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E2D0"/>
    <a:srgbClr val="9356DC"/>
    <a:srgbClr val="FF79DA"/>
    <a:srgbClr val="006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798" y="78"/>
      </p:cViewPr>
      <p:guideLst>
        <p:guide orient="horz" pos="23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470CB-FEE7-E727-7029-FAE1C9027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C1286F-4C6F-A7C3-6816-19039386A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140EC7-A36D-228D-B00E-E95DB50A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E38E-8B2D-43C1-ABC7-87E31C249F09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570F7-C207-2F9C-0679-2A6CD8EE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506B95-29E1-51FC-4D22-AB36022B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9EB-07A4-4E3E-8184-ECD5AE105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75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17E3F-D35B-2108-8E87-90599A6C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CECD0A-DCDE-FA5C-0B67-DEC398D13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104259-6329-AAAD-E1F2-291ED1DE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E38E-8B2D-43C1-ABC7-87E31C249F09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5D4161-74C2-9AE8-22B2-C239BE7E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79673-6CAE-78C8-9186-612DA797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9EB-07A4-4E3E-8184-ECD5AE105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7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D73A1AA-A6B2-5EE4-94B3-FE605F97F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D07917-418F-7BC1-B824-B80D81942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50D016-404A-8B2F-B8CA-84E8DA5F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E38E-8B2D-43C1-ABC7-87E31C249F09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EDBE43-C026-0F22-A6AA-063F23CA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E9A741-99FE-BF04-DFDB-F745BC07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9EB-07A4-4E3E-8184-ECD5AE105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39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4129B-E3DA-DDBA-4FCF-1F1AB342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DF0266-A79C-DDE8-C985-12FD6332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81EBF3-60DB-0839-1E0A-E9FE2B3C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E38E-8B2D-43C1-ABC7-87E31C249F09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B039DE-5B44-7399-E7FB-D360295A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AABDCA-0E32-B5FC-8C91-38456595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9EB-07A4-4E3E-8184-ECD5AE105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59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DCDD69-8571-A59F-7052-5393A475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ADF761-E7E2-CCCE-6256-D7D4FE0C1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193BDF-B9EE-33C6-D028-030EB6FC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E38E-8B2D-43C1-ABC7-87E31C249F09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833C4E-A792-F2F3-7859-19CA9774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577664-ACE8-896A-15FB-C2CF8233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9EB-07A4-4E3E-8184-ECD5AE105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5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2FC0E-5A9A-DDDB-0C5B-0DFD268B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90848-83C3-1CA0-6691-235389AB3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24A50D-60C8-392F-92C3-A0341A125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8206F1-3F32-2DA9-67A6-E801C3AC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E38E-8B2D-43C1-ABC7-87E31C249F09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0FEAB7-A398-ED8D-151F-24CFE7F9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8105D0-B7DA-6CF1-A346-AF904DE7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9EB-07A4-4E3E-8184-ECD5AE105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25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0B030-EA97-947F-AC61-FEB3E87C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97623F-F33F-7688-6899-95259C5B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C5F899-10DD-9531-944D-9ED49FCC0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9580EB-C00C-3D27-549D-7C3BC7B68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BAE758-18FC-3638-661C-111E7C2BF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259993-1C24-90BB-C344-4B573089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E38E-8B2D-43C1-ABC7-87E31C249F09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203EC9-4717-7790-DC5B-F94BCABC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B2D0CD-5EE4-F7AE-4C2C-CC2E82C3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9EB-07A4-4E3E-8184-ECD5AE105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0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2B8B4-16B5-CAEB-B7F0-6572A613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4A37F8-FD38-458C-4C17-7FC4E9FE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E38E-8B2D-43C1-ABC7-87E31C249F09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A95AA6-F9F5-5E33-6F53-47A62AED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6DAC38-DC4D-B3FE-0DDD-85A36F48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9EB-07A4-4E3E-8184-ECD5AE105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36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F16DB2-24E2-FC5D-0E53-B141EDF8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E38E-8B2D-43C1-ABC7-87E31C249F09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D93C795-F294-4952-E59F-6974A3ED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14E0BB-4741-1A8C-8898-B91E4CEF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9EB-07A4-4E3E-8184-ECD5AE105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27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49B3A-7A82-4AB4-C88D-5CC86230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A04C67-3620-459A-3343-EB2946C43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3F2BA5-AE8E-E566-0446-905A3A7CE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1B5583-5AE3-6D42-0FC7-E2927269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E38E-8B2D-43C1-ABC7-87E31C249F09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44C81D-908B-DFF7-0923-50525A62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C0E133-A1B7-EE8A-5CFC-FA0E1183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9EB-07A4-4E3E-8184-ECD5AE105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5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B5D69-5390-B4E6-D8E4-E854D5F9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C97174E-B45E-38F0-C577-1B7A4D996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CBB860-DB0D-A7F1-970B-3980EE2D1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17D535-2520-37BC-2BC2-7E35F693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E38E-8B2D-43C1-ABC7-87E31C249F09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540D8E-049D-83D6-B53E-B0E2B274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07E6B4-48E3-3284-02CE-B644461A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9EB-07A4-4E3E-8184-ECD5AE105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00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21EAA9-AC76-14EE-6231-3D80A1D4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D5AAA9-8A76-B66B-9495-18D3EBBC2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157B2F-3FEC-4722-5166-E10371C97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BE38E-8B2D-43C1-ABC7-87E31C249F09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5709B6-D266-A81D-FFEF-E04483079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FB527B-04D8-3D91-95E8-877469C9E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8B9EB-07A4-4E3E-8184-ECD5AE105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29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D9980F-120F-0A0A-9FA6-E8E67619D971}"/>
              </a:ext>
            </a:extLst>
          </p:cNvPr>
          <p:cNvSpPr/>
          <p:nvPr/>
        </p:nvSpPr>
        <p:spPr>
          <a:xfrm>
            <a:off x="0" y="0"/>
            <a:ext cx="12192000" cy="10405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>
                <a:latin typeface="Raleway" pitchFamily="2" charset="0"/>
              </a:rPr>
              <a:t>13/07/2022</a:t>
            </a:r>
            <a:r>
              <a:rPr lang="fr-FR" sz="2400" dirty="0">
                <a:latin typeface="Raleway" pitchFamily="2" charset="0"/>
              </a:rPr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2378F7-6877-1C7B-296D-42650C434B7F}"/>
              </a:ext>
            </a:extLst>
          </p:cNvPr>
          <p:cNvSpPr txBox="1"/>
          <p:nvPr/>
        </p:nvSpPr>
        <p:spPr>
          <a:xfrm>
            <a:off x="9811927" y="35474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Raleway" pitchFamily="2" charset="0"/>
              </a:rPr>
              <a:t>Cédric Goudou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77AC33-946F-10F4-C5F3-1EEBEC69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524" y="2764208"/>
            <a:ext cx="6178750" cy="1713199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11C1171-F94C-7274-66CA-1272AF6BA6E3}"/>
              </a:ext>
            </a:extLst>
          </p:cNvPr>
          <p:cNvSpPr/>
          <p:nvPr/>
        </p:nvSpPr>
        <p:spPr>
          <a:xfrm>
            <a:off x="3678665" y="4477407"/>
            <a:ext cx="4540468" cy="55179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Rapport d’optimisation</a:t>
            </a:r>
          </a:p>
        </p:txBody>
      </p:sp>
    </p:spTree>
    <p:extLst>
      <p:ext uri="{BB962C8B-B14F-4D97-AF65-F5344CB8AC3E}">
        <p14:creationId xmlns:p14="http://schemas.microsoft.com/office/powerpoint/2010/main" val="254182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F2BDFDE-1AA7-61C1-0617-A5D819BF5385}"/>
              </a:ext>
            </a:extLst>
          </p:cNvPr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Raleway" pitchFamily="2" charset="0"/>
              </a:rPr>
              <a:t>Rapport </a:t>
            </a:r>
            <a:r>
              <a:rPr lang="fr-FR" sz="3200" b="1" dirty="0" err="1">
                <a:solidFill>
                  <a:schemeClr val="bg1"/>
                </a:solidFill>
                <a:latin typeface="Raleway" pitchFamily="2" charset="0"/>
              </a:rPr>
              <a:t>Lighthouse</a:t>
            </a:r>
            <a:r>
              <a:rPr lang="fr-FR" sz="3200" b="1" dirty="0">
                <a:solidFill>
                  <a:schemeClr val="bg1"/>
                </a:solidFill>
                <a:latin typeface="Raleway" pitchFamily="2" charset="0"/>
              </a:rPr>
              <a:t> desktop</a:t>
            </a:r>
          </a:p>
          <a:p>
            <a:endParaRPr lang="fr-FR" sz="3200" dirty="0">
              <a:solidFill>
                <a:srgbClr val="9356DC"/>
              </a:solidFill>
              <a:latin typeface="Raleway" pitchFamily="2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2C0BCC9-AC5D-A148-BF1A-60F9932B6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07" y="1898571"/>
            <a:ext cx="7324785" cy="185427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0E6CD9E-A7A9-60FE-385B-5AD8B2214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540" y="4141471"/>
            <a:ext cx="6405387" cy="1691769"/>
          </a:xfrm>
          <a:prstGeom prst="rect">
            <a:avLst/>
          </a:prstGeo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D2D4081-B201-29CD-6C11-266BA97BAD09}"/>
              </a:ext>
            </a:extLst>
          </p:cNvPr>
          <p:cNvSpPr/>
          <p:nvPr/>
        </p:nvSpPr>
        <p:spPr>
          <a:xfrm>
            <a:off x="772517" y="2238703"/>
            <a:ext cx="1450428" cy="7094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Avant optimisation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7C72755-EB9B-FFC1-CCB2-B34286308939}"/>
              </a:ext>
            </a:extLst>
          </p:cNvPr>
          <p:cNvSpPr/>
          <p:nvPr/>
        </p:nvSpPr>
        <p:spPr>
          <a:xfrm>
            <a:off x="772517" y="4277906"/>
            <a:ext cx="1450428" cy="7094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Après optimisation</a:t>
            </a:r>
          </a:p>
        </p:txBody>
      </p:sp>
      <p:sp>
        <p:nvSpPr>
          <p:cNvPr id="15" name="Flèche : courbe vers la gauche 14">
            <a:extLst>
              <a:ext uri="{FF2B5EF4-FFF2-40B4-BE49-F238E27FC236}">
                <a16:creationId xmlns:a16="http://schemas.microsoft.com/office/drawing/2014/main" id="{E0BF9963-4AF0-A123-AE42-B0AB047DAEC7}"/>
              </a:ext>
            </a:extLst>
          </p:cNvPr>
          <p:cNvSpPr/>
          <p:nvPr/>
        </p:nvSpPr>
        <p:spPr>
          <a:xfrm>
            <a:off x="9640158" y="2238703"/>
            <a:ext cx="1523454" cy="2748652"/>
          </a:xfrm>
          <a:prstGeom prst="curved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74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F2BDFDE-1AA7-61C1-0617-A5D819BF5385}"/>
              </a:ext>
            </a:extLst>
          </p:cNvPr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Raleway" pitchFamily="2" charset="0"/>
              </a:rPr>
              <a:t>Rapport </a:t>
            </a:r>
            <a:r>
              <a:rPr lang="fr-FR" sz="3200" b="1" dirty="0" err="1">
                <a:solidFill>
                  <a:schemeClr val="bg1"/>
                </a:solidFill>
                <a:latin typeface="Raleway" pitchFamily="2" charset="0"/>
              </a:rPr>
              <a:t>Lighthouse</a:t>
            </a:r>
            <a:r>
              <a:rPr lang="fr-FR" sz="3200" b="1" dirty="0">
                <a:solidFill>
                  <a:schemeClr val="bg1"/>
                </a:solidFill>
                <a:latin typeface="Raleway" pitchFamily="2" charset="0"/>
              </a:rPr>
              <a:t> mobile</a:t>
            </a:r>
          </a:p>
          <a:p>
            <a:endParaRPr lang="fr-FR" sz="3200" dirty="0">
              <a:solidFill>
                <a:srgbClr val="9356DC"/>
              </a:solidFill>
              <a:latin typeface="Raleway" pitchFamily="2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D2D4081-B201-29CD-6C11-266BA97BAD09}"/>
              </a:ext>
            </a:extLst>
          </p:cNvPr>
          <p:cNvSpPr/>
          <p:nvPr/>
        </p:nvSpPr>
        <p:spPr>
          <a:xfrm>
            <a:off x="788280" y="2238703"/>
            <a:ext cx="1450428" cy="7094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Avant optimisation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7C72755-EB9B-FFC1-CCB2-B34286308939}"/>
              </a:ext>
            </a:extLst>
          </p:cNvPr>
          <p:cNvSpPr/>
          <p:nvPr/>
        </p:nvSpPr>
        <p:spPr>
          <a:xfrm>
            <a:off x="788280" y="4277906"/>
            <a:ext cx="1450428" cy="7094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Après optimisation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D900A06-4A05-2369-3949-465A607AC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559" y="1917462"/>
            <a:ext cx="6869176" cy="16928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8D557BA-5DBB-4411-5533-6E23A1EFA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505" y="4016342"/>
            <a:ext cx="6085075" cy="1692841"/>
          </a:xfrm>
          <a:prstGeom prst="rect">
            <a:avLst/>
          </a:prstGeom>
        </p:spPr>
      </p:pic>
      <p:sp>
        <p:nvSpPr>
          <p:cNvPr id="7" name="Flèche : courbe vers la gauche 6">
            <a:extLst>
              <a:ext uri="{FF2B5EF4-FFF2-40B4-BE49-F238E27FC236}">
                <a16:creationId xmlns:a16="http://schemas.microsoft.com/office/drawing/2014/main" id="{E232FD56-68DC-5874-646C-7491D6B19D5A}"/>
              </a:ext>
            </a:extLst>
          </p:cNvPr>
          <p:cNvSpPr/>
          <p:nvPr/>
        </p:nvSpPr>
        <p:spPr>
          <a:xfrm>
            <a:off x="9640158" y="2238703"/>
            <a:ext cx="1523454" cy="2748652"/>
          </a:xfrm>
          <a:prstGeom prst="curved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5369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19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Raleway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GOUDOU</dc:creator>
  <cp:lastModifiedBy>Cédric GOUDOU</cp:lastModifiedBy>
  <cp:revision>28</cp:revision>
  <dcterms:created xsi:type="dcterms:W3CDTF">2022-05-16T23:00:21Z</dcterms:created>
  <dcterms:modified xsi:type="dcterms:W3CDTF">2022-07-10T23:19:20Z</dcterms:modified>
</cp:coreProperties>
</file>