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E2D0"/>
    <a:srgbClr val="9356DC"/>
    <a:srgbClr val="FF79DA"/>
    <a:srgbClr val="006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 showGuides="1">
      <p:cViewPr>
        <p:scale>
          <a:sx n="61" d="100"/>
          <a:sy n="61" d="100"/>
        </p:scale>
        <p:origin x="812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4470CB-FEE7-E727-7029-FAE1C9027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C1286F-4C6F-A7C3-6816-19039386A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140EC7-A36D-228D-B00E-E95DB50A7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E38E-8B2D-43C1-ABC7-87E31C249F09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7570F7-C207-2F9C-0679-2A6CD8EE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506B95-29E1-51FC-4D22-AB36022B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B9EB-07A4-4E3E-8184-ECD5AE105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75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A17E3F-D35B-2108-8E87-90599A6C2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CECD0A-DCDE-FA5C-0B67-DEC398D13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104259-6329-AAAD-E1F2-291ED1DE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E38E-8B2D-43C1-ABC7-87E31C249F09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5D4161-74C2-9AE8-22B2-C239BE7E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D79673-6CAE-78C8-9186-612DA797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B9EB-07A4-4E3E-8184-ECD5AE105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97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D73A1AA-A6B2-5EE4-94B3-FE605F97F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D07917-418F-7BC1-B824-B80D81942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50D016-404A-8B2F-B8CA-84E8DA5F6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E38E-8B2D-43C1-ABC7-87E31C249F09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EDBE43-C026-0F22-A6AA-063F23CA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E9A741-99FE-BF04-DFDB-F745BC07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B9EB-07A4-4E3E-8184-ECD5AE105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39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64129B-E3DA-DDBA-4FCF-1F1AB342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DF0266-A79C-DDE8-C985-12FD6332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81EBF3-60DB-0839-1E0A-E9FE2B3C9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E38E-8B2D-43C1-ABC7-87E31C249F09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B039DE-5B44-7399-E7FB-D360295A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AABDCA-0E32-B5FC-8C91-38456595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B9EB-07A4-4E3E-8184-ECD5AE105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59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DCDD69-8571-A59F-7052-5393A475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ADF761-E7E2-CCCE-6256-D7D4FE0C1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193BDF-B9EE-33C6-D028-030EB6FC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E38E-8B2D-43C1-ABC7-87E31C249F09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833C4E-A792-F2F3-7859-19CA9774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577664-ACE8-896A-15FB-C2CF8233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B9EB-07A4-4E3E-8184-ECD5AE105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5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2FC0E-5A9A-DDDB-0C5B-0DFD268B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690848-83C3-1CA0-6691-235389AB3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24A50D-60C8-392F-92C3-A0341A125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8206F1-3F32-2DA9-67A6-E801C3AC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E38E-8B2D-43C1-ABC7-87E31C249F09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0FEAB7-A398-ED8D-151F-24CFE7F98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8105D0-B7DA-6CF1-A346-AF904DE7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B9EB-07A4-4E3E-8184-ECD5AE105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25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90B030-EA97-947F-AC61-FEB3E87C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97623F-F33F-7688-6899-95259C5BD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C5F899-10DD-9531-944D-9ED49FCC0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79580EB-C00C-3D27-549D-7C3BC7B68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7BAE758-18FC-3638-661C-111E7C2BF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259993-1C24-90BB-C344-4B573089F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E38E-8B2D-43C1-ABC7-87E31C249F09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B203EC9-4717-7790-DC5B-F94BCABCE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CB2D0CD-5EE4-F7AE-4C2C-CC2E82C3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B9EB-07A4-4E3E-8184-ECD5AE105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20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D2B8B4-16B5-CAEB-B7F0-6572A613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D4A37F8-FD38-458C-4C17-7FC4E9FEE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E38E-8B2D-43C1-ABC7-87E31C249F09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EA95AA6-F9F5-5E33-6F53-47A62AED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6DAC38-DC4D-B3FE-0DDD-85A36F48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B9EB-07A4-4E3E-8184-ECD5AE105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36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2F16DB2-24E2-FC5D-0E53-B141EDF8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E38E-8B2D-43C1-ABC7-87E31C249F09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D93C795-F294-4952-E59F-6974A3ED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14E0BB-4741-1A8C-8898-B91E4CEF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B9EB-07A4-4E3E-8184-ECD5AE105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27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049B3A-7A82-4AB4-C88D-5CC862301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A04C67-3620-459A-3343-EB2946C43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3F2BA5-AE8E-E566-0446-905A3A7CE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1B5583-5AE3-6D42-0FC7-E2927269A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E38E-8B2D-43C1-ABC7-87E31C249F09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44C81D-908B-DFF7-0923-50525A62B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C0E133-A1B7-EE8A-5CFC-FA0E1183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B9EB-07A4-4E3E-8184-ECD5AE105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5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B5D69-5390-B4E6-D8E4-E854D5F91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C97174E-B45E-38F0-C577-1B7A4D9964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CBB860-DB0D-A7F1-970B-3980EE2D1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17D535-2520-37BC-2BC2-7E35F693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E38E-8B2D-43C1-ABC7-87E31C249F09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540D8E-049D-83D6-B53E-B0E2B274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07E6B4-48E3-3284-02CE-B644461A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B9EB-07A4-4E3E-8184-ECD5AE105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00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521EAA9-AC76-14EE-6231-3D80A1D47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D5AAA9-8A76-B66B-9495-18D3EBBC2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157B2F-3FEC-4722-5166-E10371C97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BE38E-8B2D-43C1-ABC7-87E31C249F09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5709B6-D266-A81D-FFEF-E04483079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FB527B-04D8-3D91-95E8-877469C9E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8B9EB-07A4-4E3E-8184-ECD5AE105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29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D9980F-120F-0A0A-9FA6-E8E67619D971}"/>
              </a:ext>
            </a:extLst>
          </p:cNvPr>
          <p:cNvSpPr/>
          <p:nvPr/>
        </p:nvSpPr>
        <p:spPr>
          <a:xfrm>
            <a:off x="0" y="0"/>
            <a:ext cx="12192000" cy="1040524"/>
          </a:xfrm>
          <a:prstGeom prst="rect">
            <a:avLst/>
          </a:prstGeom>
          <a:solidFill>
            <a:srgbClr val="9356D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b="1" dirty="0">
                <a:latin typeface="Raleway" pitchFamily="2" charset="0"/>
              </a:rPr>
              <a:t>05/07/2022</a:t>
            </a:r>
            <a:r>
              <a:rPr lang="fr-FR" sz="2400" dirty="0">
                <a:latin typeface="Raleway" pitchFamily="2" charset="0"/>
              </a:rPr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E2378F7-6877-1C7B-296D-42650C434B7F}"/>
              </a:ext>
            </a:extLst>
          </p:cNvPr>
          <p:cNvSpPr txBox="1"/>
          <p:nvPr/>
        </p:nvSpPr>
        <p:spPr>
          <a:xfrm>
            <a:off x="9811927" y="35474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latin typeface="Raleway" pitchFamily="2" charset="0"/>
              </a:rPr>
              <a:t>Cédric Goudou</a:t>
            </a:r>
          </a:p>
        </p:txBody>
      </p:sp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5B6385A2-BE9F-A890-041E-FF08E86754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74993"/>
              </p:ext>
            </p:extLst>
          </p:nvPr>
        </p:nvGraphicFramePr>
        <p:xfrm>
          <a:off x="3113214" y="2765310"/>
          <a:ext cx="5730679" cy="125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2" imgW="2219400" imgH="485640" progId="Paint.Picture">
                  <p:embed/>
                </p:oleObj>
              </mc:Choice>
              <mc:Fallback>
                <p:oleObj name="Image bitmap" r:id="rId2" imgW="2219400" imgH="485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13214" y="2765310"/>
                        <a:ext cx="5730679" cy="1254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4BB0084F-F389-1515-6E04-FE4268790B68}"/>
              </a:ext>
            </a:extLst>
          </p:cNvPr>
          <p:cNvSpPr txBox="1"/>
          <p:nvPr/>
        </p:nvSpPr>
        <p:spPr>
          <a:xfrm>
            <a:off x="3377000" y="3883255"/>
            <a:ext cx="595547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99E2D0"/>
                </a:solidFill>
                <a:latin typeface="Raleway" panose="020B0604020202020204" pitchFamily="2" charset="0"/>
              </a:rPr>
              <a:t>Commande de repas en ligne</a:t>
            </a:r>
          </a:p>
        </p:txBody>
      </p:sp>
    </p:spTree>
    <p:extLst>
      <p:ext uri="{BB962C8B-B14F-4D97-AF65-F5344CB8AC3E}">
        <p14:creationId xmlns:p14="http://schemas.microsoft.com/office/powerpoint/2010/main" val="254182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F2BDFDE-1AA7-61C1-0617-A5D819BF5385}"/>
              </a:ext>
            </a:extLst>
          </p:cNvPr>
          <p:cNvSpPr txBox="1"/>
          <p:nvPr/>
        </p:nvSpPr>
        <p:spPr>
          <a:xfrm>
            <a:off x="0" y="0"/>
            <a:ext cx="12192000" cy="1077218"/>
          </a:xfrm>
          <a:prstGeom prst="rect">
            <a:avLst/>
          </a:prstGeom>
          <a:solidFill>
            <a:srgbClr val="9356DC"/>
          </a:solidFill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Raleway" pitchFamily="2" charset="0"/>
              </a:rPr>
              <a:t>Contexte</a:t>
            </a:r>
          </a:p>
          <a:p>
            <a:endParaRPr lang="fr-FR" sz="3200" dirty="0">
              <a:solidFill>
                <a:srgbClr val="0065FC"/>
              </a:solidFill>
              <a:latin typeface="Raleway" pitchFamily="2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BDACF02-B198-4B89-48FC-23122D6CBA5C}"/>
              </a:ext>
            </a:extLst>
          </p:cNvPr>
          <p:cNvSpPr txBox="1"/>
          <p:nvPr/>
        </p:nvSpPr>
        <p:spPr>
          <a:xfrm>
            <a:off x="472497" y="2315670"/>
            <a:ext cx="11719504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b="1" dirty="0">
                <a:solidFill>
                  <a:srgbClr val="99E2D0"/>
                </a:solidFill>
                <a:latin typeface="Raleway" pitchFamily="2" charset="0"/>
              </a:rPr>
              <a:t>Développement d’un site proposant le menu de 4 grands restaurants parisiens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solidFill>
                <a:srgbClr val="0065FC"/>
              </a:solidFill>
              <a:latin typeface="Raleway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b="1" dirty="0">
                <a:solidFill>
                  <a:srgbClr val="99E2D0"/>
                </a:solidFill>
                <a:latin typeface="Raleway" pitchFamily="2" charset="0"/>
              </a:rPr>
              <a:t>Permettre la réservation et la composition de menus personnalisés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solidFill>
                <a:srgbClr val="0065FC"/>
              </a:solidFill>
              <a:latin typeface="Raleway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b="1" dirty="0">
                <a:solidFill>
                  <a:srgbClr val="99E2D0"/>
                </a:solidFill>
                <a:latin typeface="Raleway" pitchFamily="2" charset="0"/>
              </a:rPr>
              <a:t>Intégration en HTML &amp; CSS (SCSS possible) sur la base d’une maquette réalisée par l’UX designer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969D2E5-CF82-4A29-05A3-78259432034B}"/>
              </a:ext>
            </a:extLst>
          </p:cNvPr>
          <p:cNvSpPr txBox="1"/>
          <p:nvPr/>
        </p:nvSpPr>
        <p:spPr>
          <a:xfrm>
            <a:off x="4033576" y="1345044"/>
            <a:ext cx="4124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>
                <a:solidFill>
                  <a:srgbClr val="9356DC"/>
                </a:solidFill>
                <a:latin typeface="Raleway" pitchFamily="2" charset="0"/>
              </a:rPr>
              <a:t>Présentation du projet: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83612EE-DE8B-C486-5F88-FEF5E4E4E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49" y="5230398"/>
            <a:ext cx="1107623" cy="110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F2BDFDE-1AA7-61C1-0617-A5D819BF5385}"/>
              </a:ext>
            </a:extLst>
          </p:cNvPr>
          <p:cNvSpPr txBox="1"/>
          <p:nvPr/>
        </p:nvSpPr>
        <p:spPr>
          <a:xfrm>
            <a:off x="0" y="0"/>
            <a:ext cx="12192000" cy="1077218"/>
          </a:xfrm>
          <a:prstGeom prst="rect">
            <a:avLst/>
          </a:prstGeom>
          <a:solidFill>
            <a:srgbClr val="9356DC"/>
          </a:solidFill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Raleway" pitchFamily="2" charset="0"/>
              </a:rPr>
              <a:t>Visualisation et résolution</a:t>
            </a:r>
          </a:p>
          <a:p>
            <a:endParaRPr lang="fr-FR" sz="3200" dirty="0">
              <a:solidFill>
                <a:srgbClr val="0065FC"/>
              </a:solidFill>
              <a:latin typeface="Raleway" pitchFamily="2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BDACF02-B198-4B89-48FC-23122D6CBA5C}"/>
              </a:ext>
            </a:extLst>
          </p:cNvPr>
          <p:cNvSpPr txBox="1"/>
          <p:nvPr/>
        </p:nvSpPr>
        <p:spPr>
          <a:xfrm>
            <a:off x="176893" y="2497708"/>
            <a:ext cx="1183821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64BFD6C-05E5-C012-E620-C8B5EAB492F5}"/>
              </a:ext>
            </a:extLst>
          </p:cNvPr>
          <p:cNvSpPr txBox="1"/>
          <p:nvPr/>
        </p:nvSpPr>
        <p:spPr>
          <a:xfrm>
            <a:off x="2917371" y="1997970"/>
            <a:ext cx="92746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b="1" dirty="0">
              <a:solidFill>
                <a:srgbClr val="99E2D0"/>
              </a:solidFill>
              <a:latin typeface="Raleway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b="1" dirty="0">
              <a:solidFill>
                <a:srgbClr val="99E2D0"/>
              </a:solidFill>
              <a:latin typeface="Raleway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b="1" dirty="0">
                <a:solidFill>
                  <a:srgbClr val="99E2D0"/>
                </a:solidFill>
                <a:latin typeface="Raleway" pitchFamily="2" charset="0"/>
              </a:rPr>
              <a:t>Mobile: inférieur à 768px (Approche mobile-first)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b="1" dirty="0">
              <a:solidFill>
                <a:srgbClr val="99E2D0"/>
              </a:solidFill>
              <a:latin typeface="Raleway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b="1" dirty="0">
                <a:solidFill>
                  <a:srgbClr val="99E2D0"/>
                </a:solidFill>
                <a:latin typeface="Raleway" pitchFamily="2" charset="0"/>
              </a:rPr>
              <a:t> Tablette: 768px – 992 px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b="1" dirty="0">
              <a:solidFill>
                <a:srgbClr val="99E2D0"/>
              </a:solidFill>
              <a:latin typeface="Raleway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b="1" dirty="0">
                <a:solidFill>
                  <a:srgbClr val="99E2D0"/>
                </a:solidFill>
                <a:latin typeface="Raleway" pitchFamily="2" charset="0"/>
              </a:rPr>
              <a:t>Desktop: supérieur à 992 px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b="1" dirty="0">
              <a:solidFill>
                <a:srgbClr val="99E2D0"/>
              </a:solidFill>
              <a:latin typeface="Raleway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b="1" dirty="0">
              <a:solidFill>
                <a:srgbClr val="99E2D0"/>
              </a:solidFill>
              <a:latin typeface="Raleway" pitchFamily="2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69D8477-3DBD-CCF5-7FB7-EB1BBE2A0960}"/>
              </a:ext>
            </a:extLst>
          </p:cNvPr>
          <p:cNvSpPr txBox="1"/>
          <p:nvPr/>
        </p:nvSpPr>
        <p:spPr>
          <a:xfrm>
            <a:off x="1516060" y="1736360"/>
            <a:ext cx="9159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>
                <a:solidFill>
                  <a:srgbClr val="9356DC"/>
                </a:solidFill>
                <a:latin typeface="Raleway" pitchFamily="2" charset="0"/>
              </a:rPr>
              <a:t>Optimisation pour tout type d’écrans et de supports</a:t>
            </a:r>
            <a:r>
              <a:rPr lang="fr-FR" sz="2800" u="sng" dirty="0">
                <a:solidFill>
                  <a:srgbClr val="9356DC"/>
                </a:solidFill>
                <a:latin typeface="Raleway" pitchFamily="2" charset="0"/>
              </a:rPr>
              <a:t>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6A6E3C1-9B88-3A37-307C-2964EEEBA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857" y="4831757"/>
            <a:ext cx="1688286" cy="168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4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F2BDFDE-1AA7-61C1-0617-A5D819BF5385}"/>
              </a:ext>
            </a:extLst>
          </p:cNvPr>
          <p:cNvSpPr txBox="1"/>
          <p:nvPr/>
        </p:nvSpPr>
        <p:spPr>
          <a:xfrm>
            <a:off x="0" y="0"/>
            <a:ext cx="12192000" cy="1077218"/>
          </a:xfrm>
          <a:prstGeom prst="rect">
            <a:avLst/>
          </a:prstGeom>
          <a:solidFill>
            <a:srgbClr val="9356DC"/>
          </a:solidFill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Raleway" pitchFamily="2" charset="0"/>
              </a:rPr>
              <a:t>Présentation du code</a:t>
            </a:r>
          </a:p>
          <a:p>
            <a:endParaRPr lang="fr-FR" sz="3200" dirty="0">
              <a:solidFill>
                <a:srgbClr val="9356DC"/>
              </a:solidFill>
              <a:latin typeface="Raleway" pitchFamily="2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BDACF02-B198-4B89-48FC-23122D6CBA5C}"/>
              </a:ext>
            </a:extLst>
          </p:cNvPr>
          <p:cNvSpPr txBox="1"/>
          <p:nvPr/>
        </p:nvSpPr>
        <p:spPr>
          <a:xfrm>
            <a:off x="176893" y="2497708"/>
            <a:ext cx="1183821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64BFD6C-05E5-C012-E620-C8B5EAB492F5}"/>
              </a:ext>
            </a:extLst>
          </p:cNvPr>
          <p:cNvSpPr txBox="1"/>
          <p:nvPr/>
        </p:nvSpPr>
        <p:spPr>
          <a:xfrm>
            <a:off x="3292928" y="2036041"/>
            <a:ext cx="927462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b="1" dirty="0">
                <a:solidFill>
                  <a:srgbClr val="99E2D0"/>
                </a:solidFill>
                <a:latin typeface="Raleway" pitchFamily="2" charset="0"/>
              </a:rPr>
              <a:t>Création d’un loader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400" b="1" dirty="0">
              <a:solidFill>
                <a:srgbClr val="99E2D0"/>
              </a:solidFill>
              <a:latin typeface="Raleway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b="1" dirty="0">
                <a:solidFill>
                  <a:srgbClr val="99E2D0"/>
                </a:solidFill>
                <a:latin typeface="Raleway" pitchFamily="2" charset="0"/>
              </a:rPr>
              <a:t>Animation lors du </a:t>
            </a:r>
            <a:r>
              <a:rPr lang="fr-FR" sz="2400" b="1" dirty="0" err="1">
                <a:solidFill>
                  <a:srgbClr val="99E2D0"/>
                </a:solidFill>
                <a:latin typeface="Raleway" pitchFamily="2" charset="0"/>
              </a:rPr>
              <a:t>hover</a:t>
            </a:r>
            <a:r>
              <a:rPr lang="fr-FR" sz="2400" b="1" dirty="0">
                <a:solidFill>
                  <a:srgbClr val="99E2D0"/>
                </a:solidFill>
                <a:latin typeface="Raleway" pitchFamily="2" charset="0"/>
              </a:rPr>
              <a:t> &amp; remplissage </a:t>
            </a:r>
            <a:r>
              <a:rPr lang="fr-FR" sz="2400" b="1" dirty="0" err="1">
                <a:solidFill>
                  <a:srgbClr val="99E2D0"/>
                </a:solidFill>
                <a:latin typeface="Raleway" pitchFamily="2" charset="0"/>
              </a:rPr>
              <a:t>coeur</a:t>
            </a:r>
            <a:endParaRPr lang="fr-FR" sz="2400" b="1" dirty="0">
              <a:solidFill>
                <a:srgbClr val="99E2D0"/>
              </a:solidFill>
              <a:latin typeface="Raleway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400" b="1" dirty="0">
              <a:solidFill>
                <a:srgbClr val="99E2D0"/>
              </a:solidFill>
              <a:latin typeface="Raleway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b="1" dirty="0">
                <a:solidFill>
                  <a:srgbClr val="99E2D0"/>
                </a:solidFill>
                <a:latin typeface="Raleway" pitchFamily="2" charset="0"/>
              </a:rPr>
              <a:t>Translation verticale lors de l’apparition des plats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400" b="1" dirty="0">
              <a:solidFill>
                <a:srgbClr val="99E2D0"/>
              </a:solidFill>
              <a:latin typeface="Raleway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b="1" dirty="0">
                <a:solidFill>
                  <a:srgbClr val="99E2D0"/>
                </a:solidFill>
                <a:latin typeface="Raleway" pitchFamily="2" charset="0"/>
              </a:rPr>
              <a:t>Animation lors du </a:t>
            </a:r>
            <a:r>
              <a:rPr lang="fr-FR" sz="2400" b="1" dirty="0" err="1">
                <a:solidFill>
                  <a:srgbClr val="99E2D0"/>
                </a:solidFill>
                <a:latin typeface="Raleway" pitchFamily="2" charset="0"/>
              </a:rPr>
              <a:t>hover</a:t>
            </a:r>
            <a:r>
              <a:rPr lang="fr-FR" sz="2400" b="1" dirty="0">
                <a:solidFill>
                  <a:srgbClr val="99E2D0"/>
                </a:solidFill>
                <a:latin typeface="Raleway" pitchFamily="2" charset="0"/>
              </a:rPr>
              <a:t> des plats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400" b="1" dirty="0">
              <a:solidFill>
                <a:srgbClr val="99E2D0"/>
              </a:solidFill>
              <a:latin typeface="Raleway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b="1" dirty="0">
                <a:solidFill>
                  <a:srgbClr val="99E2D0"/>
                </a:solidFill>
                <a:latin typeface="Raleway" pitchFamily="2" charset="0"/>
              </a:rPr>
              <a:t>Utilisation SCSS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400" dirty="0">
              <a:solidFill>
                <a:srgbClr val="0065FC"/>
              </a:solidFill>
              <a:latin typeface="Raleway" pitchFamily="2" charset="0"/>
            </a:endParaRPr>
          </a:p>
          <a:p>
            <a:endParaRPr lang="fr-FR" sz="2400" dirty="0">
              <a:solidFill>
                <a:srgbClr val="0065FC"/>
              </a:solidFill>
              <a:latin typeface="Raleway" pitchFamily="2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6D2ADAA-09E5-F3A6-D9F8-DEFE20CF1476}"/>
              </a:ext>
            </a:extLst>
          </p:cNvPr>
          <p:cNvSpPr txBox="1"/>
          <p:nvPr/>
        </p:nvSpPr>
        <p:spPr>
          <a:xfrm>
            <a:off x="4053687" y="1197353"/>
            <a:ext cx="4120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>
                <a:solidFill>
                  <a:srgbClr val="9356DC"/>
                </a:solidFill>
                <a:latin typeface="Raleway" pitchFamily="2" charset="0"/>
              </a:rPr>
              <a:t>Les enjeux techniques: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138262A-F4FE-4F03-913D-1CD2009D1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577" y="5542603"/>
            <a:ext cx="1296845" cy="129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40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F2BDFDE-1AA7-61C1-0617-A5D819BF5385}"/>
              </a:ext>
            </a:extLst>
          </p:cNvPr>
          <p:cNvSpPr txBox="1"/>
          <p:nvPr/>
        </p:nvSpPr>
        <p:spPr>
          <a:xfrm>
            <a:off x="0" y="0"/>
            <a:ext cx="12192000" cy="1077218"/>
          </a:xfrm>
          <a:prstGeom prst="rect">
            <a:avLst/>
          </a:prstGeom>
          <a:solidFill>
            <a:srgbClr val="9356DC"/>
          </a:solidFill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Raleway" pitchFamily="2" charset="0"/>
              </a:rPr>
              <a:t>Bilan</a:t>
            </a:r>
          </a:p>
          <a:p>
            <a:endParaRPr lang="fr-FR" sz="3200" dirty="0">
              <a:solidFill>
                <a:srgbClr val="0065FC"/>
              </a:solidFill>
              <a:latin typeface="Raleway" pitchFamily="2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BDACF02-B198-4B89-48FC-23122D6CBA5C}"/>
              </a:ext>
            </a:extLst>
          </p:cNvPr>
          <p:cNvSpPr txBox="1"/>
          <p:nvPr/>
        </p:nvSpPr>
        <p:spPr>
          <a:xfrm>
            <a:off x="176893" y="2497708"/>
            <a:ext cx="1183821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2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8F5F0C8-5B62-D3C2-626F-23643F7EF531}"/>
              </a:ext>
            </a:extLst>
          </p:cNvPr>
          <p:cNvSpPr txBox="1"/>
          <p:nvPr/>
        </p:nvSpPr>
        <p:spPr>
          <a:xfrm>
            <a:off x="2917371" y="2533203"/>
            <a:ext cx="927462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b="1" dirty="0">
                <a:solidFill>
                  <a:srgbClr val="99E2D0"/>
                </a:solidFill>
                <a:latin typeface="Raleway" pitchFamily="2" charset="0"/>
              </a:rPr>
              <a:t>Intégration de différentes animations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400" b="1" dirty="0">
              <a:solidFill>
                <a:srgbClr val="99E2D0"/>
              </a:solidFill>
              <a:latin typeface="Raleway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b="1" dirty="0">
                <a:solidFill>
                  <a:srgbClr val="99E2D0"/>
                </a:solidFill>
                <a:latin typeface="Raleway" pitchFamily="2" charset="0"/>
              </a:rPr>
              <a:t>Intégration HTML/CSS validée auprès du W3C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400" b="1" dirty="0">
              <a:solidFill>
                <a:srgbClr val="99E2D0"/>
              </a:solidFill>
              <a:latin typeface="Raleway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b="1" dirty="0">
                <a:solidFill>
                  <a:srgbClr val="99E2D0"/>
                </a:solidFill>
                <a:latin typeface="Raleway" pitchFamily="2" charset="0"/>
              </a:rPr>
              <a:t>Elargissement périmètre d’application?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400" dirty="0">
              <a:solidFill>
                <a:srgbClr val="0065FC"/>
              </a:solidFill>
              <a:latin typeface="Raleway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400" dirty="0">
              <a:solidFill>
                <a:srgbClr val="0065FC"/>
              </a:solidFill>
              <a:latin typeface="Raleway" pitchFamily="2" charset="0"/>
            </a:endParaRPr>
          </a:p>
          <a:p>
            <a:endParaRPr lang="fr-FR" sz="2400" dirty="0">
              <a:solidFill>
                <a:srgbClr val="0065FC"/>
              </a:solidFill>
              <a:latin typeface="Raleway" pitchFamily="2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5C6DE71-21D5-97E8-4BC2-09ABEAA25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255" y="5104954"/>
            <a:ext cx="1377489" cy="137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921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2293</TotalTime>
  <Words>134</Words>
  <Application>Microsoft Office PowerPoint</Application>
  <PresentationFormat>Grand écran</PresentationFormat>
  <Paragraphs>37</Paragraphs>
  <Slides>5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Raleway</vt:lpstr>
      <vt:lpstr>Wingdings</vt:lpstr>
      <vt:lpstr>Thème Office</vt:lpstr>
      <vt:lpstr>Image bitmap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 GOUDOU</dc:creator>
  <cp:lastModifiedBy>Cédric GOUDOU</cp:lastModifiedBy>
  <cp:revision>25</cp:revision>
  <dcterms:created xsi:type="dcterms:W3CDTF">2022-05-16T23:00:21Z</dcterms:created>
  <dcterms:modified xsi:type="dcterms:W3CDTF">2022-07-05T10:51:15Z</dcterms:modified>
</cp:coreProperties>
</file>