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15FCA-D5C7-45EC-AA0D-62A8C60A50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2E6670FB-3192-433A-A246-5D5B339088EC}">
      <dgm:prSet phldrT="[Text]" phldr="1"/>
      <dgm:spPr/>
      <dgm:t>
        <a:bodyPr/>
        <a:lstStyle/>
        <a:p>
          <a:endParaRPr lang="en-US"/>
        </a:p>
      </dgm:t>
    </dgm:pt>
    <dgm:pt modelId="{FF21A126-9010-4478-941C-607CAF325416}" type="parTrans" cxnId="{42AC3763-3223-4C27-AD9B-8941E919D799}">
      <dgm:prSet/>
      <dgm:spPr/>
      <dgm:t>
        <a:bodyPr/>
        <a:lstStyle/>
        <a:p>
          <a:endParaRPr lang="en-US"/>
        </a:p>
      </dgm:t>
    </dgm:pt>
    <dgm:pt modelId="{48F5D0C7-36E7-4212-8149-9DBE80B22C4C}" type="sibTrans" cxnId="{42AC3763-3223-4C27-AD9B-8941E919D799}">
      <dgm:prSet/>
      <dgm:spPr/>
      <dgm:t>
        <a:bodyPr/>
        <a:lstStyle/>
        <a:p>
          <a:endParaRPr lang="en-US"/>
        </a:p>
      </dgm:t>
    </dgm:pt>
    <dgm:pt modelId="{02E4B80B-EF9C-4C3C-82B6-578B2C5C9807}">
      <dgm:prSet phldrT="[Text]" phldr="1"/>
      <dgm:spPr/>
      <dgm:t>
        <a:bodyPr/>
        <a:lstStyle/>
        <a:p>
          <a:endParaRPr lang="en-US"/>
        </a:p>
      </dgm:t>
    </dgm:pt>
    <dgm:pt modelId="{4ADD375D-AD66-4A1F-98C1-BF8F4BB300A6}" type="parTrans" cxnId="{901577C2-1363-47F2-AEA4-882567DC2DCF}">
      <dgm:prSet/>
      <dgm:spPr/>
      <dgm:t>
        <a:bodyPr/>
        <a:lstStyle/>
        <a:p>
          <a:endParaRPr lang="en-US"/>
        </a:p>
      </dgm:t>
    </dgm:pt>
    <dgm:pt modelId="{F816418C-DDA1-4765-A05E-5A9222F0F32F}" type="sibTrans" cxnId="{901577C2-1363-47F2-AEA4-882567DC2DCF}">
      <dgm:prSet/>
      <dgm:spPr/>
      <dgm:t>
        <a:bodyPr/>
        <a:lstStyle/>
        <a:p>
          <a:endParaRPr lang="en-US"/>
        </a:p>
      </dgm:t>
    </dgm:pt>
    <dgm:pt modelId="{5A221702-C96C-4F78-BA80-27886E0A6DF3}">
      <dgm:prSet phldrT="[Text]" phldr="1"/>
      <dgm:spPr/>
      <dgm:t>
        <a:bodyPr/>
        <a:lstStyle/>
        <a:p>
          <a:endParaRPr lang="en-US"/>
        </a:p>
      </dgm:t>
    </dgm:pt>
    <dgm:pt modelId="{E1A228E5-BF18-4F6D-9700-586EE54A66C9}" type="parTrans" cxnId="{C76B1231-4600-4DD4-9990-562B687E9185}">
      <dgm:prSet/>
      <dgm:spPr/>
      <dgm:t>
        <a:bodyPr/>
        <a:lstStyle/>
        <a:p>
          <a:endParaRPr lang="en-US"/>
        </a:p>
      </dgm:t>
    </dgm:pt>
    <dgm:pt modelId="{7365C620-3DA7-4B7B-B809-B00DD50EE496}" type="sibTrans" cxnId="{C76B1231-4600-4DD4-9990-562B687E9185}">
      <dgm:prSet/>
      <dgm:spPr/>
      <dgm:t>
        <a:bodyPr/>
        <a:lstStyle/>
        <a:p>
          <a:endParaRPr lang="en-US"/>
        </a:p>
      </dgm:t>
    </dgm:pt>
    <dgm:pt modelId="{AC57EDBA-731F-434D-9BB3-E56DD6FF8DEF}" type="pres">
      <dgm:prSet presAssocID="{34A15FCA-D5C7-45EC-AA0D-62A8C60A5083}" presName="CompostProcess" presStyleCnt="0">
        <dgm:presLayoutVars>
          <dgm:dir/>
          <dgm:resizeHandles val="exact"/>
        </dgm:presLayoutVars>
      </dgm:prSet>
      <dgm:spPr/>
    </dgm:pt>
    <dgm:pt modelId="{DB3743B2-07AC-4A29-B46A-E56752DFDC76}" type="pres">
      <dgm:prSet presAssocID="{34A15FCA-D5C7-45EC-AA0D-62A8C60A5083}" presName="arrow" presStyleLbl="bgShp" presStyleIdx="0" presStyleCnt="1"/>
      <dgm:spPr/>
    </dgm:pt>
    <dgm:pt modelId="{FD315C91-6145-46DE-805E-3CBC85507C99}" type="pres">
      <dgm:prSet presAssocID="{34A15FCA-D5C7-45EC-AA0D-62A8C60A5083}" presName="linearProcess" presStyleCnt="0"/>
      <dgm:spPr/>
    </dgm:pt>
    <dgm:pt modelId="{F027AE92-5C3E-4194-8019-12F292181942}" type="pres">
      <dgm:prSet presAssocID="{2E6670FB-3192-433A-A246-5D5B339088EC}" presName="textNode" presStyleLbl="node1" presStyleIdx="0" presStyleCnt="3">
        <dgm:presLayoutVars>
          <dgm:bulletEnabled val="1"/>
        </dgm:presLayoutVars>
      </dgm:prSet>
      <dgm:spPr/>
    </dgm:pt>
    <dgm:pt modelId="{F9AF3877-B618-4CD4-928C-E6068024764B}" type="pres">
      <dgm:prSet presAssocID="{48F5D0C7-36E7-4212-8149-9DBE80B22C4C}" presName="sibTrans" presStyleCnt="0"/>
      <dgm:spPr/>
    </dgm:pt>
    <dgm:pt modelId="{AE043C35-01E2-4A95-93D9-875914CA7049}" type="pres">
      <dgm:prSet presAssocID="{02E4B80B-EF9C-4C3C-82B6-578B2C5C9807}" presName="textNode" presStyleLbl="node1" presStyleIdx="1" presStyleCnt="3">
        <dgm:presLayoutVars>
          <dgm:bulletEnabled val="1"/>
        </dgm:presLayoutVars>
      </dgm:prSet>
      <dgm:spPr/>
    </dgm:pt>
    <dgm:pt modelId="{1B303108-1AF5-47A6-85D0-B662866B7669}" type="pres">
      <dgm:prSet presAssocID="{F816418C-DDA1-4765-A05E-5A9222F0F32F}" presName="sibTrans" presStyleCnt="0"/>
      <dgm:spPr/>
    </dgm:pt>
    <dgm:pt modelId="{A7790ECA-09D5-4041-853D-2684F7D38321}" type="pres">
      <dgm:prSet presAssocID="{5A221702-C96C-4F78-BA80-27886E0A6DF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183502C-869B-4EB1-9A0B-CFEB7EA0FF4A}" type="presOf" srcId="{5A221702-C96C-4F78-BA80-27886E0A6DF3}" destId="{A7790ECA-09D5-4041-853D-2684F7D38321}" srcOrd="0" destOrd="0" presId="urn:microsoft.com/office/officeart/2005/8/layout/hProcess9"/>
    <dgm:cxn modelId="{C76B1231-4600-4DD4-9990-562B687E9185}" srcId="{34A15FCA-D5C7-45EC-AA0D-62A8C60A5083}" destId="{5A221702-C96C-4F78-BA80-27886E0A6DF3}" srcOrd="2" destOrd="0" parTransId="{E1A228E5-BF18-4F6D-9700-586EE54A66C9}" sibTransId="{7365C620-3DA7-4B7B-B809-B00DD50EE496}"/>
    <dgm:cxn modelId="{CF1FF234-94FC-4033-8A93-1B4ED0426420}" type="presOf" srcId="{02E4B80B-EF9C-4C3C-82B6-578B2C5C9807}" destId="{AE043C35-01E2-4A95-93D9-875914CA7049}" srcOrd="0" destOrd="0" presId="urn:microsoft.com/office/officeart/2005/8/layout/hProcess9"/>
    <dgm:cxn modelId="{42AC3763-3223-4C27-AD9B-8941E919D799}" srcId="{34A15FCA-D5C7-45EC-AA0D-62A8C60A5083}" destId="{2E6670FB-3192-433A-A246-5D5B339088EC}" srcOrd="0" destOrd="0" parTransId="{FF21A126-9010-4478-941C-607CAF325416}" sibTransId="{48F5D0C7-36E7-4212-8149-9DBE80B22C4C}"/>
    <dgm:cxn modelId="{D6289995-EB66-4315-81D4-EC9C82A33CD4}" type="presOf" srcId="{2E6670FB-3192-433A-A246-5D5B339088EC}" destId="{F027AE92-5C3E-4194-8019-12F292181942}" srcOrd="0" destOrd="0" presId="urn:microsoft.com/office/officeart/2005/8/layout/hProcess9"/>
    <dgm:cxn modelId="{901577C2-1363-47F2-AEA4-882567DC2DCF}" srcId="{34A15FCA-D5C7-45EC-AA0D-62A8C60A5083}" destId="{02E4B80B-EF9C-4C3C-82B6-578B2C5C9807}" srcOrd="1" destOrd="0" parTransId="{4ADD375D-AD66-4A1F-98C1-BF8F4BB300A6}" sibTransId="{F816418C-DDA1-4765-A05E-5A9222F0F32F}"/>
    <dgm:cxn modelId="{B1DF2BDE-BC0D-42AE-83DF-3DD3B777DE9B}" type="presOf" srcId="{34A15FCA-D5C7-45EC-AA0D-62A8C60A5083}" destId="{AC57EDBA-731F-434D-9BB3-E56DD6FF8DEF}" srcOrd="0" destOrd="0" presId="urn:microsoft.com/office/officeart/2005/8/layout/hProcess9"/>
    <dgm:cxn modelId="{C0D29DB7-C158-489C-9245-FCFFB3471FD4}" type="presParOf" srcId="{AC57EDBA-731F-434D-9BB3-E56DD6FF8DEF}" destId="{DB3743B2-07AC-4A29-B46A-E56752DFDC76}" srcOrd="0" destOrd="0" presId="urn:microsoft.com/office/officeart/2005/8/layout/hProcess9"/>
    <dgm:cxn modelId="{88484C37-F13C-4117-933A-6A400BDCFD74}" type="presParOf" srcId="{AC57EDBA-731F-434D-9BB3-E56DD6FF8DEF}" destId="{FD315C91-6145-46DE-805E-3CBC85507C99}" srcOrd="1" destOrd="0" presId="urn:microsoft.com/office/officeart/2005/8/layout/hProcess9"/>
    <dgm:cxn modelId="{66B49450-18FA-410F-BC51-E794DF42C7A3}" type="presParOf" srcId="{FD315C91-6145-46DE-805E-3CBC85507C99}" destId="{F027AE92-5C3E-4194-8019-12F292181942}" srcOrd="0" destOrd="0" presId="urn:microsoft.com/office/officeart/2005/8/layout/hProcess9"/>
    <dgm:cxn modelId="{3A7824E6-7803-45FF-8767-C894A4A9E347}" type="presParOf" srcId="{FD315C91-6145-46DE-805E-3CBC85507C99}" destId="{F9AF3877-B618-4CD4-928C-E6068024764B}" srcOrd="1" destOrd="0" presId="urn:microsoft.com/office/officeart/2005/8/layout/hProcess9"/>
    <dgm:cxn modelId="{EA4C1D4F-F65E-4E35-9B9B-301ABAA88B1F}" type="presParOf" srcId="{FD315C91-6145-46DE-805E-3CBC85507C99}" destId="{AE043C35-01E2-4A95-93D9-875914CA7049}" srcOrd="2" destOrd="0" presId="urn:microsoft.com/office/officeart/2005/8/layout/hProcess9"/>
    <dgm:cxn modelId="{57677653-3870-4EED-B3B8-D9894D8D495A}" type="presParOf" srcId="{FD315C91-6145-46DE-805E-3CBC85507C99}" destId="{1B303108-1AF5-47A6-85D0-B662866B7669}" srcOrd="3" destOrd="0" presId="urn:microsoft.com/office/officeart/2005/8/layout/hProcess9"/>
    <dgm:cxn modelId="{F23BAAA3-60F2-44CD-9FEA-6D36E6A915B1}" type="presParOf" srcId="{FD315C91-6145-46DE-805E-3CBC85507C99}" destId="{A7790ECA-09D5-4041-853D-2684F7D3832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A15FCA-D5C7-45EC-AA0D-62A8C60A50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2E6670FB-3192-433A-A246-5D5B339088EC}">
      <dgm:prSet phldrT="[Text]" phldr="1"/>
      <dgm:spPr/>
      <dgm:t>
        <a:bodyPr/>
        <a:lstStyle/>
        <a:p>
          <a:endParaRPr lang="en-US"/>
        </a:p>
      </dgm:t>
    </dgm:pt>
    <dgm:pt modelId="{FF21A126-9010-4478-941C-607CAF325416}" type="parTrans" cxnId="{42AC3763-3223-4C27-AD9B-8941E919D799}">
      <dgm:prSet/>
      <dgm:spPr/>
      <dgm:t>
        <a:bodyPr/>
        <a:lstStyle/>
        <a:p>
          <a:endParaRPr lang="en-US"/>
        </a:p>
      </dgm:t>
    </dgm:pt>
    <dgm:pt modelId="{48F5D0C7-36E7-4212-8149-9DBE80B22C4C}" type="sibTrans" cxnId="{42AC3763-3223-4C27-AD9B-8941E919D799}">
      <dgm:prSet/>
      <dgm:spPr/>
      <dgm:t>
        <a:bodyPr/>
        <a:lstStyle/>
        <a:p>
          <a:endParaRPr lang="en-US"/>
        </a:p>
      </dgm:t>
    </dgm:pt>
    <dgm:pt modelId="{02E4B80B-EF9C-4C3C-82B6-578B2C5C9807}">
      <dgm:prSet phldrT="[Text]" phldr="1"/>
      <dgm:spPr/>
      <dgm:t>
        <a:bodyPr/>
        <a:lstStyle/>
        <a:p>
          <a:endParaRPr lang="en-US"/>
        </a:p>
      </dgm:t>
    </dgm:pt>
    <dgm:pt modelId="{4ADD375D-AD66-4A1F-98C1-BF8F4BB300A6}" type="parTrans" cxnId="{901577C2-1363-47F2-AEA4-882567DC2DCF}">
      <dgm:prSet/>
      <dgm:spPr/>
      <dgm:t>
        <a:bodyPr/>
        <a:lstStyle/>
        <a:p>
          <a:endParaRPr lang="en-US"/>
        </a:p>
      </dgm:t>
    </dgm:pt>
    <dgm:pt modelId="{F816418C-DDA1-4765-A05E-5A9222F0F32F}" type="sibTrans" cxnId="{901577C2-1363-47F2-AEA4-882567DC2DCF}">
      <dgm:prSet/>
      <dgm:spPr/>
      <dgm:t>
        <a:bodyPr/>
        <a:lstStyle/>
        <a:p>
          <a:endParaRPr lang="en-US"/>
        </a:p>
      </dgm:t>
    </dgm:pt>
    <dgm:pt modelId="{5A221702-C96C-4F78-BA80-27886E0A6DF3}">
      <dgm:prSet phldrT="[Text]" phldr="1"/>
      <dgm:spPr/>
      <dgm:t>
        <a:bodyPr/>
        <a:lstStyle/>
        <a:p>
          <a:endParaRPr lang="en-US"/>
        </a:p>
      </dgm:t>
    </dgm:pt>
    <dgm:pt modelId="{E1A228E5-BF18-4F6D-9700-586EE54A66C9}" type="parTrans" cxnId="{C76B1231-4600-4DD4-9990-562B687E9185}">
      <dgm:prSet/>
      <dgm:spPr/>
      <dgm:t>
        <a:bodyPr/>
        <a:lstStyle/>
        <a:p>
          <a:endParaRPr lang="en-US"/>
        </a:p>
      </dgm:t>
    </dgm:pt>
    <dgm:pt modelId="{7365C620-3DA7-4B7B-B809-B00DD50EE496}" type="sibTrans" cxnId="{C76B1231-4600-4DD4-9990-562B687E9185}">
      <dgm:prSet/>
      <dgm:spPr/>
      <dgm:t>
        <a:bodyPr/>
        <a:lstStyle/>
        <a:p>
          <a:endParaRPr lang="en-US"/>
        </a:p>
      </dgm:t>
    </dgm:pt>
    <dgm:pt modelId="{AC57EDBA-731F-434D-9BB3-E56DD6FF8DEF}" type="pres">
      <dgm:prSet presAssocID="{34A15FCA-D5C7-45EC-AA0D-62A8C60A5083}" presName="CompostProcess" presStyleCnt="0">
        <dgm:presLayoutVars>
          <dgm:dir/>
          <dgm:resizeHandles val="exact"/>
        </dgm:presLayoutVars>
      </dgm:prSet>
      <dgm:spPr/>
    </dgm:pt>
    <dgm:pt modelId="{DB3743B2-07AC-4A29-B46A-E56752DFDC76}" type="pres">
      <dgm:prSet presAssocID="{34A15FCA-D5C7-45EC-AA0D-62A8C60A5083}" presName="arrow" presStyleLbl="bgShp" presStyleIdx="0" presStyleCnt="1"/>
      <dgm:spPr/>
    </dgm:pt>
    <dgm:pt modelId="{FD315C91-6145-46DE-805E-3CBC85507C99}" type="pres">
      <dgm:prSet presAssocID="{34A15FCA-D5C7-45EC-AA0D-62A8C60A5083}" presName="linearProcess" presStyleCnt="0"/>
      <dgm:spPr/>
    </dgm:pt>
    <dgm:pt modelId="{F027AE92-5C3E-4194-8019-12F292181942}" type="pres">
      <dgm:prSet presAssocID="{2E6670FB-3192-433A-A246-5D5B339088EC}" presName="textNode" presStyleLbl="node1" presStyleIdx="0" presStyleCnt="3">
        <dgm:presLayoutVars>
          <dgm:bulletEnabled val="1"/>
        </dgm:presLayoutVars>
      </dgm:prSet>
      <dgm:spPr/>
    </dgm:pt>
    <dgm:pt modelId="{F9AF3877-B618-4CD4-928C-E6068024764B}" type="pres">
      <dgm:prSet presAssocID="{48F5D0C7-36E7-4212-8149-9DBE80B22C4C}" presName="sibTrans" presStyleCnt="0"/>
      <dgm:spPr/>
    </dgm:pt>
    <dgm:pt modelId="{AE043C35-01E2-4A95-93D9-875914CA7049}" type="pres">
      <dgm:prSet presAssocID="{02E4B80B-EF9C-4C3C-82B6-578B2C5C9807}" presName="textNode" presStyleLbl="node1" presStyleIdx="1" presStyleCnt="3">
        <dgm:presLayoutVars>
          <dgm:bulletEnabled val="1"/>
        </dgm:presLayoutVars>
      </dgm:prSet>
      <dgm:spPr/>
    </dgm:pt>
    <dgm:pt modelId="{1B303108-1AF5-47A6-85D0-B662866B7669}" type="pres">
      <dgm:prSet presAssocID="{F816418C-DDA1-4765-A05E-5A9222F0F32F}" presName="sibTrans" presStyleCnt="0"/>
      <dgm:spPr/>
    </dgm:pt>
    <dgm:pt modelId="{A7790ECA-09D5-4041-853D-2684F7D38321}" type="pres">
      <dgm:prSet presAssocID="{5A221702-C96C-4F78-BA80-27886E0A6DF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183502C-869B-4EB1-9A0B-CFEB7EA0FF4A}" type="presOf" srcId="{5A221702-C96C-4F78-BA80-27886E0A6DF3}" destId="{A7790ECA-09D5-4041-853D-2684F7D38321}" srcOrd="0" destOrd="0" presId="urn:microsoft.com/office/officeart/2005/8/layout/hProcess9"/>
    <dgm:cxn modelId="{C76B1231-4600-4DD4-9990-562B687E9185}" srcId="{34A15FCA-D5C7-45EC-AA0D-62A8C60A5083}" destId="{5A221702-C96C-4F78-BA80-27886E0A6DF3}" srcOrd="2" destOrd="0" parTransId="{E1A228E5-BF18-4F6D-9700-586EE54A66C9}" sibTransId="{7365C620-3DA7-4B7B-B809-B00DD50EE496}"/>
    <dgm:cxn modelId="{CF1FF234-94FC-4033-8A93-1B4ED0426420}" type="presOf" srcId="{02E4B80B-EF9C-4C3C-82B6-578B2C5C9807}" destId="{AE043C35-01E2-4A95-93D9-875914CA7049}" srcOrd="0" destOrd="0" presId="urn:microsoft.com/office/officeart/2005/8/layout/hProcess9"/>
    <dgm:cxn modelId="{42AC3763-3223-4C27-AD9B-8941E919D799}" srcId="{34A15FCA-D5C7-45EC-AA0D-62A8C60A5083}" destId="{2E6670FB-3192-433A-A246-5D5B339088EC}" srcOrd="0" destOrd="0" parTransId="{FF21A126-9010-4478-941C-607CAF325416}" sibTransId="{48F5D0C7-36E7-4212-8149-9DBE80B22C4C}"/>
    <dgm:cxn modelId="{D6289995-EB66-4315-81D4-EC9C82A33CD4}" type="presOf" srcId="{2E6670FB-3192-433A-A246-5D5B339088EC}" destId="{F027AE92-5C3E-4194-8019-12F292181942}" srcOrd="0" destOrd="0" presId="urn:microsoft.com/office/officeart/2005/8/layout/hProcess9"/>
    <dgm:cxn modelId="{901577C2-1363-47F2-AEA4-882567DC2DCF}" srcId="{34A15FCA-D5C7-45EC-AA0D-62A8C60A5083}" destId="{02E4B80B-EF9C-4C3C-82B6-578B2C5C9807}" srcOrd="1" destOrd="0" parTransId="{4ADD375D-AD66-4A1F-98C1-BF8F4BB300A6}" sibTransId="{F816418C-DDA1-4765-A05E-5A9222F0F32F}"/>
    <dgm:cxn modelId="{B1DF2BDE-BC0D-42AE-83DF-3DD3B777DE9B}" type="presOf" srcId="{34A15FCA-D5C7-45EC-AA0D-62A8C60A5083}" destId="{AC57EDBA-731F-434D-9BB3-E56DD6FF8DEF}" srcOrd="0" destOrd="0" presId="urn:microsoft.com/office/officeart/2005/8/layout/hProcess9"/>
    <dgm:cxn modelId="{C0D29DB7-C158-489C-9245-FCFFB3471FD4}" type="presParOf" srcId="{AC57EDBA-731F-434D-9BB3-E56DD6FF8DEF}" destId="{DB3743B2-07AC-4A29-B46A-E56752DFDC76}" srcOrd="0" destOrd="0" presId="urn:microsoft.com/office/officeart/2005/8/layout/hProcess9"/>
    <dgm:cxn modelId="{88484C37-F13C-4117-933A-6A400BDCFD74}" type="presParOf" srcId="{AC57EDBA-731F-434D-9BB3-E56DD6FF8DEF}" destId="{FD315C91-6145-46DE-805E-3CBC85507C99}" srcOrd="1" destOrd="0" presId="urn:microsoft.com/office/officeart/2005/8/layout/hProcess9"/>
    <dgm:cxn modelId="{66B49450-18FA-410F-BC51-E794DF42C7A3}" type="presParOf" srcId="{FD315C91-6145-46DE-805E-3CBC85507C99}" destId="{F027AE92-5C3E-4194-8019-12F292181942}" srcOrd="0" destOrd="0" presId="urn:microsoft.com/office/officeart/2005/8/layout/hProcess9"/>
    <dgm:cxn modelId="{3A7824E6-7803-45FF-8767-C894A4A9E347}" type="presParOf" srcId="{FD315C91-6145-46DE-805E-3CBC85507C99}" destId="{F9AF3877-B618-4CD4-928C-E6068024764B}" srcOrd="1" destOrd="0" presId="urn:microsoft.com/office/officeart/2005/8/layout/hProcess9"/>
    <dgm:cxn modelId="{EA4C1D4F-F65E-4E35-9B9B-301ABAA88B1F}" type="presParOf" srcId="{FD315C91-6145-46DE-805E-3CBC85507C99}" destId="{AE043C35-01E2-4A95-93D9-875914CA7049}" srcOrd="2" destOrd="0" presId="urn:microsoft.com/office/officeart/2005/8/layout/hProcess9"/>
    <dgm:cxn modelId="{57677653-3870-4EED-B3B8-D9894D8D495A}" type="presParOf" srcId="{FD315C91-6145-46DE-805E-3CBC85507C99}" destId="{1B303108-1AF5-47A6-85D0-B662866B7669}" srcOrd="3" destOrd="0" presId="urn:microsoft.com/office/officeart/2005/8/layout/hProcess9"/>
    <dgm:cxn modelId="{F23BAAA3-60F2-44CD-9FEA-6D36E6A915B1}" type="presParOf" srcId="{FD315C91-6145-46DE-805E-3CBC85507C99}" destId="{A7790ECA-09D5-4041-853D-2684F7D3832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2BD0E-D8CC-4EC3-B366-4F451645EBA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35A8E-22B7-40ED-83F1-7CEE2D251C52}">
      <dgm:prSet phldrT="[Text]"/>
      <dgm:spPr/>
      <dgm:t>
        <a:bodyPr/>
        <a:lstStyle/>
        <a:p>
          <a:r>
            <a:rPr lang="en-US" dirty="0"/>
            <a:t>Form1</a:t>
          </a:r>
        </a:p>
      </dgm:t>
    </dgm:pt>
    <dgm:pt modelId="{BAEC9DDB-14E7-49E0-8720-2B42D356D040}" type="parTrans" cxnId="{74F5A37B-65FD-4B8F-A25A-E2E64EDE19BA}">
      <dgm:prSet/>
      <dgm:spPr/>
      <dgm:t>
        <a:bodyPr/>
        <a:lstStyle/>
        <a:p>
          <a:endParaRPr lang="en-US"/>
        </a:p>
      </dgm:t>
    </dgm:pt>
    <dgm:pt modelId="{8735F346-C468-4591-878D-A74BA296D85F}" type="sibTrans" cxnId="{74F5A37B-65FD-4B8F-A25A-E2E64EDE19BA}">
      <dgm:prSet/>
      <dgm:spPr/>
      <dgm:t>
        <a:bodyPr/>
        <a:lstStyle/>
        <a:p>
          <a:endParaRPr lang="en-US"/>
        </a:p>
      </dgm:t>
    </dgm:pt>
    <dgm:pt modelId="{989C8372-0EFE-459D-9C2D-9FCE21BDF792}">
      <dgm:prSet phldrT="[Text]"/>
      <dgm:spPr/>
      <dgm:t>
        <a:bodyPr/>
        <a:lstStyle/>
        <a:p>
          <a:r>
            <a:rPr lang="en-US" dirty="0"/>
            <a:t>Form2</a:t>
          </a:r>
        </a:p>
      </dgm:t>
    </dgm:pt>
    <dgm:pt modelId="{B78120A9-A691-4889-BC08-D184CFF150D8}" type="parTrans" cxnId="{A56F6617-58D1-45B3-8CE1-C0A211E5FEDC}">
      <dgm:prSet/>
      <dgm:spPr/>
      <dgm:t>
        <a:bodyPr/>
        <a:lstStyle/>
        <a:p>
          <a:endParaRPr lang="en-US"/>
        </a:p>
      </dgm:t>
    </dgm:pt>
    <dgm:pt modelId="{B99D6C72-9CDF-4925-AB87-78916B95A1D4}" type="sibTrans" cxnId="{A56F6617-58D1-45B3-8CE1-C0A211E5FEDC}">
      <dgm:prSet/>
      <dgm:spPr/>
      <dgm:t>
        <a:bodyPr/>
        <a:lstStyle/>
        <a:p>
          <a:endParaRPr lang="en-US"/>
        </a:p>
      </dgm:t>
    </dgm:pt>
    <dgm:pt modelId="{20E080FE-DE36-43C9-9D09-40F1439237DF}" type="pres">
      <dgm:prSet presAssocID="{9342BD0E-D8CC-4EC3-B366-4F451645EBAD}" presName="vert0" presStyleCnt="0">
        <dgm:presLayoutVars>
          <dgm:dir/>
          <dgm:animOne val="branch"/>
          <dgm:animLvl val="lvl"/>
        </dgm:presLayoutVars>
      </dgm:prSet>
      <dgm:spPr/>
    </dgm:pt>
    <dgm:pt modelId="{C268ADA0-373A-4172-B113-5C299DC0CF80}" type="pres">
      <dgm:prSet presAssocID="{24635A8E-22B7-40ED-83F1-7CEE2D251C52}" presName="thickLine" presStyleLbl="alignNode1" presStyleIdx="0" presStyleCnt="2"/>
      <dgm:spPr/>
    </dgm:pt>
    <dgm:pt modelId="{08167CF8-673F-437C-BD3F-A2D5B004C153}" type="pres">
      <dgm:prSet presAssocID="{24635A8E-22B7-40ED-83F1-7CEE2D251C52}" presName="horz1" presStyleCnt="0"/>
      <dgm:spPr/>
    </dgm:pt>
    <dgm:pt modelId="{11B11C76-E9BC-4C63-BBE2-27575E1ED7EF}" type="pres">
      <dgm:prSet presAssocID="{24635A8E-22B7-40ED-83F1-7CEE2D251C52}" presName="tx1" presStyleLbl="revTx" presStyleIdx="0" presStyleCnt="2"/>
      <dgm:spPr/>
    </dgm:pt>
    <dgm:pt modelId="{C47CF868-2995-4132-AF57-AAC3C30127ED}" type="pres">
      <dgm:prSet presAssocID="{24635A8E-22B7-40ED-83F1-7CEE2D251C52}" presName="vert1" presStyleCnt="0"/>
      <dgm:spPr/>
    </dgm:pt>
    <dgm:pt modelId="{0B19CC9A-F346-4BAC-9013-110986A81A72}" type="pres">
      <dgm:prSet presAssocID="{989C8372-0EFE-459D-9C2D-9FCE21BDF792}" presName="thickLine" presStyleLbl="alignNode1" presStyleIdx="1" presStyleCnt="2"/>
      <dgm:spPr/>
    </dgm:pt>
    <dgm:pt modelId="{6DC67402-AFCB-4CA8-92B7-2897943A50F4}" type="pres">
      <dgm:prSet presAssocID="{989C8372-0EFE-459D-9C2D-9FCE21BDF792}" presName="horz1" presStyleCnt="0"/>
      <dgm:spPr/>
    </dgm:pt>
    <dgm:pt modelId="{B56493B3-9657-416A-9B01-DDCFE661DF85}" type="pres">
      <dgm:prSet presAssocID="{989C8372-0EFE-459D-9C2D-9FCE21BDF792}" presName="tx1" presStyleLbl="revTx" presStyleIdx="1" presStyleCnt="2"/>
      <dgm:spPr/>
    </dgm:pt>
    <dgm:pt modelId="{7CAD26CE-CC28-412C-A7CB-89B002988398}" type="pres">
      <dgm:prSet presAssocID="{989C8372-0EFE-459D-9C2D-9FCE21BDF792}" presName="vert1" presStyleCnt="0"/>
      <dgm:spPr/>
    </dgm:pt>
  </dgm:ptLst>
  <dgm:cxnLst>
    <dgm:cxn modelId="{A56F6617-58D1-45B3-8CE1-C0A211E5FEDC}" srcId="{9342BD0E-D8CC-4EC3-B366-4F451645EBAD}" destId="{989C8372-0EFE-459D-9C2D-9FCE21BDF792}" srcOrd="1" destOrd="0" parTransId="{B78120A9-A691-4889-BC08-D184CFF150D8}" sibTransId="{B99D6C72-9CDF-4925-AB87-78916B95A1D4}"/>
    <dgm:cxn modelId="{565D0552-7A92-4A98-84CA-5FF94F749872}" type="presOf" srcId="{989C8372-0EFE-459D-9C2D-9FCE21BDF792}" destId="{B56493B3-9657-416A-9B01-DDCFE661DF85}" srcOrd="0" destOrd="0" presId="urn:microsoft.com/office/officeart/2008/layout/LinedList"/>
    <dgm:cxn modelId="{74F5A37B-65FD-4B8F-A25A-E2E64EDE19BA}" srcId="{9342BD0E-D8CC-4EC3-B366-4F451645EBAD}" destId="{24635A8E-22B7-40ED-83F1-7CEE2D251C52}" srcOrd="0" destOrd="0" parTransId="{BAEC9DDB-14E7-49E0-8720-2B42D356D040}" sibTransId="{8735F346-C468-4591-878D-A74BA296D85F}"/>
    <dgm:cxn modelId="{249FEA82-EC2C-4A08-9727-B722F12E1FCB}" type="presOf" srcId="{24635A8E-22B7-40ED-83F1-7CEE2D251C52}" destId="{11B11C76-E9BC-4C63-BBE2-27575E1ED7EF}" srcOrd="0" destOrd="0" presId="urn:microsoft.com/office/officeart/2008/layout/LinedList"/>
    <dgm:cxn modelId="{6FAD378C-07FE-4FF8-B911-F82A4FE85D56}" type="presOf" srcId="{9342BD0E-D8CC-4EC3-B366-4F451645EBAD}" destId="{20E080FE-DE36-43C9-9D09-40F1439237DF}" srcOrd="0" destOrd="0" presId="urn:microsoft.com/office/officeart/2008/layout/LinedList"/>
    <dgm:cxn modelId="{0EF5BF26-54BE-441B-B7D9-5FAF19504D2C}" type="presParOf" srcId="{20E080FE-DE36-43C9-9D09-40F1439237DF}" destId="{C268ADA0-373A-4172-B113-5C299DC0CF80}" srcOrd="0" destOrd="0" presId="urn:microsoft.com/office/officeart/2008/layout/LinedList"/>
    <dgm:cxn modelId="{1A4CF27A-ACA6-4344-B007-8A4FCA336491}" type="presParOf" srcId="{20E080FE-DE36-43C9-9D09-40F1439237DF}" destId="{08167CF8-673F-437C-BD3F-A2D5B004C153}" srcOrd="1" destOrd="0" presId="urn:microsoft.com/office/officeart/2008/layout/LinedList"/>
    <dgm:cxn modelId="{507ECA04-FABE-4E7B-B0B4-F98B428F6DAB}" type="presParOf" srcId="{08167CF8-673F-437C-BD3F-A2D5B004C153}" destId="{11B11C76-E9BC-4C63-BBE2-27575E1ED7EF}" srcOrd="0" destOrd="0" presId="urn:microsoft.com/office/officeart/2008/layout/LinedList"/>
    <dgm:cxn modelId="{2B55E4CB-6888-4B0A-B5DD-44A727ECC551}" type="presParOf" srcId="{08167CF8-673F-437C-BD3F-A2D5B004C153}" destId="{C47CF868-2995-4132-AF57-AAC3C30127ED}" srcOrd="1" destOrd="0" presId="urn:microsoft.com/office/officeart/2008/layout/LinedList"/>
    <dgm:cxn modelId="{938338B1-A982-409F-8BBF-797CC75DC4EF}" type="presParOf" srcId="{20E080FE-DE36-43C9-9D09-40F1439237DF}" destId="{0B19CC9A-F346-4BAC-9013-110986A81A72}" srcOrd="2" destOrd="0" presId="urn:microsoft.com/office/officeart/2008/layout/LinedList"/>
    <dgm:cxn modelId="{9F622DEE-FF1C-40A3-90E7-77A9ABEE0E7A}" type="presParOf" srcId="{20E080FE-DE36-43C9-9D09-40F1439237DF}" destId="{6DC67402-AFCB-4CA8-92B7-2897943A50F4}" srcOrd="3" destOrd="0" presId="urn:microsoft.com/office/officeart/2008/layout/LinedList"/>
    <dgm:cxn modelId="{F8299BD6-AC8E-4A0D-838A-23AEC7FEA46F}" type="presParOf" srcId="{6DC67402-AFCB-4CA8-92B7-2897943A50F4}" destId="{B56493B3-9657-416A-9B01-DDCFE661DF85}" srcOrd="0" destOrd="0" presId="urn:microsoft.com/office/officeart/2008/layout/LinedList"/>
    <dgm:cxn modelId="{E4A4A4A1-AD08-4C16-9D19-4A0CA8D9B187}" type="presParOf" srcId="{6DC67402-AFCB-4CA8-92B7-2897943A50F4}" destId="{7CAD26CE-CC28-412C-A7CB-89B0029883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15FCA-D5C7-45EC-AA0D-62A8C60A50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2E6670FB-3192-433A-A246-5D5B339088EC}">
      <dgm:prSet phldrT="[Text]" phldr="1"/>
      <dgm:spPr/>
      <dgm:t>
        <a:bodyPr/>
        <a:lstStyle/>
        <a:p>
          <a:endParaRPr lang="en-US"/>
        </a:p>
      </dgm:t>
    </dgm:pt>
    <dgm:pt modelId="{FF21A126-9010-4478-941C-607CAF325416}" type="parTrans" cxnId="{42AC3763-3223-4C27-AD9B-8941E919D799}">
      <dgm:prSet/>
      <dgm:spPr/>
      <dgm:t>
        <a:bodyPr/>
        <a:lstStyle/>
        <a:p>
          <a:endParaRPr lang="en-US"/>
        </a:p>
      </dgm:t>
    </dgm:pt>
    <dgm:pt modelId="{48F5D0C7-36E7-4212-8149-9DBE80B22C4C}" type="sibTrans" cxnId="{42AC3763-3223-4C27-AD9B-8941E919D799}">
      <dgm:prSet/>
      <dgm:spPr/>
      <dgm:t>
        <a:bodyPr/>
        <a:lstStyle/>
        <a:p>
          <a:endParaRPr lang="en-US"/>
        </a:p>
      </dgm:t>
    </dgm:pt>
    <dgm:pt modelId="{02E4B80B-EF9C-4C3C-82B6-578B2C5C9807}">
      <dgm:prSet phldrT="[Text]" phldr="1"/>
      <dgm:spPr/>
      <dgm:t>
        <a:bodyPr/>
        <a:lstStyle/>
        <a:p>
          <a:endParaRPr lang="en-US"/>
        </a:p>
      </dgm:t>
    </dgm:pt>
    <dgm:pt modelId="{4ADD375D-AD66-4A1F-98C1-BF8F4BB300A6}" type="parTrans" cxnId="{901577C2-1363-47F2-AEA4-882567DC2DCF}">
      <dgm:prSet/>
      <dgm:spPr/>
      <dgm:t>
        <a:bodyPr/>
        <a:lstStyle/>
        <a:p>
          <a:endParaRPr lang="en-US"/>
        </a:p>
      </dgm:t>
    </dgm:pt>
    <dgm:pt modelId="{F816418C-DDA1-4765-A05E-5A9222F0F32F}" type="sibTrans" cxnId="{901577C2-1363-47F2-AEA4-882567DC2DCF}">
      <dgm:prSet/>
      <dgm:spPr/>
      <dgm:t>
        <a:bodyPr/>
        <a:lstStyle/>
        <a:p>
          <a:endParaRPr lang="en-US"/>
        </a:p>
      </dgm:t>
    </dgm:pt>
    <dgm:pt modelId="{5A221702-C96C-4F78-BA80-27886E0A6DF3}">
      <dgm:prSet phldrT="[Text]" phldr="1"/>
      <dgm:spPr/>
      <dgm:t>
        <a:bodyPr/>
        <a:lstStyle/>
        <a:p>
          <a:endParaRPr lang="en-US"/>
        </a:p>
      </dgm:t>
    </dgm:pt>
    <dgm:pt modelId="{E1A228E5-BF18-4F6D-9700-586EE54A66C9}" type="parTrans" cxnId="{C76B1231-4600-4DD4-9990-562B687E9185}">
      <dgm:prSet/>
      <dgm:spPr/>
      <dgm:t>
        <a:bodyPr/>
        <a:lstStyle/>
        <a:p>
          <a:endParaRPr lang="en-US"/>
        </a:p>
      </dgm:t>
    </dgm:pt>
    <dgm:pt modelId="{7365C620-3DA7-4B7B-B809-B00DD50EE496}" type="sibTrans" cxnId="{C76B1231-4600-4DD4-9990-562B687E9185}">
      <dgm:prSet/>
      <dgm:spPr/>
      <dgm:t>
        <a:bodyPr/>
        <a:lstStyle/>
        <a:p>
          <a:endParaRPr lang="en-US"/>
        </a:p>
      </dgm:t>
    </dgm:pt>
    <dgm:pt modelId="{AC57EDBA-731F-434D-9BB3-E56DD6FF8DEF}" type="pres">
      <dgm:prSet presAssocID="{34A15FCA-D5C7-45EC-AA0D-62A8C60A5083}" presName="CompostProcess" presStyleCnt="0">
        <dgm:presLayoutVars>
          <dgm:dir/>
          <dgm:resizeHandles val="exact"/>
        </dgm:presLayoutVars>
      </dgm:prSet>
      <dgm:spPr/>
    </dgm:pt>
    <dgm:pt modelId="{DB3743B2-07AC-4A29-B46A-E56752DFDC76}" type="pres">
      <dgm:prSet presAssocID="{34A15FCA-D5C7-45EC-AA0D-62A8C60A5083}" presName="arrow" presStyleLbl="bgShp" presStyleIdx="0" presStyleCnt="1"/>
      <dgm:spPr/>
    </dgm:pt>
    <dgm:pt modelId="{FD315C91-6145-46DE-805E-3CBC85507C99}" type="pres">
      <dgm:prSet presAssocID="{34A15FCA-D5C7-45EC-AA0D-62A8C60A5083}" presName="linearProcess" presStyleCnt="0"/>
      <dgm:spPr/>
    </dgm:pt>
    <dgm:pt modelId="{F027AE92-5C3E-4194-8019-12F292181942}" type="pres">
      <dgm:prSet presAssocID="{2E6670FB-3192-433A-A246-5D5B339088EC}" presName="textNode" presStyleLbl="node1" presStyleIdx="0" presStyleCnt="3">
        <dgm:presLayoutVars>
          <dgm:bulletEnabled val="1"/>
        </dgm:presLayoutVars>
      </dgm:prSet>
      <dgm:spPr/>
    </dgm:pt>
    <dgm:pt modelId="{F9AF3877-B618-4CD4-928C-E6068024764B}" type="pres">
      <dgm:prSet presAssocID="{48F5D0C7-36E7-4212-8149-9DBE80B22C4C}" presName="sibTrans" presStyleCnt="0"/>
      <dgm:spPr/>
    </dgm:pt>
    <dgm:pt modelId="{AE043C35-01E2-4A95-93D9-875914CA7049}" type="pres">
      <dgm:prSet presAssocID="{02E4B80B-EF9C-4C3C-82B6-578B2C5C9807}" presName="textNode" presStyleLbl="node1" presStyleIdx="1" presStyleCnt="3">
        <dgm:presLayoutVars>
          <dgm:bulletEnabled val="1"/>
        </dgm:presLayoutVars>
      </dgm:prSet>
      <dgm:spPr/>
    </dgm:pt>
    <dgm:pt modelId="{1B303108-1AF5-47A6-85D0-B662866B7669}" type="pres">
      <dgm:prSet presAssocID="{F816418C-DDA1-4765-A05E-5A9222F0F32F}" presName="sibTrans" presStyleCnt="0"/>
      <dgm:spPr/>
    </dgm:pt>
    <dgm:pt modelId="{A7790ECA-09D5-4041-853D-2684F7D38321}" type="pres">
      <dgm:prSet presAssocID="{5A221702-C96C-4F78-BA80-27886E0A6DF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183502C-869B-4EB1-9A0B-CFEB7EA0FF4A}" type="presOf" srcId="{5A221702-C96C-4F78-BA80-27886E0A6DF3}" destId="{A7790ECA-09D5-4041-853D-2684F7D38321}" srcOrd="0" destOrd="0" presId="urn:microsoft.com/office/officeart/2005/8/layout/hProcess9"/>
    <dgm:cxn modelId="{C76B1231-4600-4DD4-9990-562B687E9185}" srcId="{34A15FCA-D5C7-45EC-AA0D-62A8C60A5083}" destId="{5A221702-C96C-4F78-BA80-27886E0A6DF3}" srcOrd="2" destOrd="0" parTransId="{E1A228E5-BF18-4F6D-9700-586EE54A66C9}" sibTransId="{7365C620-3DA7-4B7B-B809-B00DD50EE496}"/>
    <dgm:cxn modelId="{CF1FF234-94FC-4033-8A93-1B4ED0426420}" type="presOf" srcId="{02E4B80B-EF9C-4C3C-82B6-578B2C5C9807}" destId="{AE043C35-01E2-4A95-93D9-875914CA7049}" srcOrd="0" destOrd="0" presId="urn:microsoft.com/office/officeart/2005/8/layout/hProcess9"/>
    <dgm:cxn modelId="{42AC3763-3223-4C27-AD9B-8941E919D799}" srcId="{34A15FCA-D5C7-45EC-AA0D-62A8C60A5083}" destId="{2E6670FB-3192-433A-A246-5D5B339088EC}" srcOrd="0" destOrd="0" parTransId="{FF21A126-9010-4478-941C-607CAF325416}" sibTransId="{48F5D0C7-36E7-4212-8149-9DBE80B22C4C}"/>
    <dgm:cxn modelId="{D6289995-EB66-4315-81D4-EC9C82A33CD4}" type="presOf" srcId="{2E6670FB-3192-433A-A246-5D5B339088EC}" destId="{F027AE92-5C3E-4194-8019-12F292181942}" srcOrd="0" destOrd="0" presId="urn:microsoft.com/office/officeart/2005/8/layout/hProcess9"/>
    <dgm:cxn modelId="{901577C2-1363-47F2-AEA4-882567DC2DCF}" srcId="{34A15FCA-D5C7-45EC-AA0D-62A8C60A5083}" destId="{02E4B80B-EF9C-4C3C-82B6-578B2C5C9807}" srcOrd="1" destOrd="0" parTransId="{4ADD375D-AD66-4A1F-98C1-BF8F4BB300A6}" sibTransId="{F816418C-DDA1-4765-A05E-5A9222F0F32F}"/>
    <dgm:cxn modelId="{B1DF2BDE-BC0D-42AE-83DF-3DD3B777DE9B}" type="presOf" srcId="{34A15FCA-D5C7-45EC-AA0D-62A8C60A5083}" destId="{AC57EDBA-731F-434D-9BB3-E56DD6FF8DEF}" srcOrd="0" destOrd="0" presId="urn:microsoft.com/office/officeart/2005/8/layout/hProcess9"/>
    <dgm:cxn modelId="{C0D29DB7-C158-489C-9245-FCFFB3471FD4}" type="presParOf" srcId="{AC57EDBA-731F-434D-9BB3-E56DD6FF8DEF}" destId="{DB3743B2-07AC-4A29-B46A-E56752DFDC76}" srcOrd="0" destOrd="0" presId="urn:microsoft.com/office/officeart/2005/8/layout/hProcess9"/>
    <dgm:cxn modelId="{88484C37-F13C-4117-933A-6A400BDCFD74}" type="presParOf" srcId="{AC57EDBA-731F-434D-9BB3-E56DD6FF8DEF}" destId="{FD315C91-6145-46DE-805E-3CBC85507C99}" srcOrd="1" destOrd="0" presId="urn:microsoft.com/office/officeart/2005/8/layout/hProcess9"/>
    <dgm:cxn modelId="{66B49450-18FA-410F-BC51-E794DF42C7A3}" type="presParOf" srcId="{FD315C91-6145-46DE-805E-3CBC85507C99}" destId="{F027AE92-5C3E-4194-8019-12F292181942}" srcOrd="0" destOrd="0" presId="urn:microsoft.com/office/officeart/2005/8/layout/hProcess9"/>
    <dgm:cxn modelId="{3A7824E6-7803-45FF-8767-C894A4A9E347}" type="presParOf" srcId="{FD315C91-6145-46DE-805E-3CBC85507C99}" destId="{F9AF3877-B618-4CD4-928C-E6068024764B}" srcOrd="1" destOrd="0" presId="urn:microsoft.com/office/officeart/2005/8/layout/hProcess9"/>
    <dgm:cxn modelId="{EA4C1D4F-F65E-4E35-9B9B-301ABAA88B1F}" type="presParOf" srcId="{FD315C91-6145-46DE-805E-3CBC85507C99}" destId="{AE043C35-01E2-4A95-93D9-875914CA7049}" srcOrd="2" destOrd="0" presId="urn:microsoft.com/office/officeart/2005/8/layout/hProcess9"/>
    <dgm:cxn modelId="{57677653-3870-4EED-B3B8-D9894D8D495A}" type="presParOf" srcId="{FD315C91-6145-46DE-805E-3CBC85507C99}" destId="{1B303108-1AF5-47A6-85D0-B662866B7669}" srcOrd="3" destOrd="0" presId="urn:microsoft.com/office/officeart/2005/8/layout/hProcess9"/>
    <dgm:cxn modelId="{F23BAAA3-60F2-44CD-9FEA-6D36E6A915B1}" type="presParOf" srcId="{FD315C91-6145-46DE-805E-3CBC85507C99}" destId="{A7790ECA-09D5-4041-853D-2684F7D3832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743B2-07AC-4A29-B46A-E56752DFDC76}">
      <dsp:nvSpPr>
        <dsp:cNvPr id="0" name=""/>
        <dsp:cNvSpPr/>
      </dsp:nvSpPr>
      <dsp:spPr>
        <a:xfrm>
          <a:off x="384895" y="0"/>
          <a:ext cx="4362149" cy="3595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AE92-5C3E-4194-8019-12F292181942}">
      <dsp:nvSpPr>
        <dsp:cNvPr id="0" name=""/>
        <dsp:cNvSpPr/>
      </dsp:nvSpPr>
      <dsp:spPr>
        <a:xfrm>
          <a:off x="0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22" y="114901"/>
        <a:ext cx="1525538" cy="129794"/>
      </dsp:txXfrm>
    </dsp:sp>
    <dsp:sp modelId="{AE043C35-01E2-4A95-93D9-875914CA7049}">
      <dsp:nvSpPr>
        <dsp:cNvPr id="0" name=""/>
        <dsp:cNvSpPr/>
      </dsp:nvSpPr>
      <dsp:spPr>
        <a:xfrm>
          <a:off x="1796179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3201" y="114901"/>
        <a:ext cx="1525538" cy="129794"/>
      </dsp:txXfrm>
    </dsp:sp>
    <dsp:sp modelId="{A7790ECA-09D5-4041-853D-2684F7D38321}">
      <dsp:nvSpPr>
        <dsp:cNvPr id="0" name=""/>
        <dsp:cNvSpPr/>
      </dsp:nvSpPr>
      <dsp:spPr>
        <a:xfrm>
          <a:off x="3592358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599380" y="114901"/>
        <a:ext cx="1525538" cy="129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743B2-07AC-4A29-B46A-E56752DFDC76}">
      <dsp:nvSpPr>
        <dsp:cNvPr id="0" name=""/>
        <dsp:cNvSpPr/>
      </dsp:nvSpPr>
      <dsp:spPr>
        <a:xfrm>
          <a:off x="384895" y="0"/>
          <a:ext cx="4362149" cy="3595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AE92-5C3E-4194-8019-12F292181942}">
      <dsp:nvSpPr>
        <dsp:cNvPr id="0" name=""/>
        <dsp:cNvSpPr/>
      </dsp:nvSpPr>
      <dsp:spPr>
        <a:xfrm>
          <a:off x="0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22" y="114901"/>
        <a:ext cx="1525538" cy="129794"/>
      </dsp:txXfrm>
    </dsp:sp>
    <dsp:sp modelId="{AE043C35-01E2-4A95-93D9-875914CA7049}">
      <dsp:nvSpPr>
        <dsp:cNvPr id="0" name=""/>
        <dsp:cNvSpPr/>
      </dsp:nvSpPr>
      <dsp:spPr>
        <a:xfrm>
          <a:off x="1796179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3201" y="114901"/>
        <a:ext cx="1525538" cy="129794"/>
      </dsp:txXfrm>
    </dsp:sp>
    <dsp:sp modelId="{A7790ECA-09D5-4041-853D-2684F7D38321}">
      <dsp:nvSpPr>
        <dsp:cNvPr id="0" name=""/>
        <dsp:cNvSpPr/>
      </dsp:nvSpPr>
      <dsp:spPr>
        <a:xfrm>
          <a:off x="3592358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599380" y="114901"/>
        <a:ext cx="1525538" cy="129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8ADA0-373A-4172-B113-5C299DC0CF80}">
      <dsp:nvSpPr>
        <dsp:cNvPr id="0" name=""/>
        <dsp:cNvSpPr/>
      </dsp:nvSpPr>
      <dsp:spPr>
        <a:xfrm>
          <a:off x="0" y="0"/>
          <a:ext cx="6369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1C76-E9BC-4C63-BBE2-27575E1ED7EF}">
      <dsp:nvSpPr>
        <dsp:cNvPr id="0" name=""/>
        <dsp:cNvSpPr/>
      </dsp:nvSpPr>
      <dsp:spPr>
        <a:xfrm>
          <a:off x="0" y="0"/>
          <a:ext cx="6369050" cy="1815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Form1</a:t>
          </a:r>
        </a:p>
      </dsp:txBody>
      <dsp:txXfrm>
        <a:off x="0" y="0"/>
        <a:ext cx="6369050" cy="1815042"/>
      </dsp:txXfrm>
    </dsp:sp>
    <dsp:sp modelId="{0B19CC9A-F346-4BAC-9013-110986A81A72}">
      <dsp:nvSpPr>
        <dsp:cNvPr id="0" name=""/>
        <dsp:cNvSpPr/>
      </dsp:nvSpPr>
      <dsp:spPr>
        <a:xfrm>
          <a:off x="0" y="1815042"/>
          <a:ext cx="6369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493B3-9657-416A-9B01-DDCFE661DF85}">
      <dsp:nvSpPr>
        <dsp:cNvPr id="0" name=""/>
        <dsp:cNvSpPr/>
      </dsp:nvSpPr>
      <dsp:spPr>
        <a:xfrm>
          <a:off x="0" y="1815042"/>
          <a:ext cx="6369050" cy="1815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Form2</a:t>
          </a:r>
        </a:p>
      </dsp:txBody>
      <dsp:txXfrm>
        <a:off x="0" y="1815042"/>
        <a:ext cx="6369050" cy="1815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743B2-07AC-4A29-B46A-E56752DFDC76}">
      <dsp:nvSpPr>
        <dsp:cNvPr id="0" name=""/>
        <dsp:cNvSpPr/>
      </dsp:nvSpPr>
      <dsp:spPr>
        <a:xfrm>
          <a:off x="384895" y="0"/>
          <a:ext cx="4362149" cy="3595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AE92-5C3E-4194-8019-12F292181942}">
      <dsp:nvSpPr>
        <dsp:cNvPr id="0" name=""/>
        <dsp:cNvSpPr/>
      </dsp:nvSpPr>
      <dsp:spPr>
        <a:xfrm>
          <a:off x="0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22" y="114901"/>
        <a:ext cx="1525538" cy="129794"/>
      </dsp:txXfrm>
    </dsp:sp>
    <dsp:sp modelId="{AE043C35-01E2-4A95-93D9-875914CA7049}">
      <dsp:nvSpPr>
        <dsp:cNvPr id="0" name=""/>
        <dsp:cNvSpPr/>
      </dsp:nvSpPr>
      <dsp:spPr>
        <a:xfrm>
          <a:off x="1796179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3201" y="114901"/>
        <a:ext cx="1525538" cy="129794"/>
      </dsp:txXfrm>
    </dsp:sp>
    <dsp:sp modelId="{A7790ECA-09D5-4041-853D-2684F7D38321}">
      <dsp:nvSpPr>
        <dsp:cNvPr id="0" name=""/>
        <dsp:cNvSpPr/>
      </dsp:nvSpPr>
      <dsp:spPr>
        <a:xfrm>
          <a:off x="3592358" y="107879"/>
          <a:ext cx="1539582" cy="14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599380" y="114901"/>
        <a:ext cx="1525538" cy="129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9AF3-2562-C577-512F-62154D88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A4678-0B50-A06D-FE5F-ED595994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5BA0-4B9E-1EE3-0FE1-057DCC89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877C-D2F7-22EF-92CD-AA27ECB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F6D7-3A22-0F78-9CAF-EBA62761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D713-8BCA-5066-2478-F9286A63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EE31C-A217-D502-3491-6871B1EE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4B39-5132-19E6-3B88-72A0C88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1E0B-D39A-3305-94BD-BE890A7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216E-27B2-AD77-B66D-A63B15EA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5A5AE-5370-B6AF-4CC1-9A5702F9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D39AF-CF03-8748-C14E-E0B42B5F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BB19-0F63-E442-112B-3DFC5DD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6006-C6BC-AAB0-DE48-7E126F33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768E-98D2-E869-3904-A91799ED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AD6A-4857-6405-A97E-CC28B5A3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9460-6E21-2838-7BD3-F2D8DC16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07A4-F8CC-E9BD-87E0-EBBBCC98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E7E6-8DEB-FC90-5814-E3A9DB07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4B54-F7E5-6B42-142C-2B03BA79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7191-1860-A4BF-E7A1-FE3FD90A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1E4E4-C859-6088-367E-217300D0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ADC9-A0C1-EED7-9D31-1B64C746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9AD8-1996-6AC9-A6E5-7B0B36E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B684-7995-943A-4451-CE462547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F298-49CC-40D8-7FC9-6162D7F7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A327-4654-AE10-58D0-A98DFD8C6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8B611-6477-6A15-064C-F299A164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F411-8985-19A8-33E5-AA8D08AA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1164-24B7-12AE-4457-E4FB6D77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EAB15-87E4-A162-4444-46F159B4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27F1-154C-C262-4724-BF53E361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C0CFC-BE43-1ADE-FAF2-20E67712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8DB06-94AE-F014-E189-2EFC3346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FF683-FFC1-0D8B-655C-38BE16397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FEE0-7709-216C-54C3-24C1B939F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DB36-B19F-55F6-6898-E56852CE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59193-40E9-8559-63C6-42AD1183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5D023-0B88-CFEC-FDC3-6C3E811B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5DB1-DC62-A545-35B9-8FB2CA50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7695F-4866-527A-3B5A-47AA2503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29B86-C414-99F1-9CAF-F9B4C25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3181-234E-09D2-9969-5BF00ABE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AB36A-7ADB-5702-9E9C-7CDF51F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B7C83-7B17-1FDB-7E7B-3CD991C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21BA6-A7FB-F33C-5770-C22C02E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EA5-060E-8D3F-6E6D-1DC274A7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E530-9E17-B091-B097-DD0E3BDF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93477-5C65-66BC-44F6-268906AF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B38B-836F-6DED-4A49-92C9B230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CD40-3CE1-F7B7-BA57-247465C7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22DF-4C67-FB46-A694-DA52DA78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985A-4EB8-3439-7790-90797BE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FECD9-8B07-1AF4-2EBA-001A52DA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233F4-2779-DCC7-8FE1-4AF10A527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0005-DF38-B369-AAB5-F3FB9F33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DEAE-08B4-6147-5FB8-3EC3CAA5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FA379-5E2C-9093-5D58-1C02A554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2ECFC-7F12-4EB3-0BBB-6BDBFA8A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64DF-79D2-49E4-E972-73AF275E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663B-0617-A840-0EE8-B59CDF6A9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B06-276C-4439-BDCE-DA9A8AD7DB3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39E7-F885-07D7-38AE-9FBA54535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C218-FAFC-8C6E-1533-29285F8B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1EC9-703A-4E73-9FFA-B6092201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4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A3F260-E13B-FAEF-EC5A-C3AE755D65D9}"/>
              </a:ext>
            </a:extLst>
          </p:cNvPr>
          <p:cNvSpPr/>
          <p:nvPr/>
        </p:nvSpPr>
        <p:spPr>
          <a:xfrm>
            <a:off x="171450" y="57150"/>
            <a:ext cx="11476662" cy="6743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B65C2-2760-2A16-B8F7-402E7A849ECE}"/>
              </a:ext>
            </a:extLst>
          </p:cNvPr>
          <p:cNvSpPr/>
          <p:nvPr/>
        </p:nvSpPr>
        <p:spPr>
          <a:xfrm>
            <a:off x="8598290" y="166647"/>
            <a:ext cx="118152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3BE55-EC79-5497-6ED9-30D44D24B099}"/>
              </a:ext>
            </a:extLst>
          </p:cNvPr>
          <p:cNvSpPr/>
          <p:nvPr/>
        </p:nvSpPr>
        <p:spPr>
          <a:xfrm>
            <a:off x="7532917" y="169795"/>
            <a:ext cx="955853" cy="387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356014-EC18-98F1-67CF-D3E9D331480F}"/>
              </a:ext>
            </a:extLst>
          </p:cNvPr>
          <p:cNvSpPr/>
          <p:nvPr/>
        </p:nvSpPr>
        <p:spPr>
          <a:xfrm>
            <a:off x="430444" y="179830"/>
            <a:ext cx="3097659" cy="1813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6A598FD-A930-D515-6692-23ABBAF05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290207"/>
              </p:ext>
            </p:extLst>
          </p:nvPr>
        </p:nvGraphicFramePr>
        <p:xfrm>
          <a:off x="6143946" y="616448"/>
          <a:ext cx="5131941" cy="359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5D8CA18-BCA5-93AD-384B-6622BC3C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038" y="2319119"/>
            <a:ext cx="10808414" cy="3259747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Text About Real Estate Investments and Service (USP)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F7CE7-E0A7-7DFD-D9CC-762E4604B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2" y="306531"/>
            <a:ext cx="2753261" cy="1585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0714A-FD98-2D6F-57AC-096A979CE5E4}"/>
              </a:ext>
            </a:extLst>
          </p:cNvPr>
          <p:cNvSpPr txBox="1"/>
          <p:nvPr/>
        </p:nvSpPr>
        <p:spPr>
          <a:xfrm>
            <a:off x="711591" y="1522873"/>
            <a:ext cx="28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26DEC-1A0F-7C8A-CF0F-7E0DCB15CF3D}"/>
              </a:ext>
            </a:extLst>
          </p:cNvPr>
          <p:cNvSpPr txBox="1"/>
          <p:nvPr/>
        </p:nvSpPr>
        <p:spPr>
          <a:xfrm>
            <a:off x="7528957" y="166647"/>
            <a:ext cx="1013004" cy="369332"/>
          </a:xfrm>
          <a:prstGeom prst="rect">
            <a:avLst/>
          </a:prstGeom>
          <a:noFill/>
          <a:effectLst>
            <a:softEdge rad="27940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Call 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D3EAB-FA71-15A2-474B-08EDEA0BAE4E}"/>
              </a:ext>
            </a:extLst>
          </p:cNvPr>
          <p:cNvSpPr txBox="1"/>
          <p:nvPr/>
        </p:nvSpPr>
        <p:spPr>
          <a:xfrm>
            <a:off x="8601429" y="169795"/>
            <a:ext cx="11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DA3A2B-FC35-065C-9A93-20D9E24F8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77" y="166647"/>
            <a:ext cx="348893" cy="348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1F5EAA-339D-7A04-1CD3-51168C5CB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89" y="166648"/>
            <a:ext cx="400548" cy="400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70CD97-473F-8AB9-317D-A29EFA78B5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02" y="208922"/>
            <a:ext cx="306618" cy="306618"/>
          </a:xfrm>
          <a:prstGeom prst="rect">
            <a:avLst/>
          </a:prstGeom>
        </p:spPr>
      </p:pic>
      <p:sp>
        <p:nvSpPr>
          <p:cNvPr id="22" name="Action Button: Help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ED6C06-3F67-70BF-6A8A-BF8DE1F0FD93}"/>
              </a:ext>
            </a:extLst>
          </p:cNvPr>
          <p:cNvSpPr/>
          <p:nvPr/>
        </p:nvSpPr>
        <p:spPr>
          <a:xfrm>
            <a:off x="11080285" y="208922"/>
            <a:ext cx="329167" cy="260806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tion Button: Document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871322-B044-CBC4-85A3-04F3EFB7A501}"/>
              </a:ext>
            </a:extLst>
          </p:cNvPr>
          <p:cNvSpPr/>
          <p:nvPr/>
        </p:nvSpPr>
        <p:spPr>
          <a:xfrm>
            <a:off x="977900" y="4305300"/>
            <a:ext cx="2550203" cy="869950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Benefit Of Offering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Social Proof</a:t>
            </a:r>
          </a:p>
        </p:txBody>
      </p:sp>
    </p:spTree>
    <p:extLst>
      <p:ext uri="{BB962C8B-B14F-4D97-AF65-F5344CB8AC3E}">
        <p14:creationId xmlns:p14="http://schemas.microsoft.com/office/powerpoint/2010/main" val="102467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628B9-131A-6D10-0856-794F744E27BD}"/>
              </a:ext>
            </a:extLst>
          </p:cNvPr>
          <p:cNvSpPr/>
          <p:nvPr/>
        </p:nvSpPr>
        <p:spPr>
          <a:xfrm>
            <a:off x="114300" y="0"/>
            <a:ext cx="11476662" cy="6743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C05F2-D49F-D776-DB23-758EA1CA5B0D}"/>
              </a:ext>
            </a:extLst>
          </p:cNvPr>
          <p:cNvSpPr txBox="1"/>
          <p:nvPr/>
        </p:nvSpPr>
        <p:spPr>
          <a:xfrm>
            <a:off x="508000" y="654050"/>
            <a:ext cx="64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Advisor BIO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F230E-78CD-5548-45D5-B398DAD5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55700"/>
            <a:ext cx="2800350" cy="28003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5A196-CDF3-0BFD-226D-3DBC5D08A873}"/>
              </a:ext>
            </a:extLst>
          </p:cNvPr>
          <p:cNvCxnSpPr>
            <a:cxnSpLocks/>
          </p:cNvCxnSpPr>
          <p:nvPr/>
        </p:nvCxnSpPr>
        <p:spPr>
          <a:xfrm flipV="1">
            <a:off x="508000" y="927100"/>
            <a:ext cx="10312400" cy="96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CD5C3C-9A08-1832-0E6A-CF5CCB39AF87}"/>
              </a:ext>
            </a:extLst>
          </p:cNvPr>
          <p:cNvSpPr/>
          <p:nvPr/>
        </p:nvSpPr>
        <p:spPr>
          <a:xfrm>
            <a:off x="3873500" y="1327150"/>
            <a:ext cx="6883400" cy="5022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26B45-4792-E747-83E5-953CC44FD23C}"/>
              </a:ext>
            </a:extLst>
          </p:cNvPr>
          <p:cNvSpPr txBox="1"/>
          <p:nvPr/>
        </p:nvSpPr>
        <p:spPr>
          <a:xfrm>
            <a:off x="4572000" y="2317750"/>
            <a:ext cx="29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Professional Background/BIO- Hero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F9A7E-EBD3-4080-8E6E-A780C47A7436}"/>
              </a:ext>
            </a:extLst>
          </p:cNvPr>
          <p:cNvSpPr/>
          <p:nvPr/>
        </p:nvSpPr>
        <p:spPr>
          <a:xfrm>
            <a:off x="508000" y="4145003"/>
            <a:ext cx="2743200" cy="2331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and Title Information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AA84076-F258-1D4A-1084-101F4719E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6852"/>
              </p:ext>
            </p:extLst>
          </p:nvPr>
        </p:nvGraphicFramePr>
        <p:xfrm>
          <a:off x="6143946" y="616448"/>
          <a:ext cx="5131941" cy="359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808260-6141-F9EB-D890-6B8FC2D7944A}"/>
              </a:ext>
            </a:extLst>
          </p:cNvPr>
          <p:cNvSpPr txBox="1"/>
          <p:nvPr/>
        </p:nvSpPr>
        <p:spPr>
          <a:xfrm>
            <a:off x="7528957" y="166647"/>
            <a:ext cx="1013004" cy="369332"/>
          </a:xfrm>
          <a:prstGeom prst="rect">
            <a:avLst/>
          </a:prstGeom>
          <a:noFill/>
          <a:effectLst>
            <a:softEdge rad="27940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Call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55BA9-62E0-8C12-B879-C58EDF9BC95E}"/>
              </a:ext>
            </a:extLst>
          </p:cNvPr>
          <p:cNvSpPr txBox="1"/>
          <p:nvPr/>
        </p:nvSpPr>
        <p:spPr>
          <a:xfrm>
            <a:off x="8601429" y="169795"/>
            <a:ext cx="11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023E03-E3AC-CF4F-D4EE-FEB526635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77" y="166647"/>
            <a:ext cx="348893" cy="348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4912C3-78E6-162B-717D-6D4AC3606B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89" y="166648"/>
            <a:ext cx="400548" cy="4005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1294B9-D1A0-06EC-FB00-B883381D9A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02" y="208922"/>
            <a:ext cx="306618" cy="306618"/>
          </a:xfrm>
          <a:prstGeom prst="rect">
            <a:avLst/>
          </a:prstGeom>
        </p:spPr>
      </p:pic>
      <p:sp>
        <p:nvSpPr>
          <p:cNvPr id="19" name="Action Button: Help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BCF183-0B3C-A92E-FFD0-C5E4B4B9F0CB}"/>
              </a:ext>
            </a:extLst>
          </p:cNvPr>
          <p:cNvSpPr/>
          <p:nvPr/>
        </p:nvSpPr>
        <p:spPr>
          <a:xfrm>
            <a:off x="11080285" y="208922"/>
            <a:ext cx="329167" cy="260806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06B923-3607-23A6-2AD3-47FCAFBEADE5}"/>
              </a:ext>
            </a:extLst>
          </p:cNvPr>
          <p:cNvSpPr/>
          <p:nvPr/>
        </p:nvSpPr>
        <p:spPr>
          <a:xfrm>
            <a:off x="114300" y="0"/>
            <a:ext cx="11476662" cy="6743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AB917-F653-FFE9-F525-5C846D103B9C}"/>
              </a:ext>
            </a:extLst>
          </p:cNvPr>
          <p:cNvSpPr/>
          <p:nvPr/>
        </p:nvSpPr>
        <p:spPr>
          <a:xfrm>
            <a:off x="826606" y="1122765"/>
            <a:ext cx="6793394" cy="1016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For Contact and Offer/ Call </a:t>
            </a:r>
            <a:r>
              <a:rPr lang="en-US">
                <a:solidFill>
                  <a:schemeClr val="tx1"/>
                </a:solidFill>
              </a:rPr>
              <a:t>To Action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2F2B6-2DA9-7B69-A751-633C9803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5" y="1437980"/>
            <a:ext cx="741844" cy="70104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76B31F-4799-B814-ED08-702268BE7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213437"/>
              </p:ext>
            </p:extLst>
          </p:nvPr>
        </p:nvGraphicFramePr>
        <p:xfrm>
          <a:off x="857250" y="2355850"/>
          <a:ext cx="6369050" cy="3630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12C61BB-B9B8-3ECF-1D1F-012C0B2CD89D}"/>
              </a:ext>
            </a:extLst>
          </p:cNvPr>
          <p:cNvSpPr/>
          <p:nvPr/>
        </p:nvSpPr>
        <p:spPr>
          <a:xfrm>
            <a:off x="7289800" y="5740400"/>
            <a:ext cx="2228850" cy="59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Request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6D740FE-CB07-4D6C-65E9-C26A1B669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6852"/>
              </p:ext>
            </p:extLst>
          </p:nvPr>
        </p:nvGraphicFramePr>
        <p:xfrm>
          <a:off x="6143946" y="616448"/>
          <a:ext cx="5131941" cy="359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060205E-38F7-8CD6-1CDF-0EB175CF4539}"/>
              </a:ext>
            </a:extLst>
          </p:cNvPr>
          <p:cNvSpPr txBox="1"/>
          <p:nvPr/>
        </p:nvSpPr>
        <p:spPr>
          <a:xfrm>
            <a:off x="7528957" y="166647"/>
            <a:ext cx="1013004" cy="369332"/>
          </a:xfrm>
          <a:prstGeom prst="rect">
            <a:avLst/>
          </a:prstGeom>
          <a:noFill/>
          <a:effectLst>
            <a:softEdge rad="27940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Call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933B5-B563-0C22-52DC-91C09955171E}"/>
              </a:ext>
            </a:extLst>
          </p:cNvPr>
          <p:cNvSpPr txBox="1"/>
          <p:nvPr/>
        </p:nvSpPr>
        <p:spPr>
          <a:xfrm>
            <a:off x="8601429" y="169795"/>
            <a:ext cx="11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DAF35-8E54-8773-8B5A-85C056E5B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77" y="166647"/>
            <a:ext cx="348893" cy="348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AC9C5F-6D99-84F1-2204-8F7B971A63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89" y="166648"/>
            <a:ext cx="400548" cy="4005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47B75C-79DC-C6FA-2E18-A8258F2431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02" y="208922"/>
            <a:ext cx="306618" cy="306618"/>
          </a:xfrm>
          <a:prstGeom prst="rect">
            <a:avLst/>
          </a:prstGeom>
        </p:spPr>
      </p:pic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210CEA1-F20B-E27C-5BD4-37B5272C8597}"/>
              </a:ext>
            </a:extLst>
          </p:cNvPr>
          <p:cNvSpPr/>
          <p:nvPr/>
        </p:nvSpPr>
        <p:spPr>
          <a:xfrm>
            <a:off x="11080285" y="208922"/>
            <a:ext cx="329167" cy="260806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Sanchez</dc:creator>
  <cp:lastModifiedBy>Carmen Sanchez</cp:lastModifiedBy>
  <cp:revision>2</cp:revision>
  <dcterms:created xsi:type="dcterms:W3CDTF">2024-05-21T20:47:41Z</dcterms:created>
  <dcterms:modified xsi:type="dcterms:W3CDTF">2024-05-21T21:39:50Z</dcterms:modified>
</cp:coreProperties>
</file>