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bad4ca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bad4ca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bad4ca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bad4ca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bdeec4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bdeec4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bad4c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bad4c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bad4ca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bad4ca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bad4ca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bad4ca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bad4ca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bad4ca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ad4ca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bad4ca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bad4ca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bad4ca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bad4ca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bad4ca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Peace of Mind Program Diagram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driver may be a passive user, or may need to manually enter the IDs of each boarding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GPS location is tracked, but not made public.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driver may be allowed to modify which route they are driving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 (or possibly in addition to), the driver may be prompted to give confirmation of each stop they arrive at along their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driver can hit a “panic” button.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student boards, the boarding location is compared to the nearest known bus stop along that bus’ route (and/or the driver’s most recently confirmed stop), and that stop is saved and associated with an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requested, the program can send a notification to the </a:t>
            </a:r>
            <a:r>
              <a:rPr lang="en"/>
              <a:t>guardian</a:t>
            </a:r>
            <a:r>
              <a:rPr lang="en"/>
              <a:t> of the boarding student.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915150" y="1043375"/>
            <a:ext cx="13137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Start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15150" y="1951800"/>
            <a:ext cx="13137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39150" y="1951800"/>
            <a:ext cx="13137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610150" y="1951800"/>
            <a:ext cx="13137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cxnSp>
        <p:nvCxnSpPr>
          <p:cNvPr id="69" name="Google Shape;69;p14"/>
          <p:cNvCxnSpPr>
            <a:stCxn id="65" idx="2"/>
            <a:endCxn id="66" idx="0"/>
          </p:cNvCxnSpPr>
          <p:nvPr/>
        </p:nvCxnSpPr>
        <p:spPr>
          <a:xfrm>
            <a:off x="4572000" y="1472075"/>
            <a:ext cx="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2"/>
            <a:endCxn id="67" idx="0"/>
          </p:cNvCxnSpPr>
          <p:nvPr/>
        </p:nvCxnSpPr>
        <p:spPr>
          <a:xfrm flipH="1">
            <a:off x="1496100" y="1472075"/>
            <a:ext cx="30759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5" idx="2"/>
            <a:endCxn id="68" idx="0"/>
          </p:cNvCxnSpPr>
          <p:nvPr/>
        </p:nvCxnSpPr>
        <p:spPr>
          <a:xfrm>
            <a:off x="4572000" y="1472075"/>
            <a:ext cx="26949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90950" y="2723900"/>
            <a:ext cx="8790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67750" y="2723900"/>
            <a:ext cx="8790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044550" y="2723900"/>
            <a:ext cx="8790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cxnSp>
        <p:nvCxnSpPr>
          <p:cNvPr id="75" name="Google Shape;75;p14"/>
          <p:cNvCxnSpPr>
            <a:stCxn id="67" idx="2"/>
            <a:endCxn id="72" idx="0"/>
          </p:cNvCxnSpPr>
          <p:nvPr/>
        </p:nvCxnSpPr>
        <p:spPr>
          <a:xfrm flipH="1">
            <a:off x="530300" y="2380500"/>
            <a:ext cx="9657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7" idx="2"/>
            <a:endCxn id="73" idx="0"/>
          </p:cNvCxnSpPr>
          <p:nvPr/>
        </p:nvCxnSpPr>
        <p:spPr>
          <a:xfrm>
            <a:off x="1496000" y="2380500"/>
            <a:ext cx="11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7" idx="2"/>
            <a:endCxn id="74" idx="0"/>
          </p:cNvCxnSpPr>
          <p:nvPr/>
        </p:nvCxnSpPr>
        <p:spPr>
          <a:xfrm>
            <a:off x="1496000" y="2380500"/>
            <a:ext cx="9882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7343100" y="2723900"/>
            <a:ext cx="9657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148800" y="2723900"/>
            <a:ext cx="9657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cxnSp>
        <p:nvCxnSpPr>
          <p:cNvPr id="80" name="Google Shape;80;p14"/>
          <p:cNvCxnSpPr>
            <a:stCxn id="68" idx="2"/>
            <a:endCxn id="79" idx="0"/>
          </p:cNvCxnSpPr>
          <p:nvPr/>
        </p:nvCxnSpPr>
        <p:spPr>
          <a:xfrm flipH="1">
            <a:off x="6631600" y="2380500"/>
            <a:ext cx="635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8" idx="2"/>
            <a:endCxn id="78" idx="0"/>
          </p:cNvCxnSpPr>
          <p:nvPr/>
        </p:nvCxnSpPr>
        <p:spPr>
          <a:xfrm>
            <a:off x="7267000" y="2380500"/>
            <a:ext cx="5589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4089150" y="2723900"/>
            <a:ext cx="965700" cy="69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cxnSp>
        <p:nvCxnSpPr>
          <p:cNvPr id="83" name="Google Shape;83;p14"/>
          <p:cNvCxnSpPr>
            <a:stCxn id="66" idx="2"/>
            <a:endCxn id="82" idx="0"/>
          </p:cNvCxnSpPr>
          <p:nvPr/>
        </p:nvCxnSpPr>
        <p:spPr>
          <a:xfrm>
            <a:off x="4572000" y="2380500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the user for their user type. Options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Administrator (may require special permissions)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uardian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administrator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and modify bus 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and modify the locations and labels of all bus 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and modify the list of drivers.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and modify the list of students, </a:t>
            </a:r>
            <a:r>
              <a:rPr lang="en"/>
              <a:t>guardian</a:t>
            </a:r>
            <a:r>
              <a:rPr lang="en"/>
              <a:t>s, and IDs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Cont.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 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to a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route is a list in the form of: &lt;Street name, distance traveled on that street, street, distance, … , street, distance&gt;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program can add up all distances of the route to determine the total distance, and use that for later calculations.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Cont.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 Stops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to a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single list in the form of: &lt;Stop name, GPS coordinates, name, coordinates, … , name, coordinates&gt;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list of stops is associated with a route.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the first or the last stop of every route should be the name and location of the school.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Cont.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to a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driver is associated with the route they are driving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list of stops is associated with a route (and, by association, its driver)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the first or the last stop of every route should be the name and location of the school.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Cont.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and 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TBD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uardian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guardian</a:t>
            </a:r>
            <a:r>
              <a:rPr lang="en"/>
              <a:t>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and modify the name of themself and their child.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the ID of the child.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notifications at varying points along a child’s bus route. Notifications can be sent when: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child boards (including the stop and time)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bus has travelled more than half the distance from boarding point to final stop.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bus reaches its second-to-last stop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child exits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an emergency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