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94985-3B1E-4F7D-B89B-43A23270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2DF9BF-E892-4836-ADC7-42D86460E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5899F-12F0-4FD6-A62F-DBA0DC1C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4C9B7-9B22-49EE-8215-072DE009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FDADE-3DAF-466C-B33C-C5CC6AB9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0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931DF-D37F-494C-B709-C6A7AD85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9977D2-0BEC-4639-B6AB-9F43CB014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2DB75C-0C14-40A9-8A63-D1E778CF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45965-D1F0-4777-B732-594DA541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66BD03-9462-4A14-A3B2-F19DE48D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61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9F5EDE-71DE-41F7-8B77-FE64ABE06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B7257F-A5BD-449C-B576-A12778DDB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29506-87CD-4196-9CCA-917445B9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E91B68-2761-4D72-9EAF-05E282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C2F1C-2E3F-4860-9F67-A970E323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8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FBE87-A465-4561-A34F-0639E7BE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B7E05-C4F2-40B3-9441-2D01EC20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9B19BA-4B38-4DF9-9323-45B7F303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D2159A-B99B-4023-AF42-90447858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3284F7-C56A-45FF-8F2E-86161111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7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41349-3C01-4BF1-ADE7-CB504D19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1A360-F63F-471F-ABC5-25C0DDB2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846453-5169-4CE7-A7D6-FE192A80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1B1C9-158A-416B-B440-560CB874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6FCEF-C025-4391-A3E6-560997F7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71618-8CC7-46E9-96F3-FD873106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D8FEF-71FB-4240-BD98-D7D371026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BED2D0-CBD5-4FCC-914A-3D53A949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E94307-0E01-4EC6-9FD2-367CE0C2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EF27C2-8CEF-4A53-9C53-516825AF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1F35C4-9D9B-4183-B54C-3696E7AF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03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01834-8FD7-4BFD-9898-56FFDD14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C29ED1-BB4B-40AD-8C66-689E97D5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BE4059-2DE7-447A-BC9D-CBF002D53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A52914-51EC-472A-B0B5-0E9B3316A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941F2E-8490-4107-852A-91823B84C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6DF4FD-B507-4840-B3ED-E3376915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42017A-1441-4C24-A8B5-05AAC2ED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EF926C-C201-47A6-9542-00209F12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26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5CDE7-84D6-4E8B-BB83-A18ADB35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9F9A35-1473-4078-ADD0-083E2EA8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164C7B-E35F-48CF-A467-6F681090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B9CE94-979F-4C34-9D1E-8BC366E3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94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D8B8CA-294C-4AA2-9D0B-2B6797E4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31DC5A-BA1F-4B54-82B5-A00459D3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A33618-C9FB-40A5-B0CA-7A9CED28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4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9C4EE-E356-4D1D-B709-D898F06A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898DF-B6C9-446B-807D-534B86D1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25EE4E-C0F6-4657-94FC-41FB12D6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CF042-4CDE-494F-948A-8C74814D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03322D-F4D1-47E5-B964-CFC9B16A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01ADD2-1DB6-4746-9447-70244011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27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E731F-BF63-49A8-9EF3-9E1F7726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6E3FEF-6711-4FDD-84D5-DEA4179FD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3DDAA7-DB84-4D38-A67E-3AD246368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8B4552-5E83-4366-B251-1C43B0D2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EE65E1-45E7-4F36-A4E5-0DD143D1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94FAF6-73C5-422A-B20A-16B7E785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CD8B8D-97D3-4E99-84F2-A1D2DCDB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B54A2-8C52-4AB6-A85A-F3960553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FC57DA-9530-4D34-8A35-6C36B24A0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3248-0223-45BE-820F-93D32804BF0B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263AC5-1EC8-4F48-9A5E-9AA3500C1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01D3A-B891-49B9-9A62-7EC65FB3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A9636-8FAD-4C9C-AA4F-B2EAF02DFE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17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CA7954-98DD-46D8-B046-06029F7AC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900" y="124017"/>
            <a:ext cx="8966200" cy="66099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FF77927-93F8-4B7C-9289-978F9FB1DF2C}"/>
              </a:ext>
            </a:extLst>
          </p:cNvPr>
          <p:cNvSpPr txBox="1"/>
          <p:nvPr/>
        </p:nvSpPr>
        <p:spPr>
          <a:xfrm>
            <a:off x="6946900" y="5873141"/>
            <a:ext cx="3422475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Con datos de: http://personasdesaparecidas.org.mx</a:t>
            </a:r>
          </a:p>
        </p:txBody>
      </p:sp>
    </p:spTree>
    <p:extLst>
      <p:ext uri="{BB962C8B-B14F-4D97-AF65-F5344CB8AC3E}">
        <p14:creationId xmlns:p14="http://schemas.microsoft.com/office/powerpoint/2010/main" val="27688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31CCA5-4AF6-4272-BF01-6C971D37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9353" y="1401904"/>
            <a:ext cx="7913294" cy="40541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E59C45-79D0-4D6A-95E1-F31C3D236D99}"/>
              </a:ext>
            </a:extLst>
          </p:cNvPr>
          <p:cNvSpPr txBox="1"/>
          <p:nvPr/>
        </p:nvSpPr>
        <p:spPr>
          <a:xfrm>
            <a:off x="2673525" y="4177082"/>
            <a:ext cx="3422475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Con datos de: http://personasdesaparecidas.org.mx</a:t>
            </a:r>
          </a:p>
        </p:txBody>
      </p:sp>
    </p:spTree>
    <p:extLst>
      <p:ext uri="{BB962C8B-B14F-4D97-AF65-F5344CB8AC3E}">
        <p14:creationId xmlns:p14="http://schemas.microsoft.com/office/powerpoint/2010/main" val="288078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BE4C8D-A48A-49F6-A8D9-6250FFD7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46972"/>
            <a:ext cx="5998984" cy="64988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32168F-46D4-461A-8671-7C3ABA388438}"/>
              </a:ext>
            </a:extLst>
          </p:cNvPr>
          <p:cNvSpPr txBox="1"/>
          <p:nvPr/>
        </p:nvSpPr>
        <p:spPr>
          <a:xfrm>
            <a:off x="2548546" y="3903634"/>
            <a:ext cx="3422475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Con datos de: http://personasdesaparecidas.org.mx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049F0-2577-4A9F-AD43-B5DBF1C7137C}"/>
              </a:ext>
            </a:extLst>
          </p:cNvPr>
          <p:cNvSpPr txBox="1"/>
          <p:nvPr/>
        </p:nvSpPr>
        <p:spPr>
          <a:xfrm rot="16200000">
            <a:off x="4701758" y="2707702"/>
            <a:ext cx="3422475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Con datos de: http://personasdesaparecidas.org.mx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996F45-F426-4B97-AE73-38212B597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95" y="884806"/>
            <a:ext cx="5749026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F6B79A-3B55-4215-8D35-13BFFAC0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23" y="1444079"/>
            <a:ext cx="8333954" cy="379204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20FE55A-AED4-480C-8B50-E3F8A9045D61}"/>
              </a:ext>
            </a:extLst>
          </p:cNvPr>
          <p:cNvSpPr txBox="1"/>
          <p:nvPr/>
        </p:nvSpPr>
        <p:spPr>
          <a:xfrm>
            <a:off x="2439921" y="4029920"/>
            <a:ext cx="3422475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Con datos de: http://personasdesaparecidas.org.mx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758A19-6690-45AC-8A81-7C8508D9BC97}"/>
              </a:ext>
            </a:extLst>
          </p:cNvPr>
          <p:cNvSpPr txBox="1"/>
          <p:nvPr/>
        </p:nvSpPr>
        <p:spPr>
          <a:xfrm>
            <a:off x="363254" y="331246"/>
            <a:ext cx="255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GUANAJUATO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204EC5-00BB-46B5-B513-9D56770683CB}"/>
              </a:ext>
            </a:extLst>
          </p:cNvPr>
          <p:cNvSpPr txBox="1"/>
          <p:nvPr/>
        </p:nvSpPr>
        <p:spPr>
          <a:xfrm>
            <a:off x="2661954" y="2033046"/>
            <a:ext cx="1663982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2000" b="1" dirty="0"/>
              <a:t>GUANAJUATO</a:t>
            </a:r>
          </a:p>
        </p:txBody>
      </p:sp>
    </p:spTree>
    <p:extLst>
      <p:ext uri="{BB962C8B-B14F-4D97-AF65-F5344CB8AC3E}">
        <p14:creationId xmlns:p14="http://schemas.microsoft.com/office/powerpoint/2010/main" val="37576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07A177B-75FF-473A-8058-CA65424A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2" y="1800946"/>
            <a:ext cx="5749026" cy="30055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5C966C-5405-48B2-8995-980E3BE0D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246"/>
            <a:ext cx="5998984" cy="637087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647E49F-94E7-4684-883C-B37952BAAED6}"/>
              </a:ext>
            </a:extLst>
          </p:cNvPr>
          <p:cNvSpPr txBox="1"/>
          <p:nvPr/>
        </p:nvSpPr>
        <p:spPr>
          <a:xfrm>
            <a:off x="363254" y="331246"/>
            <a:ext cx="255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GUANAJUATO</a:t>
            </a:r>
          </a:p>
        </p:txBody>
      </p:sp>
    </p:spTree>
    <p:extLst>
      <p:ext uri="{BB962C8B-B14F-4D97-AF65-F5344CB8AC3E}">
        <p14:creationId xmlns:p14="http://schemas.microsoft.com/office/powerpoint/2010/main" val="2107939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58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Guzmán Mendoza</dc:creator>
  <cp:lastModifiedBy>Carlos Guzmán Mendoza</cp:lastModifiedBy>
  <cp:revision>5</cp:revision>
  <dcterms:created xsi:type="dcterms:W3CDTF">2017-11-24T20:16:01Z</dcterms:created>
  <dcterms:modified xsi:type="dcterms:W3CDTF">2017-11-25T00:03:13Z</dcterms:modified>
</cp:coreProperties>
</file>