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9" r:id="rId2"/>
    <p:sldId id="428" r:id="rId3"/>
    <p:sldId id="524" r:id="rId4"/>
    <p:sldId id="525" r:id="rId5"/>
    <p:sldId id="289" r:id="rId6"/>
    <p:sldId id="362" r:id="rId7"/>
    <p:sldId id="388" r:id="rId8"/>
    <p:sldId id="514" r:id="rId9"/>
    <p:sldId id="523" r:id="rId10"/>
    <p:sldId id="515" r:id="rId11"/>
    <p:sldId id="414" r:id="rId12"/>
    <p:sldId id="415" r:id="rId13"/>
    <p:sldId id="417" r:id="rId14"/>
    <p:sldId id="516" r:id="rId15"/>
    <p:sldId id="517" r:id="rId16"/>
    <p:sldId id="527" r:id="rId17"/>
    <p:sldId id="429" r:id="rId18"/>
    <p:sldId id="526" r:id="rId19"/>
    <p:sldId id="382" r:id="rId20"/>
    <p:sldId id="518" r:id="rId21"/>
    <p:sldId id="519" r:id="rId22"/>
  </p:sldIdLst>
  <p:sldSz cx="9144000" cy="6858000" type="screen4x3"/>
  <p:notesSz cx="7099300" cy="10234613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D0E58-BE4E-49EB-B074-A38D93B9B488}" v="82" dt="2019-11-23T06:21:3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1711" autoAdjust="0"/>
  </p:normalViewPr>
  <p:slideViewPr>
    <p:cSldViewPr>
      <p:cViewPr varScale="1">
        <p:scale>
          <a:sx n="91" d="100"/>
          <a:sy n="91" d="100"/>
        </p:scale>
        <p:origin x="22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G" userId="a4800a9c7982db21" providerId="LiveId" clId="{620D0E58-BE4E-49EB-B074-A38D93B9B488}"/>
    <pc:docChg chg="undo custSel addSld delSld modSld sldOrd">
      <pc:chgData name="Marek G" userId="a4800a9c7982db21" providerId="LiveId" clId="{620D0E58-BE4E-49EB-B074-A38D93B9B488}" dt="2019-12-04T19:09:06.838" v="2931" actId="2696"/>
      <pc:docMkLst>
        <pc:docMk/>
      </pc:docMkLst>
      <pc:sldChg chg="add">
        <pc:chgData name="Marek G" userId="a4800a9c7982db21" providerId="LiveId" clId="{620D0E58-BE4E-49EB-B074-A38D93B9B488}" dt="2019-11-22T19:26:14.816" v="8"/>
        <pc:sldMkLst>
          <pc:docMk/>
          <pc:sldMk cId="34434151" sldId="362"/>
        </pc:sldMkLst>
        <pc:spChg chg="mod">
          <ac:chgData name="Marek G" userId="a4800a9c7982db21" providerId="LiveId" clId="{620D0E58-BE4E-49EB-B074-A38D93B9B488}" dt="2019-11-22T22:02:37.959" v="1445" actId="20577"/>
          <ac:spMkLst>
            <pc:docMk/>
            <pc:sldMk cId="34434151" sldId="362"/>
            <ac:spMk id="5" creationId="{A6589A0A-24FD-459D-88C7-202CCCBCB7C2}"/>
          </ac:spMkLst>
        </pc:spChg>
      </pc:sldChg>
      <pc:sldChg chg="del">
        <pc:chgData name="Marek G" userId="a4800a9c7982db21" providerId="LiveId" clId="{620D0E58-BE4E-49EB-B074-A38D93B9B488}" dt="2019-12-04T19:09:06.806" v="2928" actId="2696"/>
        <pc:sldMkLst>
          <pc:docMk/>
          <pc:sldMk cId="3756609755" sldId="364"/>
        </pc:sldMkLst>
      </pc:sldChg>
      <pc:sldChg chg="modSp del">
        <pc:chgData name="Marek G" userId="a4800a9c7982db21" providerId="LiveId" clId="{620D0E58-BE4E-49EB-B074-A38D93B9B488}" dt="2019-12-04T19:09:06.822" v="2929" actId="2696"/>
        <pc:sldMkLst>
          <pc:docMk/>
          <pc:sldMk cId="1761263618" sldId="369"/>
        </pc:sldMkLst>
        <pc:spChg chg="mod">
          <ac:chgData name="Marek G" userId="a4800a9c7982db21" providerId="LiveId" clId="{620D0E58-BE4E-49EB-B074-A38D93B9B488}" dt="2019-11-23T05:24:40.615" v="2606" actId="20577"/>
          <ac:spMkLst>
            <pc:docMk/>
            <pc:sldMk cId="1761263618" sldId="369"/>
            <ac:spMk id="6" creationId="{6BB20853-E4DD-4CBA-9BA0-1CE469C97597}"/>
          </ac:spMkLst>
        </pc:spChg>
      </pc:sldChg>
      <pc:sldChg chg="addSp modSp del">
        <pc:chgData name="Marek G" userId="a4800a9c7982db21" providerId="LiveId" clId="{620D0E58-BE4E-49EB-B074-A38D93B9B488}" dt="2019-12-04T19:09:06.775" v="2926" actId="2696"/>
        <pc:sldMkLst>
          <pc:docMk/>
          <pc:sldMk cId="0" sldId="371"/>
        </pc:sldMkLst>
        <pc:spChg chg="add mod">
          <ac:chgData name="Marek G" userId="a4800a9c7982db21" providerId="LiveId" clId="{620D0E58-BE4E-49EB-B074-A38D93B9B488}" dt="2019-11-22T23:06:36.535" v="2129" actId="20577"/>
          <ac:spMkLst>
            <pc:docMk/>
            <pc:sldMk cId="0" sldId="371"/>
            <ac:spMk id="7" creationId="{8F12C734-7267-4932-9A96-6AB92C22EE5C}"/>
          </ac:spMkLst>
        </pc:spChg>
        <pc:spChg chg="mod">
          <ac:chgData name="Marek G" userId="a4800a9c7982db21" providerId="LiveId" clId="{620D0E58-BE4E-49EB-B074-A38D93B9B488}" dt="2019-11-22T23:05:29.565" v="2096" actId="1076"/>
          <ac:spMkLst>
            <pc:docMk/>
            <pc:sldMk cId="0" sldId="371"/>
            <ac:spMk id="47109" creationId="{7D620E3D-4A0F-4E56-BFF6-DF15AC52C8F9}"/>
          </ac:spMkLst>
        </pc:spChg>
      </pc:sldChg>
      <pc:sldChg chg="del">
        <pc:chgData name="Marek G" userId="a4800a9c7982db21" providerId="LiveId" clId="{620D0E58-BE4E-49EB-B074-A38D93B9B488}" dt="2019-11-22T19:26:10.550" v="5" actId="2696"/>
        <pc:sldMkLst>
          <pc:docMk/>
          <pc:sldMk cId="2598216713" sldId="388"/>
        </pc:sldMkLst>
      </pc:sldChg>
      <pc:sldChg chg="del">
        <pc:chgData name="Marek G" userId="a4800a9c7982db21" providerId="LiveId" clId="{620D0E58-BE4E-49EB-B074-A38D93B9B488}" dt="2019-11-22T19:26:10.565" v="6" actId="2696"/>
        <pc:sldMkLst>
          <pc:docMk/>
          <pc:sldMk cId="3389684511" sldId="389"/>
        </pc:sldMkLst>
      </pc:sldChg>
      <pc:sldChg chg="del">
        <pc:chgData name="Marek G" userId="a4800a9c7982db21" providerId="LiveId" clId="{620D0E58-BE4E-49EB-B074-A38D93B9B488}" dt="2019-11-22T19:26:10.581" v="7" actId="2696"/>
        <pc:sldMkLst>
          <pc:docMk/>
          <pc:sldMk cId="1304293089" sldId="390"/>
        </pc:sldMkLst>
        <pc:spChg chg="mod">
          <ac:chgData name="Marek G" userId="a4800a9c7982db21" providerId="LiveId" clId="{620D0E58-BE4E-49EB-B074-A38D93B9B488}" dt="2019-11-22T19:50:37.270" v="201" actId="20577"/>
          <ac:spMkLst>
            <pc:docMk/>
            <pc:sldMk cId="1304293089" sldId="390"/>
            <ac:spMk id="6" creationId="{05F6D238-E740-4A74-967B-B4AFD4720BEC}"/>
          </ac:spMkLst>
        </pc:spChg>
      </pc:sldChg>
      <pc:sldChg chg="modSp">
        <pc:chgData name="Marek G" userId="a4800a9c7982db21" providerId="LiveId" clId="{620D0E58-BE4E-49EB-B074-A38D93B9B488}" dt="2019-11-22T20:44:50.206" v="218" actId="20577"/>
        <pc:sldMkLst>
          <pc:docMk/>
          <pc:sldMk cId="0" sldId="417"/>
        </pc:sldMkLst>
        <pc:spChg chg="mod">
          <ac:chgData name="Marek G" userId="a4800a9c7982db21" providerId="LiveId" clId="{620D0E58-BE4E-49EB-B074-A38D93B9B488}" dt="2019-11-22T20:44:50.206" v="218" actId="20577"/>
          <ac:spMkLst>
            <pc:docMk/>
            <pc:sldMk cId="0" sldId="417"/>
            <ac:spMk id="18436" creationId="{32AF30DF-ACD0-43C3-8874-74EF194741D9}"/>
          </ac:spMkLst>
        </pc:spChg>
      </pc:sldChg>
      <pc:sldChg chg="del">
        <pc:chgData name="Marek G" userId="a4800a9c7982db21" providerId="LiveId" clId="{620D0E58-BE4E-49EB-B074-A38D93B9B488}" dt="2019-11-22T20:47:40.393" v="219" actId="2696"/>
        <pc:sldMkLst>
          <pc:docMk/>
          <pc:sldMk cId="0" sldId="418"/>
        </pc:sldMkLst>
      </pc:sldChg>
      <pc:sldChg chg="del">
        <pc:chgData name="Marek G" userId="a4800a9c7982db21" providerId="LiveId" clId="{620D0E58-BE4E-49EB-B074-A38D93B9B488}" dt="2019-11-22T20:48:34.207" v="220" actId="2696"/>
        <pc:sldMkLst>
          <pc:docMk/>
          <pc:sldMk cId="0" sldId="422"/>
        </pc:sldMkLst>
      </pc:sldChg>
      <pc:sldChg chg="del">
        <pc:chgData name="Marek G" userId="a4800a9c7982db21" providerId="LiveId" clId="{620D0E58-BE4E-49EB-B074-A38D93B9B488}" dt="2019-11-22T20:48:34.222" v="221" actId="2696"/>
        <pc:sldMkLst>
          <pc:docMk/>
          <pc:sldMk cId="0" sldId="423"/>
        </pc:sldMkLst>
      </pc:sldChg>
      <pc:sldChg chg="del">
        <pc:chgData name="Marek G" userId="a4800a9c7982db21" providerId="LiveId" clId="{620D0E58-BE4E-49EB-B074-A38D93B9B488}" dt="2019-11-22T20:48:34.222" v="222" actId="2696"/>
        <pc:sldMkLst>
          <pc:docMk/>
          <pc:sldMk cId="0" sldId="424"/>
        </pc:sldMkLst>
      </pc:sldChg>
      <pc:sldChg chg="del">
        <pc:chgData name="Marek G" userId="a4800a9c7982db21" providerId="LiveId" clId="{620D0E58-BE4E-49EB-B074-A38D93B9B488}" dt="2019-11-22T20:48:34.238" v="223" actId="2696"/>
        <pc:sldMkLst>
          <pc:docMk/>
          <pc:sldMk cId="0" sldId="425"/>
        </pc:sldMkLst>
      </pc:sldChg>
      <pc:sldChg chg="modSp">
        <pc:chgData name="Marek G" userId="a4800a9c7982db21" providerId="LiveId" clId="{620D0E58-BE4E-49EB-B074-A38D93B9B488}" dt="2019-11-22T21:34:09.979" v="937" actId="20577"/>
        <pc:sldMkLst>
          <pc:docMk/>
          <pc:sldMk cId="0" sldId="428"/>
        </pc:sldMkLst>
        <pc:spChg chg="mod">
          <ac:chgData name="Marek G" userId="a4800a9c7982db21" providerId="LiveId" clId="{620D0E58-BE4E-49EB-B074-A38D93B9B488}" dt="2019-11-22T21:10:14.676" v="491" actId="20577"/>
          <ac:spMkLst>
            <pc:docMk/>
            <pc:sldMk cId="0" sldId="428"/>
            <ac:spMk id="37891" creationId="{E8F9348E-EA57-42DA-928E-59F07E80FD1D}"/>
          </ac:spMkLst>
        </pc:spChg>
        <pc:spChg chg="mod">
          <ac:chgData name="Marek G" userId="a4800a9c7982db21" providerId="LiveId" clId="{620D0E58-BE4E-49EB-B074-A38D93B9B488}" dt="2019-11-22T21:34:09.979" v="937" actId="20577"/>
          <ac:spMkLst>
            <pc:docMk/>
            <pc:sldMk cId="0" sldId="428"/>
            <ac:spMk id="37892" creationId="{D3FA3BA5-130A-4F46-984C-016FB3996512}"/>
          </ac:spMkLst>
        </pc:spChg>
      </pc:sldChg>
      <pc:sldChg chg="del">
        <pc:chgData name="Marek G" userId="a4800a9c7982db21" providerId="LiveId" clId="{620D0E58-BE4E-49EB-B074-A38D93B9B488}" dt="2019-12-04T19:09:06.728" v="2923" actId="2696"/>
        <pc:sldMkLst>
          <pc:docMk/>
          <pc:sldMk cId="0" sldId="432"/>
        </pc:sldMkLst>
      </pc:sldChg>
      <pc:sldChg chg="modSp del">
        <pc:chgData name="Marek G" userId="a4800a9c7982db21" providerId="LiveId" clId="{620D0E58-BE4E-49EB-B074-A38D93B9B488}" dt="2019-12-04T19:09:06.759" v="2925" actId="2696"/>
        <pc:sldMkLst>
          <pc:docMk/>
          <pc:sldMk cId="0" sldId="433"/>
        </pc:sldMkLst>
        <pc:spChg chg="mod">
          <ac:chgData name="Marek G" userId="a4800a9c7982db21" providerId="LiveId" clId="{620D0E58-BE4E-49EB-B074-A38D93B9B488}" dt="2019-11-22T22:48:11.052" v="1784" actId="20577"/>
          <ac:spMkLst>
            <pc:docMk/>
            <pc:sldMk cId="0" sldId="433"/>
            <ac:spMk id="45058" creationId="{5CD7CD08-107D-43CD-933A-80AC1A70C818}"/>
          </ac:spMkLst>
        </pc:spChg>
      </pc:sldChg>
      <pc:sldChg chg="del">
        <pc:chgData name="Marek G" userId="a4800a9c7982db21" providerId="LiveId" clId="{620D0E58-BE4E-49EB-B074-A38D93B9B488}" dt="2019-11-22T21:40:48.254" v="938" actId="2696"/>
        <pc:sldMkLst>
          <pc:docMk/>
          <pc:sldMk cId="0" sldId="434"/>
        </pc:sldMkLst>
      </pc:sldChg>
      <pc:sldChg chg="addSp delSp del">
        <pc:chgData name="Marek G" userId="a4800a9c7982db21" providerId="LiveId" clId="{620D0E58-BE4E-49EB-B074-A38D93B9B488}" dt="2019-11-22T22:23:49.300" v="1467" actId="2696"/>
        <pc:sldMkLst>
          <pc:docMk/>
          <pc:sldMk cId="3638081243" sldId="497"/>
        </pc:sldMkLst>
        <pc:spChg chg="add del">
          <ac:chgData name="Marek G" userId="a4800a9c7982db21" providerId="LiveId" clId="{620D0E58-BE4E-49EB-B074-A38D93B9B488}" dt="2019-11-22T19:22:38.426" v="3"/>
          <ac:spMkLst>
            <pc:docMk/>
            <pc:sldMk cId="3638081243" sldId="497"/>
            <ac:spMk id="2" creationId="{E8B42EF4-E711-41C9-A6C8-42D76ABABF1D}"/>
          </ac:spMkLst>
        </pc:spChg>
        <pc:spChg chg="add del">
          <ac:chgData name="Marek G" userId="a4800a9c7982db21" providerId="LiveId" clId="{620D0E58-BE4E-49EB-B074-A38D93B9B488}" dt="2019-11-22T19:22:33.786" v="2"/>
          <ac:spMkLst>
            <pc:docMk/>
            <pc:sldMk cId="3638081243" sldId="497"/>
            <ac:spMk id="3" creationId="{5E31BF0E-D8AB-4D46-BD37-EA6B039CAE97}"/>
          </ac:spMkLst>
        </pc:spChg>
      </pc:sldChg>
      <pc:sldChg chg="del">
        <pc:chgData name="Marek G" userId="a4800a9c7982db21" providerId="LiveId" clId="{620D0E58-BE4E-49EB-B074-A38D93B9B488}" dt="2019-11-22T21:41:50.863" v="942" actId="2696"/>
        <pc:sldMkLst>
          <pc:docMk/>
          <pc:sldMk cId="0" sldId="498"/>
        </pc:sldMkLst>
      </pc:sldChg>
      <pc:sldChg chg="del">
        <pc:chgData name="Marek G" userId="a4800a9c7982db21" providerId="LiveId" clId="{620D0E58-BE4E-49EB-B074-A38D93B9B488}" dt="2019-11-22T21:41:25.537" v="940" actId="2696"/>
        <pc:sldMkLst>
          <pc:docMk/>
          <pc:sldMk cId="0" sldId="512"/>
        </pc:sldMkLst>
      </pc:sldChg>
      <pc:sldChg chg="del">
        <pc:chgData name="Marek G" userId="a4800a9c7982db21" providerId="LiveId" clId="{620D0E58-BE4E-49EB-B074-A38D93B9B488}" dt="2019-11-22T21:41:05.895" v="939" actId="2696"/>
        <pc:sldMkLst>
          <pc:docMk/>
          <pc:sldMk cId="0" sldId="513"/>
        </pc:sldMkLst>
      </pc:sldChg>
      <pc:sldChg chg="addSp delSp modSp add">
        <pc:chgData name="Marek G" userId="a4800a9c7982db21" providerId="LiveId" clId="{620D0E58-BE4E-49EB-B074-A38D93B9B488}" dt="2019-11-22T19:40:09.144" v="105" actId="6549"/>
        <pc:sldMkLst>
          <pc:docMk/>
          <pc:sldMk cId="3137628884" sldId="514"/>
        </pc:sldMkLst>
        <pc:spChg chg="add del">
          <ac:chgData name="Marek G" userId="a4800a9c7982db21" providerId="LiveId" clId="{620D0E58-BE4E-49EB-B074-A38D93B9B488}" dt="2019-11-22T19:38:01.062" v="42"/>
          <ac:spMkLst>
            <pc:docMk/>
            <pc:sldMk cId="3137628884" sldId="514"/>
            <ac:spMk id="2" creationId="{E728EFB8-6A02-461A-B360-BE91545520B6}"/>
          </ac:spMkLst>
        </pc:spChg>
        <pc:spChg chg="add del mod">
          <ac:chgData name="Marek G" userId="a4800a9c7982db21" providerId="LiveId" clId="{620D0E58-BE4E-49EB-B074-A38D93B9B488}" dt="2019-11-22T19:40:09.144" v="105" actId="6549"/>
          <ac:spMkLst>
            <pc:docMk/>
            <pc:sldMk cId="3137628884" sldId="514"/>
            <ac:spMk id="5" creationId="{7BAD8ADA-704A-4000-92C5-96227AF7A2CB}"/>
          </ac:spMkLst>
        </pc:spChg>
      </pc:sldChg>
      <pc:sldChg chg="modSp add">
        <pc:chgData name="Marek G" userId="a4800a9c7982db21" providerId="LiveId" clId="{620D0E58-BE4E-49EB-B074-A38D93B9B488}" dt="2019-11-22T19:49:54.660" v="190" actId="20577"/>
        <pc:sldMkLst>
          <pc:docMk/>
          <pc:sldMk cId="2636622871" sldId="515"/>
        </pc:sldMkLst>
        <pc:spChg chg="mod">
          <ac:chgData name="Marek G" userId="a4800a9c7982db21" providerId="LiveId" clId="{620D0E58-BE4E-49EB-B074-A38D93B9B488}" dt="2019-11-22T19:49:54.660" v="190" actId="20577"/>
          <ac:spMkLst>
            <pc:docMk/>
            <pc:sldMk cId="2636622871" sldId="515"/>
            <ac:spMk id="6" creationId="{05F6D238-E740-4A74-967B-B4AFD4720BEC}"/>
          </ac:spMkLst>
        </pc:spChg>
      </pc:sldChg>
      <pc:sldChg chg="ord">
        <pc:chgData name="Marek G" userId="a4800a9c7982db21" providerId="LiveId" clId="{620D0E58-BE4E-49EB-B074-A38D93B9B488}" dt="2019-11-22T22:23:30.769" v="1466"/>
        <pc:sldMkLst>
          <pc:docMk/>
          <pc:sldMk cId="0" sldId="516"/>
        </pc:sldMkLst>
      </pc:sldChg>
      <pc:sldChg chg="add">
        <pc:chgData name="Marek G" userId="a4800a9c7982db21" providerId="LiveId" clId="{620D0E58-BE4E-49EB-B074-A38D93B9B488}" dt="2019-11-22T21:09:48.151" v="454"/>
        <pc:sldMkLst>
          <pc:docMk/>
          <pc:sldMk cId="2290861431" sldId="517"/>
        </pc:sldMkLst>
      </pc:sldChg>
      <pc:sldChg chg="add del">
        <pc:chgData name="Marek G" userId="a4800a9c7982db21" providerId="LiveId" clId="{620D0E58-BE4E-49EB-B074-A38D93B9B488}" dt="2019-11-22T21:41:57.034" v="943" actId="2696"/>
        <pc:sldMkLst>
          <pc:docMk/>
          <pc:sldMk cId="2767950903" sldId="518"/>
        </pc:sldMkLst>
      </pc:sldChg>
      <pc:sldChg chg="addSp modSp add">
        <pc:chgData name="Marek G" userId="a4800a9c7982db21" providerId="LiveId" clId="{620D0E58-BE4E-49EB-B074-A38D93B9B488}" dt="2019-11-22T22:00:14.973" v="1424" actId="20577"/>
        <pc:sldMkLst>
          <pc:docMk/>
          <pc:sldMk cId="2993912644" sldId="518"/>
        </pc:sldMkLst>
        <pc:spChg chg="add mod">
          <ac:chgData name="Marek G" userId="a4800a9c7982db21" providerId="LiveId" clId="{620D0E58-BE4E-49EB-B074-A38D93B9B488}" dt="2019-11-22T22:00:14.973" v="1424" actId="20577"/>
          <ac:spMkLst>
            <pc:docMk/>
            <pc:sldMk cId="2993912644" sldId="518"/>
            <ac:spMk id="5" creationId="{36C006F3-1D5C-4EEE-A0CB-5AD8996118BF}"/>
          </ac:spMkLst>
        </pc:spChg>
        <pc:spChg chg="mod">
          <ac:chgData name="Marek G" userId="a4800a9c7982db21" providerId="LiveId" clId="{620D0E58-BE4E-49EB-B074-A38D93B9B488}" dt="2019-11-22T21:45:53.912" v="982" actId="20577"/>
          <ac:spMkLst>
            <pc:docMk/>
            <pc:sldMk cId="2993912644" sldId="518"/>
            <ac:spMk id="18435" creationId="{025A76DD-DE1B-4BC4-9CF5-FDABCD13EAA3}"/>
          </ac:spMkLst>
        </pc:spChg>
        <pc:spChg chg="mod">
          <ac:chgData name="Marek G" userId="a4800a9c7982db21" providerId="LiveId" clId="{620D0E58-BE4E-49EB-B074-A38D93B9B488}" dt="2019-11-22T21:55:36.894" v="1257" actId="20577"/>
          <ac:spMkLst>
            <pc:docMk/>
            <pc:sldMk cId="2993912644" sldId="518"/>
            <ac:spMk id="18436" creationId="{32AF30DF-ACD0-43C3-8874-74EF194741D9}"/>
          </ac:spMkLst>
        </pc:spChg>
      </pc:sldChg>
      <pc:sldChg chg="delSp modSp add">
        <pc:chgData name="Marek G" userId="a4800a9c7982db21" providerId="LiveId" clId="{620D0E58-BE4E-49EB-B074-A38D93B9B488}" dt="2019-11-22T22:23:08.472" v="1465" actId="20577"/>
        <pc:sldMkLst>
          <pc:docMk/>
          <pc:sldMk cId="837048073" sldId="519"/>
        </pc:sldMkLst>
        <pc:spChg chg="del">
          <ac:chgData name="Marek G" userId="a4800a9c7982db21" providerId="LiveId" clId="{620D0E58-BE4E-49EB-B074-A38D93B9B488}" dt="2019-11-22T22:22:06.644" v="1449"/>
          <ac:spMkLst>
            <pc:docMk/>
            <pc:sldMk cId="837048073" sldId="519"/>
            <ac:spMk id="5" creationId="{36C006F3-1D5C-4EEE-A0CB-5AD8996118BF}"/>
          </ac:spMkLst>
        </pc:spChg>
        <pc:spChg chg="mod">
          <ac:chgData name="Marek G" userId="a4800a9c7982db21" providerId="LiveId" clId="{620D0E58-BE4E-49EB-B074-A38D93B9B488}" dt="2019-11-22T22:23:08.472" v="1465" actId="20577"/>
          <ac:spMkLst>
            <pc:docMk/>
            <pc:sldMk cId="837048073" sldId="519"/>
            <ac:spMk id="18435" creationId="{025A76DD-DE1B-4BC4-9CF5-FDABCD13EAA3}"/>
          </ac:spMkLst>
        </pc:spChg>
        <pc:spChg chg="mod">
          <ac:chgData name="Marek G" userId="a4800a9c7982db21" providerId="LiveId" clId="{620D0E58-BE4E-49EB-B074-A38D93B9B488}" dt="2019-11-22T22:22:29.675" v="1452" actId="313"/>
          <ac:spMkLst>
            <pc:docMk/>
            <pc:sldMk cId="837048073" sldId="519"/>
            <ac:spMk id="18436" creationId="{32AF30DF-ACD0-43C3-8874-74EF194741D9}"/>
          </ac:spMkLst>
        </pc:spChg>
      </pc:sldChg>
      <pc:sldChg chg="modSp add del">
        <pc:chgData name="Marek G" userId="a4800a9c7982db21" providerId="LiveId" clId="{620D0E58-BE4E-49EB-B074-A38D93B9B488}" dt="2019-12-04T19:09:06.744" v="2924" actId="2696"/>
        <pc:sldMkLst>
          <pc:docMk/>
          <pc:sldMk cId="2267423666" sldId="520"/>
        </pc:sldMkLst>
        <pc:spChg chg="mod">
          <ac:chgData name="Marek G" userId="a4800a9c7982db21" providerId="LiveId" clId="{620D0E58-BE4E-49EB-B074-A38D93B9B488}" dt="2019-11-22T22:50:28.784" v="1785" actId="20577"/>
          <ac:spMkLst>
            <pc:docMk/>
            <pc:sldMk cId="2267423666" sldId="520"/>
            <ac:spMk id="5" creationId="{F96AC9F2-05BD-41C3-A3F6-83F519245E40}"/>
          </ac:spMkLst>
        </pc:spChg>
      </pc:sldChg>
      <pc:sldChg chg="add del">
        <pc:chgData name="Marek G" userId="a4800a9c7982db21" providerId="LiveId" clId="{620D0E58-BE4E-49EB-B074-A38D93B9B488}" dt="2019-12-04T19:09:06.791" v="2927" actId="2696"/>
        <pc:sldMkLst>
          <pc:docMk/>
          <pc:sldMk cId="1487964957" sldId="521"/>
        </pc:sldMkLst>
      </pc:sldChg>
      <pc:sldChg chg="modSp add">
        <pc:chgData name="Marek G" userId="a4800a9c7982db21" providerId="LiveId" clId="{620D0E58-BE4E-49EB-B074-A38D93B9B488}" dt="2019-11-23T04:57:18.021" v="2173" actId="20577"/>
        <pc:sldMkLst>
          <pc:docMk/>
          <pc:sldMk cId="1133834358" sldId="522"/>
        </pc:sldMkLst>
        <pc:spChg chg="mod">
          <ac:chgData name="Marek G" userId="a4800a9c7982db21" providerId="LiveId" clId="{620D0E58-BE4E-49EB-B074-A38D93B9B488}" dt="2019-11-23T04:57:18.021" v="2173" actId="20577"/>
          <ac:spMkLst>
            <pc:docMk/>
            <pc:sldMk cId="1133834358" sldId="522"/>
            <ac:spMk id="30723" creationId="{2F47FB51-F802-468E-B64D-F2C30FBA4FD6}"/>
          </ac:spMkLst>
        </pc:spChg>
      </pc:sldChg>
      <pc:sldChg chg="modSp add">
        <pc:chgData name="Marek G" userId="a4800a9c7982db21" providerId="LiveId" clId="{620D0E58-BE4E-49EB-B074-A38D93B9B488}" dt="2019-11-23T05:15:41.503" v="2508" actId="20577"/>
        <pc:sldMkLst>
          <pc:docMk/>
          <pc:sldMk cId="95583660" sldId="523"/>
        </pc:sldMkLst>
        <pc:spChg chg="mod">
          <ac:chgData name="Marek G" userId="a4800a9c7982db21" providerId="LiveId" clId="{620D0E58-BE4E-49EB-B074-A38D93B9B488}" dt="2019-11-23T05:15:41.503" v="2508" actId="20577"/>
          <ac:spMkLst>
            <pc:docMk/>
            <pc:sldMk cId="95583660" sldId="523"/>
            <ac:spMk id="5" creationId="{7BAD8ADA-704A-4000-92C5-96227AF7A2CB}"/>
          </ac:spMkLst>
        </pc:spChg>
      </pc:sldChg>
      <pc:sldChg chg="addSp delSp modSp add del">
        <pc:chgData name="Marek G" userId="a4800a9c7982db21" providerId="LiveId" clId="{620D0E58-BE4E-49EB-B074-A38D93B9B488}" dt="2019-12-04T19:09:06.822" v="2930" actId="2696"/>
        <pc:sldMkLst>
          <pc:docMk/>
          <pc:sldMk cId="1237940666" sldId="524"/>
        </pc:sldMkLst>
        <pc:spChg chg="add del">
          <ac:chgData name="Marek G" userId="a4800a9c7982db21" providerId="LiveId" clId="{620D0E58-BE4E-49EB-B074-A38D93B9B488}" dt="2019-11-23T05:40:32.581" v="2839"/>
          <ac:spMkLst>
            <pc:docMk/>
            <pc:sldMk cId="1237940666" sldId="524"/>
            <ac:spMk id="2" creationId="{4792F8F3-97D4-4B1E-AA1C-027A30F0D685}"/>
          </ac:spMkLst>
        </pc:spChg>
        <pc:spChg chg="add del">
          <ac:chgData name="Marek G" userId="a4800a9c7982db21" providerId="LiveId" clId="{620D0E58-BE4E-49EB-B074-A38D93B9B488}" dt="2019-11-23T05:48:22.612" v="2847"/>
          <ac:spMkLst>
            <pc:docMk/>
            <pc:sldMk cId="1237940666" sldId="524"/>
            <ac:spMk id="3" creationId="{F8846F84-D359-4A21-A12B-0857EEB18440}"/>
          </ac:spMkLst>
        </pc:spChg>
        <pc:spChg chg="mod">
          <ac:chgData name="Marek G" userId="a4800a9c7982db21" providerId="LiveId" clId="{620D0E58-BE4E-49EB-B074-A38D93B9B488}" dt="2019-11-23T05:55:51.160" v="2893" actId="6549"/>
          <ac:spMkLst>
            <pc:docMk/>
            <pc:sldMk cId="1237940666" sldId="524"/>
            <ac:spMk id="6" creationId="{6BB20853-E4DD-4CBA-9BA0-1CE469C97597}"/>
          </ac:spMkLst>
        </pc:spChg>
        <pc:spChg chg="mod">
          <ac:chgData name="Marek G" userId="a4800a9c7982db21" providerId="LiveId" clId="{620D0E58-BE4E-49EB-B074-A38D93B9B488}" dt="2019-11-23T05:29:04.802" v="2634" actId="20577"/>
          <ac:spMkLst>
            <pc:docMk/>
            <pc:sldMk cId="1237940666" sldId="524"/>
            <ac:spMk id="25603" creationId="{99B3C0B6-56B4-4B34-9AB8-FE47A59CD0B9}"/>
          </ac:spMkLst>
        </pc:spChg>
      </pc:sldChg>
      <pc:sldChg chg="modSp add del">
        <pc:chgData name="Marek G" userId="a4800a9c7982db21" providerId="LiveId" clId="{620D0E58-BE4E-49EB-B074-A38D93B9B488}" dt="2019-12-04T19:09:06.838" v="2931" actId="2696"/>
        <pc:sldMkLst>
          <pc:docMk/>
          <pc:sldMk cId="1645054964" sldId="525"/>
        </pc:sldMkLst>
        <pc:spChg chg="mod">
          <ac:chgData name="Marek G" userId="a4800a9c7982db21" providerId="LiveId" clId="{620D0E58-BE4E-49EB-B074-A38D93B9B488}" dt="2019-11-23T06:59:58.027" v="2922" actId="1076"/>
          <ac:spMkLst>
            <pc:docMk/>
            <pc:sldMk cId="1645054964" sldId="525"/>
            <ac:spMk id="6" creationId="{6BB20853-E4DD-4CBA-9BA0-1CE469C97597}"/>
          </ac:spMkLst>
        </pc:spChg>
        <pc:spChg chg="mod">
          <ac:chgData name="Marek G" userId="a4800a9c7982db21" providerId="LiveId" clId="{620D0E58-BE4E-49EB-B074-A38D93B9B488}" dt="2019-11-23T05:58:00.003" v="2898" actId="20577"/>
          <ac:spMkLst>
            <pc:docMk/>
            <pc:sldMk cId="1645054964" sldId="525"/>
            <ac:spMk id="25603" creationId="{99B3C0B6-56B4-4B34-9AB8-FE47A59CD0B9}"/>
          </ac:spMkLst>
        </pc:spChg>
      </pc:sldChg>
    </pc:docChg>
  </pc:docChgLst>
  <pc:docChgLst>
    <pc:chgData name="Marek G" userId="a4800a9c7982db21" providerId="LiveId" clId="{8E29C5BA-9375-4A34-B3AB-F6C018AF388C}"/>
    <pc:docChg chg="delSld modSld">
      <pc:chgData name="Marek G" userId="a4800a9c7982db21" providerId="LiveId" clId="{8E29C5BA-9375-4A34-B3AB-F6C018AF388C}" dt="2019-10-15T07:44:43.621" v="32" actId="20577"/>
      <pc:docMkLst>
        <pc:docMk/>
      </pc:docMkLst>
      <pc:sldChg chg="del">
        <pc:chgData name="Marek G" userId="a4800a9c7982db21" providerId="LiveId" clId="{8E29C5BA-9375-4A34-B3AB-F6C018AF388C}" dt="2019-10-15T07:44:25.952" v="1" actId="2696"/>
        <pc:sldMkLst>
          <pc:docMk/>
          <pc:sldMk cId="0" sldId="355"/>
        </pc:sldMkLst>
      </pc:sldChg>
      <pc:sldChg chg="del">
        <pc:chgData name="Marek G" userId="a4800a9c7982db21" providerId="LiveId" clId="{8E29C5BA-9375-4A34-B3AB-F6C018AF388C}" dt="2019-10-15T07:44:25.983" v="3" actId="2696"/>
        <pc:sldMkLst>
          <pc:docMk/>
          <pc:sldMk cId="0" sldId="359"/>
        </pc:sldMkLst>
      </pc:sldChg>
      <pc:sldChg chg="del">
        <pc:chgData name="Marek G" userId="a4800a9c7982db21" providerId="LiveId" clId="{8E29C5BA-9375-4A34-B3AB-F6C018AF388C}" dt="2019-10-15T07:44:26.046" v="10" actId="2696"/>
        <pc:sldMkLst>
          <pc:docMk/>
          <pc:sldMk cId="0" sldId="360"/>
        </pc:sldMkLst>
      </pc:sldChg>
      <pc:sldChg chg="del">
        <pc:chgData name="Marek G" userId="a4800a9c7982db21" providerId="LiveId" clId="{8E29C5BA-9375-4A34-B3AB-F6C018AF388C}" dt="2019-10-15T07:44:26.061" v="11" actId="2696"/>
        <pc:sldMkLst>
          <pc:docMk/>
          <pc:sldMk cId="0" sldId="361"/>
        </pc:sldMkLst>
      </pc:sldChg>
      <pc:sldChg chg="del">
        <pc:chgData name="Marek G" userId="a4800a9c7982db21" providerId="LiveId" clId="{8E29C5BA-9375-4A34-B3AB-F6C018AF388C}" dt="2019-10-15T07:44:26.108" v="16" actId="2696"/>
        <pc:sldMkLst>
          <pc:docMk/>
          <pc:sldMk cId="34434151" sldId="362"/>
        </pc:sldMkLst>
      </pc:sldChg>
      <pc:sldChg chg="del">
        <pc:chgData name="Marek G" userId="a4800a9c7982db21" providerId="LiveId" clId="{8E29C5BA-9375-4A34-B3AB-F6C018AF388C}" dt="2019-10-15T07:44:26.155" v="20" actId="2696"/>
        <pc:sldMkLst>
          <pc:docMk/>
          <pc:sldMk cId="3756609755" sldId="364"/>
        </pc:sldMkLst>
      </pc:sldChg>
      <pc:sldChg chg="del">
        <pc:chgData name="Marek G" userId="a4800a9c7982db21" providerId="LiveId" clId="{8E29C5BA-9375-4A34-B3AB-F6C018AF388C}" dt="2019-10-15T07:44:25.983" v="4" actId="2696"/>
        <pc:sldMkLst>
          <pc:docMk/>
          <pc:sldMk cId="0" sldId="365"/>
        </pc:sldMkLst>
      </pc:sldChg>
      <pc:sldChg chg="del">
        <pc:chgData name="Marek G" userId="a4800a9c7982db21" providerId="LiveId" clId="{8E29C5BA-9375-4A34-B3AB-F6C018AF388C}" dt="2019-10-15T07:44:26.014" v="7" actId="2696"/>
        <pc:sldMkLst>
          <pc:docMk/>
          <pc:sldMk cId="0" sldId="366"/>
        </pc:sldMkLst>
      </pc:sldChg>
      <pc:sldChg chg="del">
        <pc:chgData name="Marek G" userId="a4800a9c7982db21" providerId="LiveId" clId="{8E29C5BA-9375-4A34-B3AB-F6C018AF388C}" dt="2019-10-15T07:44:26.014" v="6" actId="2696"/>
        <pc:sldMkLst>
          <pc:docMk/>
          <pc:sldMk cId="0" sldId="367"/>
        </pc:sldMkLst>
      </pc:sldChg>
      <pc:sldChg chg="del">
        <pc:chgData name="Marek G" userId="a4800a9c7982db21" providerId="LiveId" clId="{8E29C5BA-9375-4A34-B3AB-F6C018AF388C}" dt="2019-10-15T07:44:26.155" v="21" actId="2696"/>
        <pc:sldMkLst>
          <pc:docMk/>
          <pc:sldMk cId="1761263618" sldId="369"/>
        </pc:sldMkLst>
      </pc:sldChg>
      <pc:sldChg chg="del">
        <pc:chgData name="Marek G" userId="a4800a9c7982db21" providerId="LiveId" clId="{8E29C5BA-9375-4A34-B3AB-F6C018AF388C}" dt="2019-10-15T07:44:26.124" v="17" actId="2696"/>
        <pc:sldMkLst>
          <pc:docMk/>
          <pc:sldMk cId="2598216713" sldId="388"/>
        </pc:sldMkLst>
      </pc:sldChg>
      <pc:sldChg chg="del">
        <pc:chgData name="Marek G" userId="a4800a9c7982db21" providerId="LiveId" clId="{8E29C5BA-9375-4A34-B3AB-F6C018AF388C}" dt="2019-10-15T07:44:26.124" v="18" actId="2696"/>
        <pc:sldMkLst>
          <pc:docMk/>
          <pc:sldMk cId="3389684511" sldId="389"/>
        </pc:sldMkLst>
      </pc:sldChg>
      <pc:sldChg chg="del">
        <pc:chgData name="Marek G" userId="a4800a9c7982db21" providerId="LiveId" clId="{8E29C5BA-9375-4A34-B3AB-F6C018AF388C}" dt="2019-10-15T07:44:26.139" v="19" actId="2696"/>
        <pc:sldMkLst>
          <pc:docMk/>
          <pc:sldMk cId="1304293089" sldId="390"/>
        </pc:sldMkLst>
      </pc:sldChg>
      <pc:sldChg chg="del">
        <pc:chgData name="Marek G" userId="a4800a9c7982db21" providerId="LiveId" clId="{8E29C5BA-9375-4A34-B3AB-F6C018AF388C}" dt="2019-10-15T07:44:26.030" v="8" actId="2696"/>
        <pc:sldMkLst>
          <pc:docMk/>
          <pc:sldMk cId="0" sldId="409"/>
        </pc:sldMkLst>
      </pc:sldChg>
      <pc:sldChg chg="del">
        <pc:chgData name="Marek G" userId="a4800a9c7982db21" providerId="LiveId" clId="{8E29C5BA-9375-4A34-B3AB-F6C018AF388C}" dt="2019-10-15T07:44:25.999" v="5" actId="2696"/>
        <pc:sldMkLst>
          <pc:docMk/>
          <pc:sldMk cId="0" sldId="410"/>
        </pc:sldMkLst>
      </pc:sldChg>
      <pc:sldChg chg="del">
        <pc:chgData name="Marek G" userId="a4800a9c7982db21" providerId="LiveId" clId="{8E29C5BA-9375-4A34-B3AB-F6C018AF388C}" dt="2019-10-15T07:44:26.077" v="12" actId="2696"/>
        <pc:sldMkLst>
          <pc:docMk/>
          <pc:sldMk cId="0" sldId="414"/>
        </pc:sldMkLst>
      </pc:sldChg>
      <pc:sldChg chg="del">
        <pc:chgData name="Marek G" userId="a4800a9c7982db21" providerId="LiveId" clId="{8E29C5BA-9375-4A34-B3AB-F6C018AF388C}" dt="2019-10-15T07:44:26.077" v="13" actId="2696"/>
        <pc:sldMkLst>
          <pc:docMk/>
          <pc:sldMk cId="0" sldId="415"/>
        </pc:sldMkLst>
      </pc:sldChg>
      <pc:sldChg chg="del">
        <pc:chgData name="Marek G" userId="a4800a9c7982db21" providerId="LiveId" clId="{8E29C5BA-9375-4A34-B3AB-F6C018AF388C}" dt="2019-10-15T07:44:26.092" v="14" actId="2696"/>
        <pc:sldMkLst>
          <pc:docMk/>
          <pc:sldMk cId="0" sldId="417"/>
        </pc:sldMkLst>
      </pc:sldChg>
      <pc:sldChg chg="del">
        <pc:chgData name="Marek G" userId="a4800a9c7982db21" providerId="LiveId" clId="{8E29C5BA-9375-4A34-B3AB-F6C018AF388C}" dt="2019-10-15T07:44:26.108" v="15" actId="2696"/>
        <pc:sldMkLst>
          <pc:docMk/>
          <pc:sldMk cId="0" sldId="418"/>
        </pc:sldMkLst>
      </pc:sldChg>
      <pc:sldChg chg="del">
        <pc:chgData name="Marek G" userId="a4800a9c7982db21" providerId="LiveId" clId="{8E29C5BA-9375-4A34-B3AB-F6C018AF388C}" dt="2019-10-15T07:44:25.952" v="0" actId="2696"/>
        <pc:sldMkLst>
          <pc:docMk/>
          <pc:sldMk cId="0" sldId="435"/>
        </pc:sldMkLst>
      </pc:sldChg>
      <pc:sldChg chg="del">
        <pc:chgData name="Marek G" userId="a4800a9c7982db21" providerId="LiveId" clId="{8E29C5BA-9375-4A34-B3AB-F6C018AF388C}" dt="2019-10-15T07:44:25.967" v="2" actId="2696"/>
        <pc:sldMkLst>
          <pc:docMk/>
          <pc:sldMk cId="0" sldId="436"/>
        </pc:sldMkLst>
      </pc:sldChg>
      <pc:sldChg chg="del">
        <pc:chgData name="Marek G" userId="a4800a9c7982db21" providerId="LiveId" clId="{8E29C5BA-9375-4A34-B3AB-F6C018AF388C}" dt="2019-10-15T07:44:26.030" v="9" actId="2696"/>
        <pc:sldMkLst>
          <pc:docMk/>
          <pc:sldMk cId="0" sldId="440"/>
        </pc:sldMkLst>
      </pc:sldChg>
      <pc:sldChg chg="modSp">
        <pc:chgData name="Marek G" userId="a4800a9c7982db21" providerId="LiveId" clId="{8E29C5BA-9375-4A34-B3AB-F6C018AF388C}" dt="2019-10-15T07:44:43.621" v="32" actId="20577"/>
        <pc:sldMkLst>
          <pc:docMk/>
          <pc:sldMk cId="3638081243" sldId="497"/>
        </pc:sldMkLst>
        <pc:spChg chg="mod">
          <ac:chgData name="Marek G" userId="a4800a9c7982db21" providerId="LiveId" clId="{8E29C5BA-9375-4A34-B3AB-F6C018AF388C}" dt="2019-10-15T07:44:43.621" v="32" actId="20577"/>
          <ac:spMkLst>
            <pc:docMk/>
            <pc:sldMk cId="3638081243" sldId="497"/>
            <ac:spMk id="26626" creationId="{4AECEE3F-2834-484E-ABD3-7E6F9D9FF8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A0880D3-DFB0-436B-8555-AA39160401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4FA847-FD51-44D6-AFAA-E2D5EA4102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4854896-B93C-4AB5-B253-1F22EA0794F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36163"/>
            <a:ext cx="3048000" cy="27463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3AEE87F-A4AF-436D-A58F-76F5FF6407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9936163"/>
            <a:ext cx="3048000" cy="27463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ECD7D138-4B65-46BD-B98B-9CA401C58481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6T08:28:25.0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5284 6599 405 0,'0'0'43'15,"0"0"613"-15,0 0-485 16,0 0-74-16,0 0-55 16,0 0-26-16,0 0-10 0,0 0-4 15,0 0-1-15,0 0 6 16,0 0-6-16,0 10-1 15,0 12 1-15,6 32 0 16,7 40 91-16,3 0-47 16,-3-5-44-16,-1-18 10 15,-6-38-9-15,3-3-2 16,0-8-21-16,-2-18-60 16,2-46-76-16,-3-16 35 15,-6-16-181-15</inkml:trace>
  <inkml:trace contextRef="#ctx0" brushRef="#br0" timeOffset="548.38">5284 6396 1033 0,'0'0'294'0,"0"0"-178"15,0 0-89-15,0 0-27 16,0 0-12-16,0 0 10 15,0 0 2-15,35 3 3 16,-18-7 4-16,-1-5-6 16,-3 6 0-16,-5-3 0 15,-2 3-1-15,-6 1 7 16,0 2-5-16,0 0 9 16,0 0 13-16,0 0 41 0,-4-2-39 15,-3 2-17-15,-2 0-8 16,0 0 6-16,5 0-6 15,2 0-1-15,-4 0 6 16,4 0 4-16,2 0 25 16,0 0 12-16,0 0-2 15,0 0 2-15,0 0-25 16,0 0 3-16,0 0 7 16,0-2-20-16,0 2 5 15,0 0-6-15,0 0 2 16,0 0 4-16,0 0-6 15,0 0 2-15,0 0 10 16,0 0-9-16,0 0 1 16,0 0-15-16,0 0-1 0,0 0-7 15,14 0-22-15,17-3 22 16,11-3 8-16,14-3 0 16,5-5 2-16,-1-2-1 15,-9-2-1-15,-11 0 0 16,-9 4-14-16,-8 9-95 15,-23 5-59-15,0 0-185 16,0 11-171-16</inkml:trace>
  <inkml:trace contextRef="#ctx0" brushRef="#br0" timeOffset="1254.12">5479 7190 958 0,'0'0'343'0,"0"0"-179"16,0 0-52-16,0 0-3 15,0 0-1-15,0 0-24 16,0 0-30-16,0 0-22 16,0 0-23-16,0 0 13 15,0 0 2-15,0 0-10 16,0 0-5-16,0 0 2 16,0 0-3-16,0 0-7 15,-4 0 0-15,-2 0 0 16,-2 0 0-16,2 0-1 0,-3 0 0 15,-2 0-7-15,-1 0-12 16,-1 3-15-16,-3-3 9 16,1 0 11-16,4 0 8 15,0 0 5-15,4 0 1 16,3 0 0-16,2 0-1 16,2 0 1-16,0 0 0 15,0 0-9-15,0 0 0 16,0 0-4-16,0 0 12 15,0 0-7-15,0 0-3 16,0 0 10-16,4 0-10 16,11 6 11-16,12-1 8 15,11 2 17-15,9-3-6 0,7-4-8 16,1 0-10-16,3 0-1 16,14-14-31-16,-17-6-114 15,-15-1-506-15</inkml:trace>
  <inkml:trace contextRef="#ctx0" brushRef="#br0" timeOffset="1935.86">5323 6392 133 0,'0'0'697'0,"0"0"-429"16,0 0-108-16,0 0-83 15,0 0-41-15,0 0 14 16,0 0 22-16,0 0-12 16,0 0-31-16,0 3 13 15,0 1 25-15,0 1-26 16,-4 9-41-16,-2 9 0 15,0 8 0-15,6 10-48 16,0 23-54-16,16-12-113 16,-3-10-354-16</inkml:trace>
  <inkml:trace contextRef="#ctx0" brushRef="#br0" timeOffset="3738.18">12703 6142 796 0,'0'0'322'0,"0"0"-112"15,0 0-112-15,0 0-62 16,0 0-23-16,0 0 4 16,0 0-11-16,7-2-6 15,10 2 11-15,3 0 8 16,3 0 9-16,2 0-2 15,-8 0-14-15,3 0-11 16,0 0 8-16,2 10-8 0,3 0 7 16,2 3-7-1,2 4 9-15,2 1-9 0,-4 0 0 16,-3-4 1-16,-4 0-1 16,-4-6-1-16,-5 0 2 15,-3-2-2-15,-3 1 7 16,-3-4-6-16,-2 3-1 15,3 4 6-15,-3 8 1 16,0 3 2-16,0 3 0 16,0-4-3-16,0-2-5 15,0 0 1-15,0-3-1 16,-3 3 9-16,-1-1-9 16,1 7 7-16,3-1-7 15,0 12-1-15,0 1 2 16,0 8-2-16,0 7 0 0,7 3-2 15,5 1 2-15,1 4 2 16,3 3-2-16,1-2 0 16,3 4-2-16,-1-3 2 15,-2-1 0-15,-3-6 12 16,-3-4-11-16,-1-7-1 16,-2-14 16-16,-4-5 13 15,-2-12-10-15,-2-6 21 16,0-2 54-16,-2-2 27 15,-14-2-76-15,-11 0-18 16,-6 0-12-16,-9-4-9 16,-5-10-5-16,2 0 7 15,6 2-8-15,2 6-19 0,8 4-41 16,3 2-57-16,4 8-148 16,6 4-893-16</inkml:trace>
  <inkml:trace contextRef="#ctx0" brushRef="#br0" timeOffset="6272.02">5994 6703 230 0,'0'0'657'0,"0"0"-398"0,0 0-71 16,0 0-35-1,0 0-46-15,0 0-24 0,-27-1-13 16,25-2-27-16,0 3-20 15,2 0-8-15,0 0 8 16,0 0-8-16,0 0 11 16,0 0-7-16,0 0-1 15,0 0-5-15,0 0-12 16,-2 0 5-16,0 0-5 16,-4 0-1-16,0 0-2 15,0 3-8-15,-1 2-8 16,1 1 7-16,-2-4 3 15,2 3 8-15,4-4 1 16,-3-1 0-16,3 2 0 16,2-2 0-16,0 0-1 0,0 0 0 15,0 0-2-15,0 0 2 16,0 0 0-16,0 0 0 16,0 0 0-16,0 0 1 15,0 0 8-15,-2 0-8 16,2 0 0-16,-2 2 5 15,0 2-6-15,-1-2-5 16,-4 10-4-16,5 2-3 16,-3 7-1-16,5 11 3 15,0 1 10-15,0 8 0 16,14-7 0-16,4-6-7 16,2-14 0-16,5-14-8 0,1-8 15 15,10-44 0-15,-5-41 15 16,-9-1-1-16,-6 4-5 15,-16 12 2-15,0 32-11 16,-18 0-29-16,-9 10-1 16,-4 26-3-16,-5 10-8 15,-1 34 7-15,1 22-5 16,5 14 39-16,8 4-1 16,13-2-3-16,7-14-16 15,3-14-69-15,38-19-65 16,-2-15-65-16,-1-10-171 0</inkml:trace>
  <inkml:trace contextRef="#ctx0" brushRef="#br0" timeOffset="6529.86">6408 6956 924 0,'0'0'332'16,"0"0"-136"-16,0 0-18 15,0 0-44-15,0 0-57 16,0 0-75-16,0 0-1 16,-31 114-1-16,31-56 0 0,7 4-1 15,4-7-48 1,9-1-53-16,-4-18-80 0,-3-12-338 0</inkml:trace>
  <inkml:trace contextRef="#ctx0" brushRef="#br0" timeOffset="6934.07">6600 6653 666 0,'0'0'245'0,"0"0"-116"16,0 0-54-16,0 0-39 15,0 0 5-15,-26 99 47 16,26-60-13-16,2 4-12 15,15-5-18-15,10-10-16 16,4-12-16-16,7-16 10 16,1-2 21-16,-4-34-3 15,-6-13 17-15,-10-13-29 16,-16-2-7-16,-3 6-22 16,-24 12-37-16,-17 22-62 15,-3 22-5-15,-3 10 38 0,9 36 30 16,9 16 13-1,12 7 4-15,17 1-53 0,21-4-141 16,15-20-47-16,2-20-497 0</inkml:trace>
  <inkml:trace contextRef="#ctx0" brushRef="#br0" timeOffset="7375.96">7137 6994 823 0,'0'0'380'16,"0"0"-221"-16,0 0-108 16,0 112-25-16,0-41 9 15,0 5-18-15,7-11-8 16,-1 3-8-16,6-18-1 16,-4-25-30-16,1-21-146 15,-5-6-665-15</inkml:trace>
  <inkml:trace contextRef="#ctx0" brushRef="#br0" timeOffset="7795.29">7389 6807 360 0,'0'0'144'15,"0"0"-89"-15,0 0 10 16,0 0 81-16,0 0 18 16,0 0-44-16,0 0-29 15,0 81 37-15,0-37-14 16,0-2-5-16,8-2-8 15,8-12-58-15,2-11-31 16,6-16-6-16,-1-1-6 0,2-30 28 16,-1-18 13-16,-9-12-41 15,-8-2-22-15,-7 4-98 16,-9 17-90-16,-15 23-285 16,-10 18 152-16,-1 13 343 15,-1 22 26-15,7 10 69 16,7-1-1-16,11-6-29 15,11-10-65-15,15-8-152 16,8-14-513-16</inkml:trace>
  <inkml:trace contextRef="#ctx0" brushRef="#br0" timeOffset="8179.74">7910 7006 1054 0,'0'0'310'0,"0"0"-204"16,0 0-75-16,0 93 5 15,5-46 12-15,3 6-32 16,-3-3-10-16,2-4-6 15,-1-6-38-15,-6-14-30 16,0-10-202-16,0-14-498 0</inkml:trace>
  <inkml:trace contextRef="#ctx0" brushRef="#br0" timeOffset="8676.16">8187 6661 763 0,'0'0'295'0,"0"0"-148"15,0 0-48-15,0 0-6 16,-9 128-34-16,9-83 11 16,9-3-24-16,9-2-6 15,1-10-5-15,8-4 5 16,0-10 20-16,2-10-6 15,-2-6-33-15,0-6-7 16,-8-22-3-16,-3-10 0 16,-9-11 7-16,-7-6-1 15,-7 1-15-15,-15 5-2 16,-10 9-2-16,-3 10 1 16,2 14 0-16,-1 10 1 15,10 6 18-15,5 8-18 16,9 18-27-16,10 10-54 0,0 2-28 15,20 4-117-15,6-9-139 16,1-14-285-16</inkml:trace>
  <inkml:trace contextRef="#ctx0" brushRef="#br0" timeOffset="9067.06">8801 6956 912 0,'0'0'330'0,"0"0"-156"15,0 0-67-15,-33 121-41 16,31-71-33-16,0 1-4 0,2 0-13 15,0-5-16-15,2-10-1 16,9 0-55-16,-3-9-122 16,-2-15-328-16</inkml:trace>
  <inkml:trace contextRef="#ctx0" brushRef="#br0" timeOffset="9665.29">9086 6663 851 0,'0'0'341'0,"0"0"-171"16,0 0-51-16,0 0-45 16,0 0-44-16,0 0-12 15,0 0-17-15,-35 4 1 16,33 6-2-16,-3 12 0 16,3 8 0-16,-2 11 1 15,4 4 34-15,0 4 5 16,6-3-10-16,10-8 5 15,4-6-16-15,3-11-18 16,3-20 0-16,2-1 11 16,7-30-2-16,-4-20 19 15,-7-12-13-15,-13-5-16 16,-11 3-10-16,-6 12-34 0,-23 16-21 16,-10 18 31-16,2 18 18 15,-1 6-7-15,5 30 5 16,8 14 5-16,16 24-26 15,9-7-111-15,0-13-378 0</inkml:trace>
  <inkml:trace contextRef="#ctx0" brushRef="#br0" timeOffset="10483.62">9572 7074 628 0,'0'0'372'0,"0"0"-168"15,0 0-89-15,0 0-18 0,0 0-6 16,0 0-2 0,0 0-7-16,0-4-5 0,0 4-1 15,0 0-10-15,0 0-2 16,0 0-12-16,0 2-34 15,0 16-18-15,0 20-11 16,0 11 11-16,0 7 0 16,0-3-8-16,0-8-15 15,0-13-7-15,0-16-69 16,15-16-77-16,-1-14-94 16,-1-16-342-16</inkml:trace>
  <inkml:trace contextRef="#ctx0" brushRef="#br0" timeOffset="10994.71">9807 6638 479 0,'0'0'647'0,"0"0"-421"15,0 0-94-15,0 0-40 16,0 0-49-16,0 0-31 15,0 0-3-15,-48 115-3 16,46-68 7-16,2-1 20 16,0-2 17-16,9-2-24 15,7-8-17-15,6-10-9 16,4-6-2-16,6-10-6 16,1-8 8-16,3-14 12 15,-4-20-3-15,-9-16 5 16,-2-8 2-16,-13-5-16 15,-8 4 0-15,0 5-8 0,-17 13-50 16,-12 13 56 0,-6 12-5-16,1 12-2 0,0 4 9 15,6 4-7-15,10 12-11 16,9 8-56-16,9 8-125 16,6-4-166-16,12-7-680 0</inkml:trace>
  <inkml:trace contextRef="#ctx0" brushRef="#br0" timeOffset="11477.63">10424 6916 1051 0,'0'0'307'16,"0"0"-198"-16,0 0-109 15,0 0 10-15,0 0-4 16,8 135 50-16,1-80-21 16,-2 2-27-16,0-7 1 15,-3-10-9-15,-2-12-51 16,-2-10-144-16,0-18-507 0</inkml:trace>
  <inkml:trace contextRef="#ctx0" brushRef="#br0" timeOffset="12075.92">10628 6595 789 0,'0'0'318'0,"0"0"-173"16,0 0-88-16,0 0-44 16,0 0-2-16,-25 111-4 15,21-65-1-15,2 4 22 0,2-2 47 16,0 0-6-16,16-8 0 15,6-8-34 1,7-8-26-16,4-10 35 0,3-10 26 16,2-4-60-16,-2-24-9 15,-3-24 5-15,-6-14 6 16,-7-9-12-16,-13-1 0 16,-7 4 1-16,-16 10 0 15,-16 14 10-15,-5 17-1 16,-5 14 7-16,-1 13 29 15,1 4-30-15,6 24-16 16,10 6-13-16,9 6-49 16,17 14-55-16,14-12-137 0,9-12-400 15</inkml:trace>
  <inkml:trace contextRef="#ctx0" brushRef="#br0" timeOffset="12714.02">11228 6970 1154 0,'0'0'302'0,"0"0"-180"16,0 0-67-16,0 0-39 0,0 114-10 15,0-65 7 1,0-4-12-16,0-6 1 0,0-13-1 16,2-13-1-16,7-34-121 15,-1-15-178-15,0-18-83 0</inkml:trace>
  <inkml:trace contextRef="#ctx0" brushRef="#br0" timeOffset="13149.08">11497 6625 316 0,'0'0'626'15,"0"0"-486"-15,0 0-60 16,-22 100 15-16,22-61 27 16,0-1-10-16,9-2-63 15,9-4 14-15,6-6-3 16,3-8-17-16,2-12-2 15,0-6-12-15,-2-10 27 16,-3-27-3-16,-4-18 2 0,-11-14 1 16,-9-5-21-16,-4 2-16 15,-25 12-19-15,-6 16-46 16,-8 17 25-16,1 26 14 16,4 1-21-16,7 35 18 15,10 9-24-15,21 35-67 16,3-13-74-16,12-8-318 0</inkml:trace>
  <inkml:trace contextRef="#ctx0" brushRef="#br0" timeOffset="13759.16">12068 6948 1001 0,'0'0'384'16,"0"0"-220"-16,0 0-87 15,-13 94 12-15,10-56-28 16,3 2-24-16,0 0-25 16,0-7-12-16,5-8-103 15,-1-10-106-15,1-15-461 0</inkml:trace>
  <inkml:trace contextRef="#ctx0" brushRef="#br0" timeOffset="14156.96">12290 6702 689 0,'0'0'240'16,"0"0"-24"-16,0 0-53 15,36 118-8-15,-18-86-40 16,7-6-44-16,-4-4-30 0,4-12-9 15,2-10-7-15,-5-2 27 16,-1-28 24-16,-8-16 14 16,-11-13-25-16,-2-5-26 15,-23 0-39-15,-14 10-31 16,-5 20-28-16,-8 22-15 16,4 16-2-16,3 54 43 15,10 42 13-15,24 29-6 16,9-3-127-16,9-32-337 15,11-37-157-15</inkml:trace>
  <inkml:trace contextRef="#ctx0" brushRef="#br0" timeOffset="15154.16">10680 8154 1028 0,'0'0'893'0,"0"0"-732"15,0 0-161-15,0 0-156 16,0 0-13-16,0 0 8 0,0 0-420 15</inkml:trace>
  <inkml:trace contextRef="#ctx0" brushRef="#br0" timeOffset="15304.13">10992 8139 1245 0,'0'0'315'0,"0"0"-296"15,0 0-19-15,0 0-97 16,0 0 26-16,0 0-441 0</inkml:trace>
  <inkml:trace contextRef="#ctx0" brushRef="#br0" timeOffset="15484.41">11469 7971 1431 0,'0'0'489'0,"0"0"-375"16,0 0-95-16,0 0-3 16,0 0-1-16,0 0-5 15,0 0-10-15,28-10-1 16,15-4-16-16,-1 2-167 16,-5 2-192-16</inkml:trace>
  <inkml:trace contextRef="#ctx0" brushRef="#br0" timeOffset="51177.06">9597 10551 337 0,'0'0'333'0,"0"0"-154"15,0 0-65-15,0 0-18 16,0 0-24-16,0 0-45 0,-18 0-16 16,18 0-11-1,0 0 0-15,0 0 1 0,0 0-1 16,0 0 3-16,0 0 4 16,0 0-5-16,0 0-2 15,4 0 0-15,14 9 6 16,7 5 28-16,11-1-13 15,6 1-8-15,9 0-12 16,3 2-1-16,3-1-18 16,-3-6-40-16,-7-1-6 15,-9-2 17-15,-9-1-31 16,-9-3 39-16,-9 2 17 16,-9 0 22-16,-2 2 88 0,0 6 71 15,-9 2-88 1,-2 4-19-16,-5 6-4 0,3-4 9 15,2 2-12-15,2-2-22 16,5-2-11-16,2 6-12 16,2 2 1-16,0 11 1 15,6 9-2-15,11 30 0 16,12 41 1-16,10 55-1 16,5 34 0-16,0 21 0 15,-1-7-5-15,-12-25 5 16,-4-20 1-16,-12-25-1 15,-6-24 9-15,-4-28-2 16,-5-30 40-16,0-22-7 16,0-15 1-16,0-5-15 15,0-7-1-15,0-1 1 0,0-7-10 16,0-11-10-16,0 0 0 16,0 0 1-16,0 0 14 15,0 0 11-15,0 0 7 16,-2 0-1-16,-5 0-24 15,2 2-6-15,-1-2 0 16,2 2-8-16,-3 1 1 16,0 2-1-16,0-3 0 15,-4-1 1-15,-5 2 9 16,-5-3-3-16,-10 0 1 0,-15-3-8 16,-18-16 16-1,-30-12-4-15,-26-10-11 0,-11-2 1 16,23 10-2-16,24 12-15 15,12 21-37-15,24 0-104 16,1 14-504-16</inkml:trace>
  <inkml:trace contextRef="#ctx0" brushRef="#br0" timeOffset="64066.93">14567 8657 111 0,'0'0'207'0,"0"0"-150"16,0 0-55-16,0 0 6 16,0 0 385-16,0 0-161 15,-2 0-142-15,2 0-20 16,0 0 27-16,0 0 7 16,0 0-32-16,0 0-38 15,0 0-28-15,0 0-6 16,0 0 2-16,0 0-2 15,0 0 0-15,0 0 0 16,0 0-6-16,0 0 5 16,0 0-7-16,0 0 6 15,0 0 2-15,7 0 0 16,2-3 2-16,0 2 6 0,0-2-2 16,-3 2 7-16,2-2-12 15,-4 2 0-15,2 1 6 16,-1 0 2-16,-1 0 6 15,2 0 1-15,4 0-8 16,-3 0-2-16,3 0-6 16,0 0-13-16,-1 0 13 15,-1 0 6-15,1 0 3 16,-2 0-8-16,-2 0-1 16,-1 0 2-16,-2 0 0 15,-2 0-1-15,2 0 6 16,-2 0 2-16,0 0 16 15,0 0 8-15,0 0-11 16,0 0 6-16,0 0 7 0,0 0 4 16,0 0 5-16,0 0-13 15,0 0-9-15,0 0-8 16,0 0-6-16,0 0 2 16,0 0-10-16,0 0 0 15,0 0 1-15,0 0 0 16,0 0 0-16,0 0 8 15,0 0-8-15,0 0 11 16,0 0-12-16,0 0 1 16,0 0-1-16,0 0 0 15,0 0 0-15,0 0 0 0,0 0-2 16,0 0 1-16,2 0-9 16,5 0 8-16,0 0 2 15,4 0-1-15,5 0 1 16,-1 0 1-16,4 0-1 15,-4 0 0-15,-1 0 0 16,-4 0-1-16,-1 0 1 16,3 0-1-16,-4 0 0 15,3 0 1-15,3 0-1 16,-3 0 0-16,0 0 1 16,0 1-1-16,-4-1-5 15,-1 0 4-15,-1 0 1 16,-5 0 1-16,2 0-3 15,-2 0 3-15,0 3-1 16,0-3 1-16,0 0 1 0,0 0-1 16,0 0 0-16,0 0 1 15,0 0 1-15,0 0-1 16,0 0 5-16,0 0 0 16,0 0 3-16,0 0-8 15,0 0 13-15,0 0-8 16,0 0-6-16,0 0 0 15,0 0-7-15,0 0 6 16,0 0-7-16,0 0 1 16,0 0 7-16,0 0 0 15,0 0 0-15,0 0-1 16,0 0 0-16,0 0-5 16,2 0 5-16,-2 0-13 0,7 0 6 15,0 0 8 1,4 0-1-16,0 0 1 0,2 0 0 15,3-3 0-15,2 2 0 16,2 1 0-16,7 0 0 16,0 0 1-16,4 0-1 15,2 0 0-15,5-3 0 16,4-1 0-16,5 1 0 16,0-1 0-16,4 4 0 15,-1 0 0-15,0 0-1 16,2 0 1-16,-2 0-6 15,2 0 5-15,-3 0 0 16,-2 0 1-16,-2 4 0 16,-3-4 0-16,0 0 2 15,-4 0-2-15,0 0-1 0,-5 0 1 16,-4 0 0-16,0 0 0 16,-4 0 0-16,-8 0 0 15,1 2-2-15,0-2 2 16,-2 0 0-16,-1 0-2 15,3 1 2-15,0-1 0 16,0 0 0-16,0 0 0 16,1 0 0-16,2 0 0 15,1 0 0-15,1 0 3 16,3 0-2-16,1 0-1 16,-3 0 1-16,5 2-1 15,-4 0-5-15,2 1 4 0,0-2 1 16,-1 3-1-16,0-1 1 15,6-2 0-15,1-1 0 16,2 0 1-16,4 0 0 16,-1 0 6-16,-5 0-7 15,-2 0 0-15,-2-4 0 16,-6 0 0-16,-8 3 0 16,1 1 0-16,-7 0 0 15,-5 0 0-15,2 0 1 16,0-3-1-16,-2 3 1 15,0-2 0-15,5 0 0 16,0 1-1-16,2-1-13 16,-4 2-166-16,-7-3-455 0</inkml:trace>
  <inkml:trace contextRef="#ctx0" brushRef="#br0" timeOffset="72573.67">14534 14075 512 0,'0'0'185'0,"0"0"-97"16,0 0 20-16,0 0-14 16,0 0-33-16,0 0-31 15,-13 0-13-15,11 0-15 16,2 0-1-16,0 0 7 16,0 0 0-16,0 0 13 15,0 0 10-15,0 0-10 16,0 0 5-16,0 0-4 0,0 0-10 15,0 0-11-15,0 0 1 16,0 0-2-16,0 0 0 16,0 0 0-16,0 0-1 15,0 0 1-15,0 0 0 16,0 0 1-16,2 0 0 16,0 0 0-16,5 0 6 15,-1-2-7-15,3 0 2 16,3 2 4-16,1-2 5 15,7-1 12-15,5 2-8 16,4-3 11-16,11 4-1 16,4-6-5-16,12 2 0 15,18-2 60-15,26 4-57 0,27-2-11 16,12-2-11 0,4 3 8-16,-4 2-2 0,-16-3 14 15,-13 4 3-15,-20-3 6 16,-24 3-1-16,-18 0-16 15,-6 0-7-15,7 0 2 16,-3 0-7-16,8 7 1 16,-5-3 21-16,-7 2 18 15,-4 0-13-15,-5 0-12 16,-1 0-15-16,-10-2 11 16,-6-2-2-16,-5 0 5 15,-2-2-2-15,-7 0-7 16,-2 0 0-16,0 0 8 15,0 0-14-15,0 0-20 16,0 0-27-16,0 0-11 0,6-4-14 16,0-5-43-16,0 2-374 15</inkml:trace>
  <inkml:trace contextRef="#ctx0" brushRef="#br0" timeOffset="88011.9">814 3648 147 0,'0'0'51'16,"0"0"-35"-16,0 0 5 0,0 0-2 16,0 0 0-1,0 0 20-15,34 0 3 0,-30 0-12 16,0 0 302-16,0 0-85 15,-4 0-85-15,0 0-67 16,0 0-4-16,0 0 1 16,0-5-15-16,-4 3 13 15,-2-2-10-15,-2 1-7 16,4 3-22-16,0-3-19 16,-1-1-6-16,1 2-4 15,-2-2-3-15,-6 2-1 16,1 0-17-16,-7-2 10 15,-6 0-4-15,-7 0-1 16,-10 4-6-16,-3-2-1 16,-6 2 0-16,4 0 1 15,1 0 11-15,7 0-4 16,9 2 11-16,12-2 8 0,5 0 5 16,8 2-16-16,4-2-15 15,0 0-19-15,0 2-31 16,7 0 10-16,9 4 32 15,3-4-1-15,1 4 8 16,5 3-6-16,-8-6 6 16,2 3 0-16,-11-1-10 15,0-2 3-15,-6-1 2 16,-2 0-7-16,0 0-2 16,0 0-3-16,0 1 17 15,0 6 1-15,4 5 10 16,3 10 2-16,3 13-3 15,4 6-9-15,-1 14 9 0,6 25-8 16,5 40 0-16,2 53 0 16,13 27-1-16,-2 11 6 15,-3-19-6-15,-7-29-34 16,-10-15 32-16,-5-10 1 16,-6-1 2-16,-6-13 9 15,0-9-10-15,0-27-4 16,0-24 4-16,0-14 9 15,0-8-9-15,0 3-8 16,-2 4 8-16,0 3 1 0,0-6-1 16,2-5 1-1,0-7-1-15,0-4 0 0,0-6 0 16,0-6 1-16,0-8 0 16,0-4 1-1,0-4-2-15,0-2 0 0,0-2 0 16,0 0 6-16,-2 3 3 15,2-2-3-15,-3 1-6 16,1 4 0-16,2 0 5 16,-3-3-5-16,3-2-1 15,0 1 1-15,0 1-1 16,-2 0 1-16,0 3-1 16,-3 4 0-16,-1 1-7 15,2 0 1-15,-1 0 7 16,3-1 0-16,-3-5 0 15,3 2 0-15,-5-1 0 16,3 2-6-16,-3-2-12 0,1 3 12 16,1-2-5-16,-2 3 11 15,3-6 1-15,2 0 9 16,0 0 4-16,2-4-14 16,0 0-5-16,0 0-13 15,0 0 6-15,0 0 2 16,0 0 10-16,0 0 1 15,8 0 0-15,-1 0 9 16,7 2 8-16,1-1 26 16,9 2 10-16,5 5 22 15,11 2 2-15,16 1-11 0,25 7-9 16,30 2 23 0,29-8-51-16,8-3-30 0,-24-9-32 15,-44 0-130 1,-44 0-340-16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8:07:11.2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5766 3144 16 0,'0'0'58'0,"0"0"-58"16,0 0-1-16,32 150 0 15,8-39-9-15,-2-11-40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8:11:12.84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3850 4596 137 0,'0'0'110'0,"0"0"-84"0,0 0-19 15,0 0-5-15,0 0 4 16,0 0-5-16,0 0-1 15,0 0 1-15,0 0 0 16,0 0 19-16,0 0 140 16,0 0-50-16,0 0-53 15,0 0-8-15,0 0 24 16,0 0-8-16,0 0-13 16,0 0 4-16,0 0-16 15,0 0-18-15,0 0-5 16,0 0-4-16,0 0 22 0,0 0 20 15,0 0 0 1,0 0-6-16,0 0-15 0,0 0-11 16,0 0-13-16,0 0-10 15,0 0 9-15,0 0 4 16,0 0 26-16,0 0 8 16,0 0-17-16,0 0-7 15,0-2-14-15,-4 0 1 16,0-3-8-16,0 2 8 15,-1 1-3-15,3 0 3 16,-1 0 0-16,3-1 2 16,0 3-2-16,0 0-9 15,0 0 0-15,0 0 0 0,0 0-1 16,0 0-1-16,0 0-14 16,0 0-4-16,0 0-8 15,0 0 9-15,0 0 17 16,0 0-9-16,0 0 9 15,0 9-16-15,0 9 14 16,0 8 3-16,0 6 6 16,0 6 2-16,0-4-8 15,0-2 0-15,3-4 1 16,-3-4-1-16,2-2 1 16,3-5-1-16,-5-5 0 15,2-5 0-15,0 0 0 16,0-6 0-16,-2-1-1 0,0 0-8 15,0 0 0 1,0 0 2-16,2 0-1 0,-2 0 8 16,0 0 0-16,0 0 0 15,0 0-1-15,0 0 1 16,2 0-2-16,0 0 0 16,1 0 2-16,1 0 0 15,3-1 0-15,2-3 0 16,0 0 1-16,2-1 0 15,2 0-1-15,0-2 0 16,1 1 2-16,3 1-2 16,2-2 1-16,-1 1 1 15,1 3 4-15,4-2-5 16,-1 1 0-16,0 2 0 0,5 0 1 16,0 2-1-16,2 0 8 15,0-2-2-15,2 2-1 16,-2 0 3-16,2-2-8 15,0 0 5-15,-2 1-5 16,0-2 0-16,-2-1 6 16,0 2-6-16,-1 2 0 15,1 0 1-15,-2 0-2 16,1 0 2-16,4 0-2 16,-6 0 1-16,1 0 0 15,1 0 0-15,-1 2 0 16,-1-2-1-16,3 0 1 15,0 3-1-15,0-2 0 0,2 2 0 16,-1 0 2-16,1-1-2 16,2 4 0-16,-2 1 1 15,2-3 0-15,-2 1-1 16,0 0-1-16,-2-4 0 16,0 2 1-16,0-1-2 15,0-2 1-15,0 2 1 16,-4-2 0-16,4 1 0 15,-4 1 0-15,-1-2-1 16,-2 0 1-16,-2 3 0 16,-3-3 0-16,-3 0 0 15,-3 0 0-15,1 0 1 16,-4 0-1-16,0 1 1 0,1-1-1 16,-3 0 0-1,2 0 0-15,2 3 0 0,-2-2 0 16,3 2 2-1,-3-2-2-15,2 2 0 0,-4-2 0 16,0-1 0-16,1 3 0 16,-1-3 1-16,3 0-1 15,0 0 0-15,-1 2 0 16,3-2 0-16,0 0 1 16,-4 0-1-16,-1 0 0 15,-2 0 0-15,3 0 0 16,-3 0-1-16,-2 0 1 15,0 0-1-15,0 0 1 16,0 0 0-16,0 0 0 0,0 0 0 16,0 0-2-16,0 0 1 15,0 0 0-15,0 0 1 16,0 0 0-16,0 0 0 16,0 0 45-16,0-17 70 15,0-5-58-15,0-7-15 16,-4-6-1-16,1-5-25 15,3 0-16-15,0-2-1 16,0 2-53-16,7 1 36 16,6-6-53-16,1 6-105 15,-6 10-493-15</inkml:trace>
  <inkml:trace contextRef="#ctx0" brushRef="#br0" timeOffset="7044.49">6782 4369 64 0,'0'0'190'16,"0"0"-106"-16,0 0-60 15,0 0-18-15,0 0-4 16,0 0-1-16,0-2 5 16,0 2-5-16,0 0-1 15,0 0 0-15,0 0 39 16,0 0 123-16,0 0-73 15,0 0-57-15,0 0-23 16,0 0-7-16,0 0 4 16,0 0-5-16,0 8 8 15,0 2-2-15,-4 3-4 16,-2-2 23-16,-3 5 20 16,-3-2-7-16,-3 8-11 0,-3 1-14 15,-2 3-11 1,-2-1 6-16,-5 0 5 0,2-1-1 15,-2-4 16-15,4-2 40 16,-2-3-18-16,0 2-19 16,3-5 36-16,2-2-19 15,2-2-20-15,0 0-9 16,7-2 15-16,0-4 6 16,2 2-15-16,0-2-13 15,3-2-7-15,-5 0 7 16,3 0 5-16,-2 0-3 15,3 0-2-15,-3 0-6 0,2 0-1 16,4 0-4 0,1 0-2-16,3 0 0 0,0 0-13 15,0 0-63-15,0 0-101 16,0 0-63-16,7 0 130 16,1 0-19-16,2 0-99 0</inkml:trace>
  <inkml:trace contextRef="#ctx0" brushRef="#br0" timeOffset="7561.93">6410 4590 232 0,'0'0'282'0,"0"0"-184"15,0 0-69-15,0 0-21 16,0 0-6-16,0 0 4 15,0 0 12-15,0 4 11 16,-4-4 4-16,2 2 1 16,2-2 15-16,-4 2-19 0,4-2-7 15,-5 2 3-15,3 0 10 16,-5 2 22-16,2 0-25 16,-1 4-8-16,-3 2-24 15,1 6 5-15,-2 0-6 16,1 0 0-16,1 2 19 15,-2-2-10-15,4-2 4 16,1 0 11-16,3-4-11 16,2 0-13-16,0-2-5 15,0 0-2-15,5 0-4 16,8-2-2-16,7 0 7 16,2-3 6-16,7-2 0 15,9-1-62-15,-7 0-155 16,-4 0-338-16</inkml:trace>
  <inkml:trace contextRef="#ctx0" brushRef="#br0" timeOffset="52476.51">2913 9571 201 0,'0'0'33'15,"-54"-127"-33"-15,19 53-56 16,-3-4-122-16</inkml:trace>
  <inkml:trace contextRef="#ctx0" brushRef="#br0" timeOffset="68694.67">9327 11691 162 0,'0'0'148'15,"0"0"-90"-15,0 0 37 16,0 0-34-16,0 0-42 0,0 0-9 16,5 0-9-16,1 0-1 15,4 0-58-15,-4 0-75 16,-2 0-147-16</inkml:trace>
  <inkml:trace contextRef="#ctx0" brushRef="#br0" timeOffset="69172.97">9327 11691 222 0,'50'-6'406'0,"-50"3"-185"15,-6 1-31-15,-2 0-23 0,1 2-41 16,-1-2-23 0,-2 2-58-16,-1 0-32 0,-5 0-7 15,1 0-6-15,-8 0-24 16,-1 9 1-16,-2 4 12 16,-3 1 3-16,0 4 8 15,2-1-7-15,4-2 0 16,3-4 7-16,9-4 6 15,5-2 17-15,6-5-23 16,0 0-84-16,15 0-48 16,14 0 96-16,10-5 16 15,7-4-35-15,5 3-33 16,0 2 15-16,-2 4 13 16,-7 0-4-16,-8 10 12 0,-10 10 16 15,-7 10-56-15,-11 4 92 16,-6 0 114-16,0 3 57 15,-13-4 6-15,-7-3-51 16,-3-4-14-16,-2-4-66 16,4-6 8-16,0-5-32 15,5-6-11-15,6-5-11 16,7 0-28-16,3-9-38 16,0-19-92-16,13 3-152 15,1 3 37-15</inkml:trace>
  <inkml:trace contextRef="#ctx0" brushRef="#br0" timeOffset="69601.75">9556 11821 810 0,'0'0'284'0,"0"0"-135"16,0 0-40-16,0 0-51 16,0 0-58-16,0 0 1 0,0 0-1 15,10 128 28 1,5-72-8-16,3 0-3 0,2-3-4 15,0-13 1-15,-2-8 0 16,-3-10-13-16,-1-6 1 16,-1-10-2-16,-2-6 1 15,-1 0 0-15,-2-14 0 16,1-20 16-16,-2-8-17 16,-2-5-18-16,-3 7-23 15,-2 8 6-15,0 12 28 16,0 10-42-16,0 8-30 15,0 2-62-15,2 2-128 16,0 10 90-16,2 0-39 0</inkml:trace>
  <inkml:trace contextRef="#ctx0" brushRef="#br0" timeOffset="69811.83">9913 11983 553 0,'0'0'321'0,"0"0"-183"16,0 0-104-16,0 0 19 16,0 0 1-16,0 0 18 15,0 0-60-15,63 34-11 16,-47-34-1-16,-3-6-19 16,-5-12-46-16,-3-4-51 15,-5-2-71-15,-3 6-7 0,-12 4-191 16</inkml:trace>
  <inkml:trace contextRef="#ctx0" brushRef="#br0" timeOffset="70225.89">9913 11983 121 0,'-11'-40'384'16,"-7"58"-123"-16,0 6-15 16,5 5-49-16,2-2-77 15,11 3-53-15,0 0-41 16,0-2-26-16,17-3 0 16,8-6-32-16,4-5 16 15,5-5 7-15,-1-7 9 16,2-2 0-16,2-4-25 15,-6-14-20-15,-7 2-82 16,-6-3 15-16,-5 7 33 16,-6 6 64-16,-4 2 15 15,-3 4 197-15,0 0-9 16,0 0-69-16,0 10-72 0,6 5-21 16,7 1-16-16,5-3-10 15,11-2-6-15,7-8 6 16,4-3-12-16,5-11 12 15,-8-14 5-15,-3-7-5 16,-10-1-42-16,-13-4-65 16,-11 5-35-16,-6 9-75 15,-23 11-22-15,-11 12 234 16,-5 0 5-16,-2 19 160 16,2 9 41-16,8 3-14 15,8-2-49-15,11-3-74 16,9-8-64-16,9-4-16 15,0-6-109-15,29-8-52 0,-5-8 18 16,1-10-152-16</inkml:trace>
  <inkml:trace contextRef="#ctx0" brushRef="#br0" timeOffset="70510.53">10268 11730 532 0,'0'0'562'16,"0"0"-404"-16,0 0-72 16,0 0-28-16,0 0-58 15,0 0-63-15,0 0 23 0,13-18 9 16,-9 18-43-16,3 9-14 16,-5 21 88-16,3 13 28 15,-3 16 19-15,0 9 27 16,5 8 9-16,4-2-24 15,3-1-33-15,3-11-13 16,3-10-13-16,5-18-7 16,4-12-53-16,11-22-43 15,-9-14-141-15,-8-14-449 0</inkml:trace>
  <inkml:trace contextRef="#ctx0" brushRef="#br0" timeOffset="70953.35">10543 12011 664 0,'0'0'206'16,"0"0"-119"-16,0 0 34 15,0 0-27-15,0 0-14 16,0 0-42-16,0 0-38 15,-6 6 0-15,12 18 83 16,8 4 39-16,1 4-48 16,4 4-38-16,1-6-21 15,-3-3-15-15,1-5-1 0,0-10-9 16,0-10-4 0,-5-2-20-16,5-14-2 0,0-18 7 15,-3-15-53-15,-2-7-89 16,-1 0-31-16,-3 10 47 15,-3 10 25-15,0 15 130 16,-2 16 3-16,-4 3 65 16,4 18 131-16,-2 17 14 15,5 6-52-15,1 3-78 16,2 0-15-16,1-6-40 16,0-5-11-16,3-9-7 15,-2-8-10-15,5-8-45 16,0-18-83-16,1-16-95 15,-5-8-271-15</inkml:trace>
  <inkml:trace contextRef="#ctx0" brushRef="#br0" timeOffset="71112.25">11021 11993 924 0,'0'0'331'15,"0"0"-217"-15,0 0-28 16,4 106-35-16,0-83-32 15,8-9-19-15,-1-6-60 16,9-8-102-16,-7-12-116 16,0-6-314-16</inkml:trace>
  <inkml:trace contextRef="#ctx0" brushRef="#br0" timeOffset="71433.63">11152 12015 948 0,'0'0'349'0,"0"0"-249"0,0 0-48 16,0 0-5-16,0 0-30 16,24 100-9-16,-5-86-8 15,2-7-7-15,4-7 7 16,2 0 0-16,-2-21 0 16,-6-8 0-16,-3-10-69 15,-9 2-13-15,-7-2-43 16,-5 5-49-16,-19 11 44 15,-10 12 51-15,-1 11 79 0,1 14 170 16,3 26 63 0,11 8-37-16,11 11-65 0,9-1-57 15,21-4-20-15,18-8-28 16,30-14-25-16,25-20 6 16,-5-12-7-16,15-28-18 15,-30-14-110-15,-29 0-473 0</inkml:trace>
  <inkml:trace contextRef="#ctx0" brushRef="#br0" timeOffset="71703.41">11920 11271 751 0,'0'0'324'16,"0"0"-176"-16,0 0-12 15,-84 141-29-15,58 7 37 16,14 33 6-16,12 13-17 16,35-18-45-16,17-51-51 15,4-39-37-15,19-22-13 16,19-38-94-16,-7-8-39 15,0-16-108-15</inkml:trace>
  <inkml:trace contextRef="#ctx0" brushRef="#br0" timeOffset="72567.97">13135 11630 1264 0,'0'0'187'0,"0"0"-110"16,0 0-53-16,0 0 51 16,0 0-16-16,0 0-59 15,0 0-35-15,5-68-13 16,24 68-40-16,2 0 21 16,-4 20-43-16,-10 7 43 15,-5 5 46-15,-10 3 21 16,-2 10 20-16,-10 5 32 15,-11 0 0-15,-8 4-8 16,-2-4-2-16,2-4 0 16,4-10 9-16,7-8-15 15,7-10-4-15,9-10-16 16,2-4-16-16,8-4-55 0,21 0 55 16,11-8 4-16,7-12-4 15,16-14-106-15,-10 4-182 16,-13 8-355-16</inkml:trace>
  <inkml:trace contextRef="#ctx0" brushRef="#br0" timeOffset="72743.86">13543 12123 1048 0,'0'0'388'15,"0"0"-276"-15,0 0-100 16,0 0-5-16,0 0-4 15,29 123 14-15,-16-73-17 0,5 0-13 16,13-4-51-16,-8-10-91 16,-4-18-252-16</inkml:trace>
  <inkml:trace contextRef="#ctx0" brushRef="#br0" timeOffset="73415.38">13937 11672 945 0,'0'0'321'16,"0"0"-137"-16,0 0-66 16,0 0-61-16,0 0-41 15,0 0-16-15,0 0-1 16,65-72 1-16,-34 60-1 16,-4 6-19-16,-3 6-19 15,-6 0-25-15,-7 20-12 16,-11 6 62-16,0 13 14 15,-13 1 23-15,-14 4 9 16,0-2 4-16,-2-6 5 16,10-8-8-16,5-10-19 15,7-6-14-15,7-2-56 0,5-4-94 16,15 0 96 0,9 0 35-16,6 0-1 0,3 2-3 15,-2 0-44-15,-5 4 1 16,-9 4 22-16,-13 6 1 15,-9 6 43-15,-2 0 63 16,-25 2 83-16,-6 1 3 16,-5-6-1-16,2-7-28 15,3-5-27-15,8-11-48 16,9-2-45-16,16-18-105 16,0-11-161-16,8 1-668 0</inkml:trace>
  <inkml:trace contextRef="#ctx0" brushRef="#br0" timeOffset="73972.7">14354 12206 990 0,'0'0'288'16,"0"0"-171"-16,0 0 15 16,-36 102-53-16,30-64-17 15,3-2-43-15,3-6-17 16,0-7-2-16,7-12-28 15,24-21-112-15,-4-16-79 16,0-14-80-16</inkml:trace>
  <inkml:trace contextRef="#ctx0" brushRef="#br0" timeOffset="74284.5">14474 11855 998 0,'0'0'353'16,"0"0"-182"-16,0 0-60 16,0 0-48-16,0 0-28 15,0 0-35-15,0 0-94 16,-25 2-48-16,41 5 98 16,4 2 31-16,4 3 4 15,5 4-21-15,7 2-6 16,3 6 7-16,0 2 23 15,3 6 5-15,-4 2 1 16,-1 2 5-16,-11 3 30 16,-6-5-6-16,-12-5 28 0,-8-6 5 15,0-3 11-15,-13-12-26 16,-26-15-47-16,0-14-188 16,1-15-1068-16</inkml:trace>
  <inkml:trace contextRef="#ctx0" brushRef="#br0" timeOffset="74436.45">14526 11703 1046 0,'0'0'349'15,"0"0"-259"-15,0 0-11 16,0 0 6-16,120-41-50 16,-72 39-35-16,6 2-2 0,13 8-95 15,-11 10-202 1,-12-1-789-16</inkml:trace>
  <inkml:trace contextRef="#ctx0" brushRef="#br0" timeOffset="75720.57">14274 12340 568 0,'0'0'143'0,"0"0"-77"0,0 0 37 16,0 0 7-16,0 0-16 16,0 0-32-16,-20 100 52 15,28-83-80-15,8-6-34 16,1-4 0-16,4-7 10 16,-1 0 12-16,0-4 11 15,0-14-11-15,-5-7-22 16,-3-3-47-16,-8 2 4 15,-4 2 27-15,0 6 16 16,-16 8 14-16,-3 6 9 16,-6 4 17-16,0 0-27 15,3 14 3-15,2 0 23 0,6 0 23 16,6-6 33-16,4-2-52 16,4-3-34-1,0 0-9-15,0 3-12 0,4-2 9 16,10 0-22-16,1-2-21 15,1-2 27-15,-1 0 6 16,-2-4-3-16,1-10-16 16,-5 0-18-16,-3 2-19 15,-1 6 22-15,-5 2 47 16,0 4 29-16,0 0 37 16,0 0-23-16,0 2-12 15,-5 6-30-15,1 0 28 16,-1 2-7-16,3-3-15 0,0-4-5 15,2-1-2 1,0-2 0-16,0 0-16 0,0 0-62 16,0-16-2-16,0-4 68 15,0-2-17-15,0 0-2 16,-6 6 16-16,-6 4 15 16,-1 10 39-16,0 2 37 15,1 0-63-15,1 16-3 16,7 4-10-16,4 4 0 15,4 4-5-15,19-2-34 16,-4-8-511-16</inkml:trace>
  <inkml:trace contextRef="#ctx0" brushRef="#br0" timeOffset="76510.06">15228 12388 892 0,'0'0'262'0,"0"0"-164"16,-29 121-21-16,23-75-31 16,6-10-46-16,8-18-14 15,11-12-266-15,2-6-317 0</inkml:trace>
  <inkml:trace contextRef="#ctx0" brushRef="#br0" timeOffset="76944.14">15446 11839 1054 0,'0'0'348'15,"0"0"-188"-15,0 0-50 16,0 0-69-16,0 0-41 15,0 0-70-15,0 0 58 16,29 75 12-16,-5-32 2 16,2 1-1-16,3 1 5 15,3-4 0-15,-3-5 19 16,-5-5-25-16,-3-12 1 16,-10-2-1-16,-7-5-1 0,-4-6-31 15,-4-2-7 1,-17-4-35-16,-4 0-287 0</inkml:trace>
  <inkml:trace contextRef="#ctx0" brushRef="#br0" timeOffset="77110.42">15403 11754 211 0,'0'0'997'15,"0"0"-819"-15,0 0-134 16,0 0 13-16,93-69-1 15,-47 52-56-15,6 8-20 16,25 9-80-16,-13 0-154 16,-10 3-423-16</inkml:trace>
  <inkml:trace contextRef="#ctx0" brushRef="#br0" timeOffset="77448.48">16105 12298 649 0,'0'0'533'16,"0"0"-387"-16,0 0-69 15,0 0 34-15,0 96-31 16,0-55-43-16,-2 1-25 16,0 0-12-16,-1-6-10 15,3-7-25-15,0-4-79 16,-2-11-182-16,0-8-546 0</inkml:trace>
  <inkml:trace contextRef="#ctx0" brushRef="#br0" timeOffset="77979.66">16544 11630 1205 0,'0'0'325'0,"0"0"-194"0,0 0-16 16,0 0-47-16,0 0-52 15,0 0-16-15,0 0-5 16,-44 111 4-16,30-55 0 16,-2 0 0-16,8-4 0 15,-2-13-6-15,10-7-1 16,0-11-19-16,0-13-29 15,10-8-30-15,11 0 23 16,8-11 11-16,0-12-21 16,3 1 1-16,-5 2 14 15,-7 6 33-15,-9 13 6 16,-5 1 19-16,-6 11 12 0,0 19 153 16,0 8-24-16,-13 6-61 15,-3 2-15-15,3-7-4 16,0-6-14-16,4-10-47 15,4-5-6-15,5-12-115 16,5-2-128-16,4-4-245 0</inkml:trace>
  <inkml:trace contextRef="#ctx0" brushRef="#br0" timeOffset="78191.53">16738 12282 1309 0,'0'0'302'0,"0"0"-206"16,0 0 12-16,0 0-61 16,0 0-47-16,0 0-93 15,0 0-83-15,-2 16-123 16,2-14-331-16</inkml:trace>
  <inkml:trace contextRef="#ctx0" brushRef="#br0" timeOffset="78865.42">17009 11819 606 0,'0'0'566'0,"0"0"-328"15,0 0-52-15,0 0-23 16,0 0-61-16,0 0-64 16,0 0-29-16,-31 18-9 0,27-8-9 15,-1 2-11-15,1 0 4 16,4 2-34-16,0 0-13 15,4 1 2-15,10 0-11 16,6-1-29-16,0 2-16 16,5-2 3-16,-6 0-8 15,2 0 43-15,-1 2 54 16,-7 2 25-16,3 4 23 16,-5 0 71-16,2 3 11 15,-6 0-40-15,-2-3-17 16,-5 0-24-16,0-4 39 15,0 1-28-15,-3-5-14 0,-8-6-16 16,-9-8-5 0,4 0-95-16,-1-16-299 0</inkml:trace>
  <inkml:trace contextRef="#ctx0" brushRef="#br0" timeOffset="79046.21">17103 11729 1215 0,'0'0'299'0,"0"0"-233"15,0 0-45-15,0 0-12 16,0 0-9-16,109-51-54 16,-61 44-58-16,-9 4-108 15,-5 2-327-15</inkml:trace>
  <inkml:trace contextRef="#ctx0" brushRef="#br0" timeOffset="79383.13">17526 11293 179 0,'0'0'759'16,"0"0"-605"-16,0 0-64 16,0 0 33-16,0 0-55 15,0 0-50-15,87-56 34 16,-47 84-10-16,12 32 15 0,12 33 21 16,5 29-3-16,1 10-5 15,-17 1 3-15,-15-6-9 16,-25-18-8-16,-13-3-12 15,-6-1-34-15,-23-25 16 16,-7-12 1-16,3-18-13 16,-8-3-14-16,-41 18-68 15,8-4-153-15,-8-9-502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8:14:44.5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605 4800 87 0,'0'0'81'16,"0"0"-27"-16,0 0-13 15,0 0-11-15,0 0-16 0,0 0-7 16,-27 16-6-16,27-16 13 16,0 0 117-16,0 0-81 15,0 0-38-15,0 0-12 16,0 0-45-16,0 2-47 15,0 0 21-15,0 2 52 16,4-1 2-16,2-1-26 16,-1-2-6-16,-3 0 49 15,-2 0 10-15,0 0 185 16,0 0-27-16,0 0-82 16,0 0-7-16,0 0 5 15,-2 0-28-15,-3 0-17 16,3 0-6-16,0 0 16 0,-2 0-4 15,4 0-1 1,-2 0-18-16,0 0-8 0,2 0 0 16,-5 0-1-16,3 0-1 15,-5 0 12-15,0 0 5 16,1 0-13-16,-5 0-1 16,-1 0-7-16,-3 0 1 15,1 0 1-15,-5 0-5 16,0 0-3-16,-3 0 1 15,-5 0-6-15,-6 0 11 16,2 0 1-16,-7-2 12 16,7-5-5-16,8 1-6 0,8-2 1 15,13 2-14 1,2 4 11-16,0 1-5 0,0 1 2 16,0 0 14-16,0 0-23 15,0 0-7-15,0 0-5 16,0 3-7-16,0 7-17 15,0 4 17-15,0 0 19 16,0 0-1-16,0-2-1 16,0-2-25-16,0 1 4 15,0-4 10-15,0 1-3 16,0 1 7-16,0-1-4 16,0 4-6-16,0 2 6 15,0 2 7-15,0 4 5 16,0 6 2-16,0 6-2 15,0 6 2-15,0 7 0 0,0 2 9 16,4 3-9-16,9 3 0 16,1 1 0-16,1 4 0 15,-1 4 1-15,-3 2-1 16,3 5 9-16,-3-1-9 16,2-2 1-16,-2 2-1 15,0-4 0-15,0 2-1 16,1-2 1-16,-4 1 1 15,3-6-2-15,-4 2 6 16,0-3-5-16,-1-4-1 16,1-2 0-16,-3-4 1 15,4-1 0-15,-2-5 0 16,-2-4-1-16,-1-6 1 0,-1-4 0 16,0-4-1-16,0-6 3 15,0 4-3-15,0 0 1 16,2 0 0-16,-2 2-1 15,2 2 1-15,-2 2 0 16,5 0-1-16,-5 1-5 16,2 0 5-16,0 2 1 15,2-3 1-15,-4 0-2 16,-2-6 1-16,2 0 1 16,-2-8-2-16,2 0 1 15,-2 0 6-15,0 2-7 16,0 0 0-16,0 2 0 0,0-2 0 15,2-1-2 1,-2-3 2-16,0-1 0 0,0 1 0 16,0 3 0-16,0-2 0 15,3 1-5-15,-1 1 5 16,-2-4 0-16,0 2 0 16,0-3 7-16,0-1-6 15,0 0 0-15,0-3-1 16,0 1 0-16,0 0-1 15,0-1 0-15,2-1 1 16,0 4 0-16,-2 1 0 16,2 2 0-16,-2 2 0 15,0-2-2-15,0 0-9 0,2 0 11 16,-2-2 2 0,0-6 7-16,0 0-7 0,0-2-1 15,0-2-1-15,0 0 0 16,2 0 0-16,-2 0-3 15,0 0-4-15,3 0 6 16,-3 0 1-16,0 0 0 16,0 0 1-16,0 0-1 15,0 0 0-15,0 0 0 16,0 0-2-16,0 0-6 16,0 0 2-16,0 0 4 15,0 0 1-15,3 0-9 16,-1 0 10-16,4 0 5 15,1 0-4-15,4 0 7 16,5 0 2-16,1 0-4 0,3-3 4 16,5-4-9-1,4 3 0-15,-2-2 5 0,2 2-6 16,2 2 7-16,0 0-5 16,1 2 11-16,-3 0 0 15,-4 0-12-15,2 0 7 16,-2 0-8-16,-2 0 1 15,-1 0-1-15,-5 0-1 16,4 10-52-16,1 26-93 16,-4-6-163-16,-10 2-246 0</inkml:trace>
  <inkml:trace contextRef="#ctx0" brushRef="#br0" timeOffset="22094.87">6651 3900 170 0,'0'0'84'0,"0"0"75"0,0 0-45 15,0 0-77-15,-73 70-37 16,51-58-36-16,-12 10-24 15,7-3-63-15,0-5 0 0</inkml:trace>
  <inkml:trace contextRef="#ctx0" brushRef="#br0" timeOffset="23302.79">5564 4124 20 0,'0'0'65'0,"0"0"-14"16,0 0-8-16,0 0-10 16,92-10 35-16,-66 9-39 15,0-3-23-15,3 1 69 16,-2-1 44-16,2-3-31 16,0 0-54-16,5 0 22 15,6-4-26-15,0 3-17 16,6-4-6-16,4 3-6 15,2 0 0-15,-2 1-1 16,4 2 13-16,-5-1-7 16,0 2 6-16,-2-1 8 15,-3 2-19-15,-1 0 10 0,1 2 15 16,-2-2-11-16,1 0-2 16,-3 1 7-16,0 3-7 15,0-3-4-15,-4 3-8 16,-1 0 7-16,-3 0 5 15,-3 0 2-15,0 0 4 16,-5-2-1-16,0-2-12 16,1 2 3-16,-5-2-8 15,3 2 0-15,-4-2 12 16,4 0 6-16,-1 0 20 16,3 2-25-16,-1-2 22 15,0 0-10-15,3 0-16 16,-2 4-4-16,0 0 9 0,-6-2-7 15,4 2 0 1,-5 0-6-16,1 0 4 0,0 0 0 16,-2 0 1-16,1 0-1 15,0 0-5-15,-5 0 6 16,0 0-6-16,-1 0-1 16,-1 0 1-16,-5 0 9 15,6 0-1-15,-6 0 3 16,5 0-5-16,-4 0-6 15,2 0-1-15,-2 2 1 16,-3-2-1-16,-2 0 2 16,0 0-1-16,-2 0 0 15,3 0 0-15,-3 0 1 0,0 0 5 16,2 0 7 0,-2 0 33-16,0 0-1 0,0 0 5 15,0 0 13-15,0 0 1 16,0 0-12-16,0 0-17 15,0 0-17-15,0 0-7 16,0 0-11-16,0 0 11 16,0 0-2-16,0 0-9 15,0 0 5-15,0 0-6 16,0 0-23-16,0 0-53 16,0 0-84-16,0 0-180 15,-7 0-191-15</inkml:trace>
  <inkml:trace contextRef="#ctx0" brushRef="#br0" timeOffset="48246.3">1019 6288 12 0,'0'0'137'15,"0"0"-91"-15,0 0-27 16,0 0 2-16,0 0-21 15,0 0-33-15,-11 24-6 0,11-18-8 16,0 0-28-16,0-3 34 16</inkml:trace>
  <inkml:trace contextRef="#ctx0" brushRef="#br0" timeOffset="48440.57">1019 6288 2 0,'47'40'8'15,"-45"-40"-8"-15,4 0-10 0</inkml:trace>
  <inkml:trace contextRef="#ctx0" brushRef="#br0" timeOffset="50820.13">1679 8327 185 0,'0'0'515'16,"0"0"-385"-16,0 0-60 0,0 0-21 16,0 0-26-16,0 0-7 15,0 0-10-15,-16 9-6 16,16-9-6-16,0 0-43 16,0 0-62-16,0 0-22 15,0 0 15-15,2 0-42 16,0 4-103-16</inkml:trace>
  <inkml:trace contextRef="#ctx0" brushRef="#br0" timeOffset="51547.93">1922 9172 170 0,'0'0'101'16,"0"0"238"-16,0 0-173 16,0 0-111-16,0 0-14 15,0 0-12-15,0 0-2 16,-4 0-7-16,4 0-10 15,0 0-8-15,0 0 8 16,0 0-9-16,0 0 1 16,0 0-1-16,0 0-1 0,0 0 0 15,0 0-12-15,0 0-32 16,0 0-34-16,0 0-50 16,0 0-126-16,0-4-27 0</inkml:trace>
  <inkml:trace contextRef="#ctx0" brushRef="#br0" timeOffset="54094.59">5851 8486 124 0,'0'0'100'0,"0"0"-70"15,0 0-27-15,-89 36 7 16,62-26 107-16,-2 2-65 16,0-2 37-16,1 0 8 15,1 0 21-15,0 3-47 16,3-2-33-16,-1 1 14 0,8 0-35 16,-2 1-14-1,7 1-3-15,-5 6-35 0,2 1 3 16,-1 6-40-16,-1 3 55 15,-3-1 17-15,1-1 24 16,0 1 6-16,-1-1-1 16,1 0-19-16,-2 2-9 15,0 0 6-15,3 0 2 16,1-2 37-16,1 3-28 16,3-4-9-16,2 3-9 15,4 1-1-15,2 1 0 16,3 0 1-16,2 0-9 15,0 6 9-15,12-4-9 16,5 4 8-16,8-6 1 16,4-2 9-16,6-3 14 0,3-8-4 15,9-1 8-15,2-1-17 16,-2-7-8-16,1-1-1 16,-5-2 8-16,-1-3-8 15,1-2 5-15,-7-2-6 16,1 0 0-16,1 0 0 15,0 0 0-15,3 0 0 16,-2 0 8-16,3-8-6 16,1-1 8-16,1 0-4 15,-1-5-6-15,4-7 17 16,-2 0-9-16,1-1 0 16,-4-3-2-16,3 2-4 0,-5-2-2 15,-5 1 3-15,2-2-2 16,-9 2 0-16,-1 0 5 15,-5-2-4-15,-6-3 8 16,-5 2-5-16,-2-1-5 16,-5-1 0-16,-2 0 10 15,-2-2-2-15,0 1-1 16,0-6-6-16,-4-4-1 16,-5-2 1-16,1-4 2 15,-4 0-3-15,1 2 0 16,0 3-17-16,-3 5 17 15,2 2 0-15,-2 2 0 16,1 2-5-16,2 2-21 0,-5 2 24 16,0 0 2-1,-2 2 0-15,-2 2 8 0,-7 2-2 16,-8 4 0-16,-7 6 21 16,-12 6 22-16,-4 4-8 15,-9 0-24-15,-4 22-17 16,-5 8-6-16,-20 26-57 15,17-6-104-15,9-6-140 0</inkml:trace>
  <inkml:trace contextRef="#ctx0" brushRef="#br0" timeOffset="82504.36">10580 6029 863 0,'0'0'287'15,"0"0"-126"-15,-83 17-26 16,56-13-65-16,7-2-12 16,7-2-9-16,4 0 21 15,5 0-20-15,4 0-34 16,0 0-16-16,0 0-9 16,0 0 0-16,0 0-4 15,11-5-3-15,13-10 16 16,27-15 0-16,32-17 1 0,37-15 0 15,23 0 11 1,5 4-11-16,4 7 5 0,-9 14-6 16,2 6 10-16,-5 8-10 15,-1 5 0-15,-17 5 0 16,-26 5-1-16,-25 4-1 16,-26 2-8-16,-12-2 1 15,-1 3 2-15,-6-3 1 16,-2 4 5-16,-10 0 1 15,-10 0 0-15,-2 0 1 16,-2 0 12-16,0 0-13 16,0 0-51-16,0 0-150 15,-2 0-491-15</inkml:trace>
  <inkml:trace contextRef="#ctx0" brushRef="#br0" timeOffset="83068.63">11943 5139 120 0,'0'0'883'15,"0"0"-600"-15,0 0-167 16,0 0-116-16,0 0-30 16,0 0-11-16,0 0 31 15,83 24 9-15,-30-14 1 16,9-2 20-16,6 2-13 0,0 4 6 16,-1 1-7-1,-2 4-5-15,-7 3 1 0,-7 6-1 16,-11 7 0-16,-11 3 10 15,-14 8-3-15,-11 4 33 16,-4 8 34-16,-23 4-18 16,-16 5 42-16,-11-3-20 15,-4-3-38-15,-6-14 30 16,8-11-25-16,10-10-29 16,15-12-17-16,16-12-32 15,22-2-142-15,20-13-116 16,5-4-282-16</inkml:trace>
  <inkml:trace contextRef="#ctx0" brushRef="#br0" timeOffset="87670.26">15731 6392 202 0,'0'0'71'16,"0"0"-52"-16,0 0-12 15,0 0-6-15,0 0 6 16,0 0-6-16,0 0-1 16,0 0 1-16,0 0-1 15,0 0 0-15,0 0 1 16,0 3 38-16,0-2 26 0,0 2-10 15,0 5-32 1,0-2-13-16,0 2 0 0,0 0 1 16,0 2-9-16,0 0 11 15,0-2-2-15,0 2 7 16,0-5-1-16,0 6-4 16,0-4-7-16,0 2-5 15,0 3 1-15,0 0-1 16,0-2 2-16,0 2-2 15,0-1 0-15,0-8 14 16,0 3-5-16,0-3-4 16,0 0-6-16,0-3 1 15,0 2 0-15,0 2-1 0,0-2 0 16,0-2 1-16,0 2-1 16,0-2-2-16,0 0-12 15,0 0 4-15,2 0 4 16,-2 0 6-16,4 0 1 15,-2 0 0-15,-2 0 0 16,3 0 1-16,-1 0-2 16,0 0 1-16,3 0 2 15,-1 0-3-15,1 0-1 16,1-4 1-16,1-2 1 16,2 3 0-16,-2-2 0 15,1-1 7-15,-1 5-1 0,3-6 1 16,-2 3 1-16,3 0 1 15,-1 1 3-15,0-2 2 16,1 1-5-16,1 2-3 16,-3 0-7-16,1-2 1 15,4 1 0-15,-1 0-1 16,1 1 2-16,-1 0-1 16,0 0-1-16,1 0 7 15,-1 2-7-15,-1-1 0 16,-2-2 1-16,3 0 7 15,-1 2 2-15,1 1 16 16,1-2-12-16,1 0-2 16,1 0-5-16,-3-1-7 0,1 2 1 15,-1-3 0 1,-2 4 0-16,-2-2 0 0,2 2 0 16,0 0 1-16,-1 0-1 15,-2 0 1-15,3 0 0 16,1 0 4-16,-1 0 1 15,-3 0-6-15,4 0-1 16,-1 0 1-16,-3 0-1 16,4 0 1-16,-5 0-1 15,3 0 0-15,0 0 1 16,-1 0-1-16,4-2 0 16,-2 2 0-16,0-2 0 15,2 0 0-15,-1 0 0 16,1-1 0-16,1 2 1 15,-1 1-1-15,1-3 0 0,-2 2 0 16,-1-1-1-16,3 0 1 16,-1 0 0-16,1 2 0 15,-1 0 0-15,1 0 0 16,-3 0 1-16,2 0-1 16,1 0 0-16,-2 0 1 15,2 0-1-15,-1 0 0 16,0 0 0-16,3 0 0 15,-1 0 0-15,2-2 0 16,1 0 0-16,-3-1-1 16,1-2 1-16,-1 1 0 15,5 0 0-15,0-1 1 0,0 2-1 16,3-3 1-16,-2 4 0 16,4-2 0-16,-2 0 0 15,-1 0 0-15,0 0 1 16,-2-1-1-16,-2 1 0 15,2 3-1-15,-2-3 0 16,2 0 1-16,-2-2 0 16,0 4-1-16,-1-4 1 15,1-1-1-15,-2 4 0 16,-3-4 1-16,0 3 0 16,1 2-1-16,-3-2 0 15,0 3 0-15,3-2 0 16,-1 2 1-16,1-2-1 0,-1 2 1 15,3 1-1-15,-3 0 0 16,3 0 0-16,1 0 0 16,-3-3-1-16,3 3-1 15,-1-2-6-15,-1 2-5 16,4-2-8-16,-2 1 0 16,-1-2 11-16,1 3-9 15,-3-2 0-15,3 2 9 16,-3-1 3-16,-3 1 6 15,3 0 1-15,-3 0 0 16,0 0 0-16,-2 0 0 16,0 0 0-16,2 0-1 15,-4 0 1-15,4 0 0 16,-5 0-1-16,1 0 0 16,0 0 1-16,0 0 0 0,-3 0 0 15,3 1 0-15,-3-1 0 16,-2 2 0-16,3-2 0 15,-3 0 0-15,1 0 0 16,-3 0-1-16,0 0 1 16,0 0 1-16,0 0 41 15,0 0 23-15,-5 0-43 16,-6 0-22-16,-12 0-26 16,4-3-94-16,-6-8-547 0</inkml:trace>
  <inkml:trace contextRef="#ctx0" brushRef="#br0" timeOffset="90222.3">15878 6396 162 0,'0'0'92'16,"0"0"-69"-16,0 0-13 16,0 0-10-16,0 0 130 15,0 0-29-15,0 0-13 16,0 0-24-16,-16-1 3 0,14 1-45 15,2 0-13 1,0 0 5-16,0 4 11 0,0 10 21 16,0 4-32-16,0 8-8 15,0 5-4-15,0 2-1 16,0-1 0-16,4-2 1 16,0-4 0-16,-1-6-1 15,2-6 0-15,-3 0 1 16,-2-6 8-16,2-2-9 15,0-4 0-15,1 0 0 16,1 0-1-16,2 0 0 16,1 0-1-16,5-2 1 15,0 0 0-15,5 0 0 0,-2 0 1 16,1 0-1-16,1 0 1 16,1-8-1-16,3 2 1 15,-2-4 0-15,4 0 18 16,-1 2 0-16,0-2 10 15,0 4-14-15,3-2 1 16,0 2 0-16,-1-3 7 16,0 4-7-16,5-2-6 15,-2 0-9-15,2 1 8 16,0 2-8-16,0-2 6 16,-2 0-6-16,0 3-1 15,-2-3 0-15,0 3 1 0,0-1-1 16,0 4 0-1,2-2 1-15,-3 2 42 0,0-2-18 16,3 1-18-16,0-2-6 16,-2 1-1-16,4 0 1 15,-3 2 6-15,4-2 5 16,-1 2-5-16,0 0-6 16,-4 0-1-16,4 0 2 15,-2 0-1-15,0 0 1 16,-4 0-1-16,-4 0-1 15,2 0 1-15,-3 0 0 16,-3 0 1-16,-1 0-1 16,-1 0 0-16,-2 0-1 15,2 2 1-15,-2 0-1 16,3 0 1-16,1 1-1 0,-1-2 1 16,1-1-1-16,4 2 0 15,-4-2 1-15,1 2 0 16,1-2 0-16,1 2 8 15,-3 2-8-15,1 0 5 16,2 0-5-16,-2-2 6 16,2 2-6-16,-3 0-1 15,1-3 1-15,-5 2 0 16,2-3-1-16,-4 0 1 16,2 0 0-16,-2 0-1 15,5 0 1-15,-3 0 0 16,-1 0 0-16,6 0 1 15,-3 0-1-15,1 0-1 0,-1 0 1 16,1 0 0-16,-1 0-1 16,1 0 1-16,1 0-1 15,-1 0 1-15,-1 0-1 16,0 2 1-16,1 2-1 16,-1-2 1-16,-1 2-1 15,-2-2 0-15,3 1 1 16,1-2-1-16,-1 1 0 15,1 2 0-15,-1-2 0 16,1 0 0-16,-1-2-1 16,0 1 0-16,1 2 1 15,-1-3 0-15,1 0-1 0,-1 0 1 16,1 0 0-16,1 0 0 16,1 3 0-1,-1-3 0-15,-3 0 0 0,1 0-1 16,-1 0 1-16,2 0 0 15,-1 0 0-15,3 0 0 16,0 0 0-16,2 0 0 16,-1 0 0-16,3 0 0 15,1 0 0-15,-2 0 0 16,2 0 0-16,-3-3 1 16,1-1-1-16,-1 2 0 15,0-2 0-15,0-1-1 16,0-2 1-16,-1 1 0 0,0-1 1 15,0 0-1 1,-3 3 1-16,-1-4 0 0,-3 2-1 16,0 2 0-16,-3 0 0 15,-1 0-1-15,-2 0 1 16,1 4 1-16,-2-2 0 16,-1 0 0-16,0 2-1 15,-2 0 0-15,2 0 0 16,-2 0 0-16,5 0 1 15,-5 0 0-15,0 0-1 16,2 0 0-16,-2 0 1 16,0 0-1-16,2 0 2 15,0-2-2-15,-2 2 1 16,2 0 0-16,-2 0 0 16,2 0-1-16,-2 0 1 0,0 0 0 15,3 0 5-15,-3 0 5 16,0 0 18-16,0 0 0 15,0 0-16-15,0 0 18 16,0 0 31-16,0-3 9 16,0 2-5-16,0-1-18 15,0 2-22-15,0-2-26 16,0-2-2-16,0-5 2 16,-5-3 6-16,-1-9 10 15,-1-5-4-15,-2-2-11 16,0 0-2-16,3 2-24 15,-1-6-66-15,3 7-147 16,-4 6-360-16</inkml:trace>
  <inkml:trace contextRef="#ctx0" brushRef="#br0" timeOffset="107437.89">21060 9824 168 0,'0'0'66'15,"0"0"-50"-15,0 0-8 16,0 0-6-16,0 0-1 16,0-3 0-16,-2 3 252 15,0 0 43-15,0 0-100 16,0 0-102-16,-3 0-43 15,5 0 7-15,0 0-19 16,-3 0-23-16,3 0-8 0,0 0-8 16,-2 0 0-1,2 0 0-15,0 0 8 0,-2 0-8 16,-2 0 0-16,-1 0 2 16,-1-3-1-16,-1-4 0 15,-2 3-1-15,2 0 2 16,-1 1 4-16,1 0-5 15,0 1 0-15,-2 0 6 16,0 2-1-16,0-1-5 16,2 1 1-16,1 0-1 15,-1 0-1-15,3 0 1 16,0 0 0-16,1 0-1 16,-2 0-1-16,1-3 1 15,-2 3 1-15,-1 0-1 0,1-2 0 16,-2 2 1-16,2 0-1 15,-3-2 0-15,0 2 0 16,2-2 0-16,-2 2 0 16,3-2 0-16,-3-1-1 15,2-1-7-15,0-1 2 16,-1 3 5-16,-4-4-15 16,1 2 13-16,0 0-3 15,0 4 6-15,0-2 0 16,0 0 0-16,-3 0 0 15,3 0 1-15,0 0-1 16,-2 1 0-16,2-2 0 16,-3 3 2-16,3-2-1 0,-1 0 6 15,-1 0-7 1,3 0 1-16,-2 0 5 0,-1 1-5 16,2-2-1-16,-1 0 0 15,-1 0-7-15,2 1 7 16,0-2 1-16,-2 2-1 15,1-2 0-15,-1 0 0 16,1 0 0-16,-3 0 0 16,1-1 0-16,1 2 1 15,1-1-1-15,-5 2 6 16,0-1-6-16,1-3 0 16,-2 3-1-16,3-1-4 15,-3-1 5-15,5 0-1 0,-4 3 1 16,5-2 0-1,1 0 0-15,-3-2 0 0,3 4-1 16,-3-4 0-16,1 0 1 16,0 0 0-16,-1 0-1 15,-3 3-9-15,1-4 10 16,1-1-2-16,-3 3 1 16,-3 0 0-16,2 1 0 15,-4 1 1-15,1-3-6 16,-3 5 6-16,1 1 0 15,-3 0-8-15,3 0 8 16,-3 0 0-16,0 1 29 0,2 8-8 16,2-5-20-1,-2 4 19-15,4-4-8 16,2 0-10-16,1 2-1 0,4-3 0 16,1 2-1-16,2 1-15 15,-1-2 15-15,6 6 8 16,-3-2-7-16,3 2-1 15,1 4 0-15,0-2-6 16,1 2-1-16,0 3-21 16,-1-2-11-16,-1 3 1 15,-2-1 21-15,2 1 9 16,-3-3 8-16,1 2 0 16,-2-2 7-16,4 2-7 15,-3 1 0-15,2 0 0 16,0-2-8-16,0 2-31 0,1-2 21 15,2 4-24 1,-3 0 5-16,2-2 24 0,3 6 11 16,-3-2 2-16,5 2-2 15,0 4-9-15,0-2 1 16,0 2 2-16,0-2-9 16,0-1 16-16,0 1 0 15,0-6 0-15,0 2 1 16,5-3-1-16,2 4 1 15,2-3 0-15,-1 1-1 16,6-3 1-16,-3 3 1 16,7-1 1-16,0-4 5 15,4 0 7-15,3-1-2 16,-1-3-3-16,3 1-9 16,2-1 1-16,0-2 0 0,2 0 2 15,-2-6 10-15,2 2 20 16,4-6-8-16,-1 0-11 15,4 0-8-15,-2 0 3 16,6-2-8-16,1-6 9 16,-1 1 4-16,2-2 2 15,1-3 6-15,-5 2-2 16,0-2-4-16,0 2 3 16,-4-2-10-16,-1-2 28 15,-1 2-8-15,-1 0-19 16,-4-2-4-16,2 2-5 15,-2-2 0-15,-2 1 9 16,0 1-9-16,2-1 5 0,2 1-6 16,0 3 7-16,1 2 5 15,1-1-12-15,-2 2 2 16,-4 2 4-16,0-3-5 16,-8 3 6-16,4 3-5 15,-5-3 5-15,-3 2 2 16,1 0-3-16,-1 0-5 15,-1-1 6-15,-1 3-7 16,0-1 1-16,-1 1-1 16,-1-3 0-16,1 2 0 15,-2-2 0-15,-1 2 1 16,0-3 5-16,2 2-6 0,-2-1 7 16,0 0-6-16,-2-2 0 15,2 2-1-15,-1 0 1 16,-1-1-1-16,0 1 0 15,0-2 0-15,-3 1 0 16,2-2 0-16,1 1 0 16,-2-4 1-16,2 4-1 15,-1-2 0-15,-2-1 0 16,1 1 0-16,-1-2-1 16,1-3 0-16,-5 1 1 15,0-4 5-15,0-3-4 16,0-2 10-16,-11-4 0 15,-2-4-10-15,-3 6-1 0,1 2 6 16,-2 2-5 0,0 4 7-16,1 0-6 0,-3 2-2 15,-2 0-1-15,3 4 0 16,-1-1-9-16,0 6-12 16,2-5 6-16,-12-3-96 15,7 1-170-15,1 1-436 0</inkml:trace>
  <inkml:trace contextRef="#ctx0" brushRef="#br0" timeOffset="124828.64">7258 13066 75 0,'0'0'29'16,"0"0"-29"-16,-114-76-56 0</inkml:trace>
  <inkml:trace contextRef="#ctx0" brushRef="#br0" timeOffset="133201.07">444 12314 9 0,'0'0'203'0,"0"0"-108"15,0 0-66-15,0 0 211 16,0 0 1-16,0 0-150 15,0-10-61-15,0 8 8 16,0 2-4-16,0 0 1 16,0 0-19-16,0 0-14 15,0 0-1-15,0 0 0 16,0 0-1-16,0 0 0 16,0 18-7-16,0 8 7 15,0 10 13-15,5 6-13 16,-1 5-1-16,0-6 1 15,-2-2 15-15,3-7-1 0,-3-8-13 16,0-4-1-16,0-10 7 16,-2-3-7-16,2-4-7 15,-2-3-19-15,0 0 19 16,0 0 6-16,0 0-9 16,4 0 4-16,-4 0 3 15,0 0 2-15,2 0 1 16,0 0 0-16,4-3 0 15,-1 0 8-15,3-3 1 16,2 4 0-16,1-4-9 16,5-2 2-16,1 1 8 15,1 0-9-15,2-1 9 0,0 0-2 16,-2 1-8-16,2-2 0 16,2-2 1-16,-5 6 6 15,6-4-6-15,-3 5 0 16,3-1 0-16,-1 3 0 15,-2 2-1-15,5 0 0 16,-4 0 3-16,4 0 3 16,0 6-6-16,2-2 1 15,-1 0 0-15,6 0-1 16,-3-2 1-16,2 2-1 16,0-3 1-16,2 2-1 15,-2 1 0-15,-1 0 1 16,1-2 1-16,0 0-1 15,0 0-1-15,0 2 0 16,0-3 0-16,1 4 0 0,-3-3 0 16,2 0 1-16,-2 2-1 15,0 0 1-15,0 0-1 16,-2-2 0-16,2 0 1 16,-3 1-1-16,0 0 0 15,1-3 1-15,2 0-1 16,0 0 2-16,0 0-1 15,0 0 0-15,3 0 0 16,-3 0-1-16,2 2 1 16,0 0 1-16,0-2-1 15,-2 0-1-15,2 0 0 16,-2 0 1-16,0 0-1 16,3 0 0-16,-3 0 0 15,-2-2 0-15,1-3 0 16,1 4 1-16,0-3-1 0,-3 2 1 15,4-2-1-15,-4-3 0 16,1 2 1-16,-2-2-1 16,-1 0 0-16,0-3 6 15,1 4-6-15,0-2 0 16,0 1 0-16,-2 2 0 16,2-1 0-16,0 3 1 15,-3 0 1-15,0-2-1 16,0 4 0-16,1-1-1 15,-3 2 0-15,-2 0 1 16,0 0-1-16,-1 0 0 16,-3 0 1-16,-3 0-1 15,-3 0 0-15,2 0 1 0,-4 0-1 16,1 0 0-16,-1 2 0 16,2-1 0-16,-4-1 0 15,0 3 0-15,1-1 0 16,-1-2 1-16,0 2-1 15,1-1 1-15,2 2-1 16,-3 1 1-16,1 0 0 16,-3-2 8-16,2 2-9 15,-2-4 1-15,-2 1 5 16,0 2 1-16,3-3 12 16,-3 0 33-16,0 0-8 15,0 0-21-15,0 0-7 0,0 0-3 16,0 0-6-16,0 0 0 15,0 0-6-15,0 0 0 16,0 0-1-16,0 0 0 16,0 0 1-16,0 0-1 15,0 0 0-15,0 0 21 16,0-8 6-16,0-5-2 16,0-2-3-16,0-7-11 15,0 0-11-15,11-5-49 16,0 7-124-16,-2 2-221 0</inkml:trace>
  <inkml:trace contextRef="#ctx0" brushRef="#br0" timeOffset="144095.69">2253 14584 98 0,'0'0'162'0,"0"0"33"16,0 0-83-16,0 0-61 16,0 0-33-16,0 0-9 0,0 0-8 15,0 0-1-15,0 0 0 16,0 0-11-16,0 0 3 15,0 0 8-15,0 0 22 16,0 0 46-16,0 0 24 16,0 0-38-16,0 0-28 15,0 0 8-15,-2 2-21 16,0 0-12-16,2 2 0 16,0-4-1-16,0 2-9 15,0 6-21-15,0 0 8 16,0 2 3-16,0-4 19 15,0 0 10-15,0-2-9 16,0-4-1-16,0 0-6 0,0 2-6 16,0-2 6-16,0 4 6 15,0 0 9-15,0 0-3 16,0 2-6-16,0 2 2 16,0 0-10-16,2-2 2 15,-2 0 5-15,2 2-5 16,-2-2-3-16,2 4 9 15,-2-10 0-15,0 5 2 16,2-2-1-16,-2 1-1 16,0 2 1-16,0-1 0 15,0 0 0-15,0-2 6 16,0-3-6-16,0 0-1 16,0 0 0-16,0 0-10 0,0 0-1 15,2 0-2 1,-2 0 0-16,0 0-2 0,3 0 4 15,0 0 10-15,-1 0-5 16,0 1 5-16,0 7-17 16,0-4 6-16,3-4-4 15,-5 5 15-15,0-1 1 16,2-2 0-16,-2 1 0 16,0-3 0-16,2 0 0 15,-2 4 0-15,0-2 0 16,2 5 0-16,-2-2-1 15,2 1-49-15,0-2 28 16,0 3 15-16,-2-1 6 16,4-2 1-16,-2-4 0 0,-2 0-1 15,2 0-12 1,0 0-3-16,0 0 7 16,5 0-1-16,-3 0 10 0,2-4 19 15,2-2-7-15,1-1-11 16,-1 3 11-16,4-2-5 15,-3 3 9-15,-1-3-2 16,4 1-7-16,-3 1-5 16,-1-4 19-16,-1 2 1 15,2 2 8-15,-2-1-12 16,1 1 15-16,-1-1-16 16,0 2 1-16,0-2-1 15,1 1 0-15,1 0-8 16,3-1-8-16,-1 0 10 15,-1 1-9-15,4-2-2 0,-1 2 0 16,-1 4-1-16,-1 0 2 16,-3 0-1-16,2 0 0 15,-6 0 0-15,3 0 0 16,-1 0 1-16,-1 0 0 16,2 0 0-16,-3 0 1 15,3 0-1-15,-1 0 0 16,1 0 0-16,0 2 0 15,0 0 1-15,-3 2-1 16,5 2-1-16,0-1 1 16,0-2 0-16,0 3 0 15,-3 3-1-15,4-4 1 16,-2 2-1-16,1 2 1 0,0-4 0 16,4 4 0-16,-2-5 1 15,3 5 5-15,-3-4-6 16,0 4-1-16,0-8-1 15,-2 3 1-15,2 0 1 16,-1 1-1-16,-2-1 0 16,-1-4-1-16,2 0 1 15,-2 0 0-15,-1 2 0 16,-2 0-1-16,1-1-6 16,-1-1 7-16,1 3 0 15,0-2-1-15,-3-1 1 16,4 5 0-16,-1-5 0 15,1 0 0-15,-2 0-15 16,2 4 14-16,-2-4-12 0,0 0 2 16,-4 0-5-16,5 0 3 15,-3 0 6-15,-2 0 1 16,0 0 5-16,0 0 1 16,0 0 12-16,0 0 28 15,0 0 22-15,0 0 9 16,0 0-11-16,0 0-11 15,0 0-22-15,0-4-20 16,0-5 2-16,0 0-2 16,-7-4-6-16,3 0 5 15,0-2 4-15,2 1-10 0,-6 2 0 16,8 4 10 0,-4 2-3-16,2 0-7 0,2 0 0 15,-2 0 1-15,-1-2-1 16,3 2-1-16,0-4-29 15,0 4-122-15,0 0-105 0</inkml:trace>
  <inkml:trace contextRef="#ctx0" brushRef="#br0" timeOffset="148194.44">970 6140 165 0,'0'0'88'0,"0"0"47"15,0 0-11-15,0 0-52 16,0 0-21-16,0 0-22 0,0 0-16 16,0 0 11-1,0 0 15-15,0 0-3 0,0 0-10 16,0 0 12-16,0 0 1 15,0 0-39-15,0 2-4 16,0 10 4-16,0 2 14 16,0 4-1-16,0 2-13 15,0 0 7-15,4 0-6 16,-1-1-1-16,1-4 2 16,-2-1 5-16,0-2-6 15,0-2-1-15,-2-2-1 16,5-2-7-16,-3 2 8 15,3-4 0-15,-3 0-1 16,3 0-10-16,-1-2 9 16,-2 0 1-16,2-2 1 0,1 0-1 15,-3 0 0 1,2 0 1-16,1 0 0 0,0 0 0 16,-3 0 0-16,2 0 0 15,1 0 1-15,-3 0-1 16,2 0 0-16,0 0 0 15,-1 0 0-15,4 0 0 16,2 0 1-16,-1 0-1 16,4 0 1-16,3 0-1 15,-1 2 1-15,3 1-1 16,-1-2 1-16,2-1-1 16,-2 0 0-16,1 3 0 15,1-3 0-15,3 2 0 0,-4-2 0 16,1 2 0-1,-1-1 0-15,2-1-1 0,-1 2 1 16,-1 0 0-16,-1 0 0 16,-3 1 0-16,1-3 0 15,1 0 0-15,-2 0 1 16,3 0-1-16,-1 0 0 16,1 0 0-16,3 0 0 15,0 0 0-15,-3 0 0 16,-1 0 0-16,3 4-1 15,-3 0 1-15,2 0-1 16,-2-1 0-16,1 1 0 0,-3-1 0 16,3-3 0-1,-3 0 1-15,1 0-1 0,-1 0 1 16,1 0-2-16,-2-4 2 16,-1 0-1-16,1-1 0 15,-3 4 1-15,4-3 1 16,-6 0-1-16,4 1 1 15,-5 1-1-15,3 0 0 16,-2 2 0-16,-2 0 0 16,-1 0 0-16,0 0 0 15,-4-2 0-15,0 2 0 16,2 0 0-16,-2 0 7 16,0 0 29-16,0 0 60 15,0 0 24-15,0 0-10 16,0 0-35-16,0 0-31 0,0-1-27 15,0-1-5-15,0 0-12 16,0-5 1-16,0 3-1 16,-2-6 0-16,2 1-1 15,0-6 0-15,0-1 0 16,-2-3 1-16,0-4 0 16,0-1 0-16,-2-2 0 15,1-2 0-15,-1 4-48 16,-1 6-202-16</inkml:trace>
  <inkml:trace contextRef="#ctx0" brushRef="#br0" timeOffset="168449.01">2948 12141 241 0,'0'0'79'16,"0"0"-63"-16,0 0-6 16,0 0 191-16,0 0-64 15,-10 25 6-15,6-24-17 16,2-1-37-16,2 0-21 16,0 0-24-16,0 0-7 15,0 0-5-15,0 0-7 16,0 0-9-16,0 0 1 0,0 0-1 15,0 0-15-15,0 0-1 16,0 0-1-16,0 0-25 16,6 0-29-16,7 0 24 15,5 0 16-15,1-3 13 16,6-1-14-16,2-7-3 16,4 3 9-16,-2-4 9 15,6-2-11-15,-1 0 11 16,1 0-12-16,1 6-28 15,-1 2-4-15,4 6 8 16,-4 0 21-16,1 2-7 16,-1 14 3-16,-1 7-1 15,-1 0 3-15,-6 9 10 0,0 5-2 16,-2 5 9 0,-5 2 1-16,-3 4-1 0,-1 0 1 15,-3 3 9-15,-2-1 1 16,-1-2-1-16,-4-2 4 15,1 0-2-15,-1-4-6 16,-1-2-5-16,0-1-9 16,-5-2 8-16,0-3-25 15,0 0 20-15,0 1 5 16,0-3-8-16,0 0 9 16,-5 2 2-16,2-2 5 15,-1 0 4-15,0-4-11 16,1 0 0-16,-1-2 6 15,0-2-5-15,-1 0-1 0,0 2-8 16,1-2-11-16,2 1 0 16,-3-2 8-16,-1-2 10 15,-1-1-12-15,-2-2 13 16,0-2 13-16,-2-2 41 16,-5 2 14-16,1-1-38 15,-1 0 15-15,-1 3-21 16,1 2-24-16,-1 2 0 15,-2 3-12-15,1 2-1 16,1 1 1-16,1 0 12 16,3-2 6-16,2 2-4 15,1-3 31-15,2-2-33 16,3-5-6-16,3 1-16 0,-2-6 14 16,-1-2 2-16,0 1 5 15,1-4 2-15,-2 0 0 16,-3 3 25-16,-1 0-6 15,0-1 16-15,-3 2-23 16,1 0 13-16,-3 0 21 16,-1 2-40-16,1-2-6 15,-2 2 6-15,2 0-6 16,-1-2 25-16,3 2-26 16,-1-4 0-16,6 3 0 15,-1-8 80-15,3 2-80 16,0-6 17-16,2 4-2 15,2-5 12-15,2 0-11 0,0 0-9 16,0 0-7 0,0 0-1-16,0 0-9 0,-2 0 10 15,2 0 12-15,-5 3-8 16,1-1-4-16,0 2-1 16,-4 0 1-16,2 2-3 15,-1 1 2-15,3-6 2 16,0 6-2-16,0-6 2 15,4 3 0-15,0-4 0 16,0 0 0-16,0 0 0 16,0 0 0-16,-4 0-1 15,4 0 2-15,0 2-2 16,-2 1 0-16,2 1 0 16,-4-2 0-16,2 1 0 0,0 2 0 15,-3-1-8-15,1 1-2 16,0-1 9-16,-1 5 0 15,-2-5 1-15,3 1 0 16,-1 0-1-16,3-1 0 16,0 0 1-16,0 0 0 15,0 0-1-15,-3-2 1 16,5-2 0-16,-2 0-1 16,-1 0-7-16,3 0-59 15,0 0-193-15,0-10-32 16,7-4 132-16,2-3-135 0</inkml:trace>
  <inkml:trace contextRef="#ctx0" brushRef="#br0" timeOffset="169149.38">3055 13914 143 0,'0'0'278'16,"0"0"-194"-16,0 0-84 16,0 0-49-16,0 0-94 15,0 0 88-15,0 0 29 16,2-1 19-16,3-4 7 16,-3 1-7-16,1 4 7 0,-3 0 14 15,2 0 126-15,-2 0 19 16,0 0-54-16,0 0-50 15,0 0-27-15,0 0-17 16,0-4-4-16,0 4-6 16,0 0-1-16,0 0 1 15,0 0-1-15,0 0 0 16,0 0 0-16,0 0 1 16,0 0 25-16,0 0 15 15,0 0 9-15,0 0 37 16,0 0 13-16,0 0 8 15,0 0-11-15,0 0-17 16,0 0-48-16,0 0-13 0,0 6-19 16,0 6 0-16,-2 4-36 15,-1 2 0-15,-2 2 35 16,3 5 1-16,0-6-8 16,0 8 7-16,0-9-6 15,2 1 7-15,0-2 0 16,0-5-1-16,0-2 0 15,-3-10 1-15,3 1-1 16,0 2-6-16,0-3-11 16,0 0-21-16,0 0-41 15,0 0 2-15,0 0 60 16,7 0 16-16,0 0 2 16,0 0 0-16,-1 0 1 0,1-3 8 15,1 2-9 1,2 1 0-16,-1 0 1 0,-1 0 1 15,2-4 5-15,-2 4 7 16,1 0-3-16,1-2-10 16,-2 0 2-16,1-2-3 15,5-2-40-15,-5-4-47 16,-3 3-128-16</inkml:trace>
  <inkml:trace contextRef="#ctx0" brushRef="#br0" timeOffset="199253">15691 14632 362 0,'0'0'144'0,"0"0"-80"0,0 0-1 16,0 0-21-16,0 0-16 15,0 0-16-15,-5 31-9 16,5-26 0-16,0 5 5 16,0-4 1-16,0 4 0 15,0-2 8-15,0 4-7 16,0 5 2-16,0 0-1 15,0 7 65-15,0 2-38 16,-2 7-23-16,-3 1-12 16,3-4 1-16,-2-2 8 15,4-3-2-15,-2-2-7 16,-1-5 0-16,3-3 6 0,0-4-6 16,0-1-1-1,0-4 10-15,0-1-9 0,0-2 1 16,0 1-2-16,0 0 0 15,0-4 2-15,0 1-2 16,0 2 1-16,0 0-1 16,0-3-1-16,0 0 1 15,0 0-9-15,0 0 8 16,0 0-6-16,0 0 6 16,3 0 0-16,-1 0 0 15,-2 0-1-15,2 0 1 16,2 0-6-16,1 0 6 15,0 0-5-15,3 0 5 0,1 0 0 16,2 0 1 0,3 0 0-16,-1 0 1 0,3-3-1 15,-1 0 0-15,1 2 1 16,-3 1-1-16,1 0-10 16,-1 0 8-16,1 0 1 15,1 0-6-15,-4 0 7 16,3 0 0-16,1 0 0 15,-1 0 0-15,-4 0 0 16,4 0 0-16,-3 0 0 16,0 0 0-16,1 0-1 15,-4 1 1-15,3 2-1 16,-4 0 1-16,2-3 0 16,-2 1 0-16,-1-1-1 15,1 2 1-15,0-2 1 0,-1 4 6 16,1-4-7-1,2 0 1-15,-2 0-1 0,2 4-1 16,-1-4 1-16,-1 0 1 16,2 1-1-16,-2-1 0 15,1 0 0-15,-3 0 0 16,4 3 1-16,0-3-1 16,0 0 0-16,0 0 1 15,4 0-1-15,-2 0 0 16,1 0 0-16,-2 0 0 15,1 0 1-15,1 0-1 16,-3 0 0-16,5 0 0 0,-4 0 1 16,1 0-1-1,1 0 0-15,-1 2 1 0,-1 4 0 16,2 0 0-16,-1-2 0 16,-2-2-1-16,0 2 0 15,0-4 0-15,0 2 1 16,0-2-1-16,2 0-1 15,-2 0 1-15,5 0-1 16,-4 0 1-16,3 0 0 16,1 0 0-16,1 0 0 15,-1 0-1-15,-1 0 0 16,1 0 1-16,-1 0-1 16,1 0 1-16,-3 2-1 15,-1-2 1-15,7 4 0 16,-2 0 0-16,3 0 0 0,-1-2-1 15,1 2 1-15,3 0 0 16,-2 0-1-16,-1-4 1 16,-2 2 0-16,2-2 0 15,-5 0 0-15,3 0 0 16,-3 0 0-16,3 0 0 16,1 0 15-16,1 0 4 15,3 0-12-15,-4 0-7 16,1 0 2-16,-1-2-1 15,0-2 1-15,-5 4 5 16,5 0-6-16,-2 0 1 16,-1 0-1-16,1 0-1 15,-1 0 0-15,1 0 0 0,-1 0 0 16,-1 0 0-16,-3 0 0 16,2 0 0-16,1 0 0 15,1 0 0-15,-1 0 0 16,3 0 0-16,-3 0-1 15,3 0 1-15,-1 0-12 16,-2 0 11-16,3 0 1 16,-3 0-12-16,1 0-7 15,-1 0 9-15,-1 0 10 16,1 0-1-16,-3 0-7 16,2 0 0-16,1-4 6 15,-1 2-4-15,-1 0 5 0,2 2 1 16,-2-2 1-1,2 2 0-15,3 0-1 16,-3 0 0-16,1 0 0 0,1 0-2 16,-1-2 1-16,1 2-9 15,-2-2 4-15,3 2 3 16,0-4 3-16,0 4 0 16,0-4 0-16,-1 2-2 15,1-2 2-15,-1 2-1 16,1 0 0-16,-3 2 1 15,0 0 0-15,1 0 0 16,-1 0 0-16,1 0 0 16,-1-4 0-16,-3 4 15 15,7 0-7-15,-4 0-7 16,0 0 0-16,3-6 16 0,0 4-10 16,-1-2-7-16,-1-1 1 15,1 5 11-15,1-1-6 16,-1-3 1-16,1-2-7 15,-1 5 44-15,3-2-26 16,3-1-10-16,-2 0-1 16,2 4-6-16,3 0 0 15,-4 0 15-15,0 0-9 16,0 0-1-16,-2 0 9 16,0 0-2-16,-3 0-12 15,1-4 11-15,-1 2 12 16,3-2-6-16,0 0-11 15,2 0-6-15,-2 4-1 0,0-4 0 16,2-2 0-16,-3 2 0 16,2 2 0-16,-3 0 1 15,1-1-1-15,-3-4 0 16,1 5-1-16,-1-2 0 16,-1 2 1-16,0-1 0 15,3 3 0-15,-3 0 0 16,3-5 1-16,-3 5-1 15,3 0 1-15,-3 0-1 16,1 0 1-16,-4 0 0 16,1 0 0-16,1 0 0 15,-1 0-1-15,-3 0 1 16,2 0 0-16,-1 0-1 0,-3 0 0 16,1 0 1-16,-2 0-1 15,1 0 0-15,-3 0 0 16,-1 0 1-16,0 0-1 15,0 0 0-15,0 0 7 16,-2 0-1-16,0 0 4 16,0 0-1-16,0 0 8 15,0 0 25-15,0 0 28 16,0 0-2-16,0 0 10 16,0 0 9-16,0-2-12 15,0-4-33-15,0-1-22 16,0-8-10-16,0-5-8 0,0-2-2 15,0-14 0-15,-4 0-1 16,2-8-45-16,-3-29-94 16,-1 9-214-16,-6 8-750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8:20:01.5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11067 4395 218 0,'0'0'137'16,"0"0"-86"-16,0 0 231 16,0 0-3-16,0 0-100 15,0 0-66-15,-2 0-14 16,2 0-18-16,0 0-21 16,0 0-34-16,0 0-19 0,0 0-5 15,0 0 0-15,0 0 4 16,0 0 6-1,0 0-2-15,0-4 6 0,0-3 0 16,0-2-6-16,-5-7-10 16,1-2 0-16,0 0-1 15,-3-3-15-15,-2 0 5 16,0 4-7-16,-2 6-11 16,-3 1 12-16,-1 10-2 15,-1 0-26-15,-3 18-54 16,-6 20-28-16,0 16 85 15,-8 27 41-15,6-4 1 16,0 8 13-16,8-3 3 0,7-18 43 16,3-1-4-16,9-13 0 15,3-16-24-15,21-13-13 16,12-18-7-16,8-7 0 16,12-37-5-16,20-48-6 15,-14 6-125-15,-13 6-252 0</inkml:trace>
  <inkml:trace contextRef="#ctx0" brushRef="#br0" timeOffset="1042.35">11524 4061 405 0,'0'0'405'0,"0"0"-171"15,0 0-67-15,0 0-25 0,0 0-41 16,0 0-60 0,-76 114-18-16,29 13-16 0,-3 14 8 15,-6 0-8-15,13-39 13 16,9-34 26-16,13-20-16 16,5-9-11-16,1-6-4 15,1 0-10-15,5-5-5 16,7-9-16-16,2-9-102 15,0-1-53-15,11-9-70 16,5 0 6-16,-3 0-100 0</inkml:trace>
  <inkml:trace contextRef="#ctx0" brushRef="#br0" timeOffset="1484.44">11833 4423 740 0,'0'0'318'0,"0"0"-211"15,0 0-78-15,0 0-15 16,0 0-5-16,0 0-8 0,0 0 5 16,17-50-6-16,-17 41 3 15,0 4 13-15,-9 1-6 16,-12 4-10-16,-3 2-3 16,-7 25-61-16,-7 12 44 15,-2 9 20-15,-5 11 0 16,3-2 0-16,7 0 26 15,3-5 21-15,12-12 19 16,11-8-14-16,9-8-52 16,0-7 0-16,24-10 0 15,13-7 12-15,11 0-11 16,10-11 8-16,2-14-9 16,13-15-114-16,-17 4-179 0,-13 6-679 15</inkml:trace>
  <inkml:trace contextRef="#ctx0" brushRef="#br0" timeOffset="1749.93">12137 4421 485 0,'0'0'192'0,"0"0"-24"16,-40 98 40-16,22-48-105 16,0 3-18-16,7-5-4 15,0-6-16-15,6-7-43 16,3-10-7-16,2-5-15 16,0-10-32-16,9-10-54 15,2-4-127-15,-2-18-149 0</inkml:trace>
  <inkml:trace contextRef="#ctx0" brushRef="#br0" timeOffset="1943.66">11939 4632 942 0,'0'0'382'0,"0"0"-219"16,0 0-136-16,0 0-27 15,0 0-18-15,0 0 18 16,0 0 12-16,73-6 1 15,-46-1-7-15,2 4-6 16,0 1-2-16,0 2-98 16,8 0-138-16,-5 0-67 15,-8 0-48-15</inkml:trace>
  <inkml:trace contextRef="#ctx0" brushRef="#br0" timeOffset="2349.77">12542 4385 742 0,'0'0'270'15,"0"0"-97"-15,0 0-13 0,0 0-60 16,0 0-78-16,0 0 4 15,-22 99-12-15,8-44 13 16,4 4-7-16,-1-1 13 16,1-10-12-16,4-8-20 15,4-12-1-15,-1-9 0 16,3-19-93-16,0-5-76 16,-2-15-161-16</inkml:trace>
  <inkml:trace contextRef="#ctx0" brushRef="#br0" timeOffset="2499.67">12331 4616 962 0,'0'0'314'0,"0"0"-242"15,0 0-54-15,0 0 5 16,115 40 51-16,-61-40-25 16,4 0-33-16,7 0-16 15,-16 0-231-15,-16 0-639 0</inkml:trace>
  <inkml:trace contextRef="#ctx0" brushRef="#br0" timeOffset="8069.3">11428 6349 992 0,'0'0'317'0,"0"0"-175"0,0 0-55 16,0 0-58-16,0 0-29 16,0 0-21-16,-6 0-36 15,10 0 38-15,5 10 18 16,-2 5 1-16,-1 7 0 15,1 4 21-15,-3 9 22 16,1 1-16-16,2-2-9 16,0-2-11-16,1-8-7 15,-1-8 0-15,0-6-6 16,4-8 5-16,0-2-13 16,3-2 14-16,3-19 11 15,5-10-5-15,-1-3 1 16,0-4-7-16,-2 6-6 0,-7 6-15 15,0 6-30 1,-5 9-26-16,-7 6-56 0,0 5-74 16,0 0 19-16,0 5-63 15,0 3-61-15</inkml:trace>
  <inkml:trace contextRef="#ctx0" brushRef="#br0" timeOffset="8439.51">11785 6490 652 0,'0'0'234'0,"0"0"-134"16,0 0-26-16,0 0-41 15,0 0-33-15,0 0 0 16,0 0-7-16,33 63 1 15,-12-63 3-15,-2-4 3 16,2-18 74-16,-4-6-18 16,-3-8-24-16,-10 0-19 15,-4 4 0-15,-2 5 12 16,-21 9 4-16,-4 9-2 16,-2 9-4-16,-2 0 44 15,2 8-16-15,8 13-16 16,2 5-28-16,11 0-7 15,8-5-38-15,0-3-44 16,13-8 3-16,16-9 4 0,22-1-44 16,-7-7-128-16,-3-8-353 0</inkml:trace>
  <inkml:trace contextRef="#ctx0" brushRef="#br0" timeOffset="8647.46">12090 6363 728 0,'0'0'359'16,"0"0"-245"-16,0 0-92 16,0 0-21-16,0 0 60 15,0 0-23-15,27 94-24 16,-20-61-2-16,3 2 11 0,-3-4-9 16,0-10-5-1,0-7-9-15,-5-10-28 0,4-4-39 16,-6-50 5-16,3-5-49 15,-3-4-393-15</inkml:trace>
  <inkml:trace contextRef="#ctx0" brushRef="#br0" timeOffset="8775.39">12114 6047 914 0,'0'0'292'0,"0"0"-194"15,0 0-98-15,0 0-1 16,0 0-72-16,0 0-84 0,0 0-60 15,49 91-300-15</inkml:trace>
  <inkml:trace contextRef="#ctx0" brushRef="#br0" timeOffset="9182.4">12302 6489 679 0,'0'0'257'0,"0"0"-114"16,0 0 7-16,0 0-57 15,0 0-48-15,0 0-45 16,0 0-12-16,-18 34 3 0,18-18 9 16,0 2 0-16,2-4-6 15,7-4-7-15,2-3 6 16,2-7 2-16,1 0 5 15,4-3 17-15,0-14-17 16,-7-2-6-16,-1-3-76 16,-2-2-50-16,-8 4-31 15,0 0 47-15,0 6 15 16,-12 6 101-16,-5 6 49 16,-4 2 26-16,1 0 47 15,1 2-1-15,0 7-21 16,4 2-49-16,6-4-11 15,4-3-40-15,5-1-23 16,0-3-232-16,14-7 124 0,4-11-6 16,-2-3-247-16</inkml:trace>
  <inkml:trace contextRef="#ctx0" brushRef="#br0" timeOffset="9390.28">12415 6164 867 0,'0'0'268'16,"0"0"-125"-16,0 0-40 15,0 0-62-15,0 0-41 16,0 0-17-16,0 0 17 16,10 58 1-16,-2-20 0 15,5 8 5-15,-3 2-6 16,-2 23-69-16,-1-17-174 0,-5-6-114 15</inkml:trace>
  <inkml:trace contextRef="#ctx0" brushRef="#br0" timeOffset="10576.88">13179 6396 613 0,'0'0'211'0,"0"0"-81"15,0 0-74-15,0 0-18 16,0 0-23-16,0 0-4 16,0 0-1-16,-87 53 16 15,79-35-3-15,1 3 25 16,3 2 10-16,4-1-2 16,0 1-30-16,2-6-13 0,15-5-13 15,8-8-1-15,6-4 1 16,5-12 7-16,-3-18 2 15,-2-8-9-15,-6-3-22 16,-9 2-81-16,-9 5-55 16,-7 6-53-16,-5 7 96 15,-15 11 108-15,-9 10 7 16,-4 0 111-16,-5 9 103 16,2 13-52-16,7 0-48 15,9 2-44-15,9 4-51 16,11-4-19-16,0-1-1 0,13-2-15 15,14-3 4-15,6-4 11 16,7-8 1-16,3-6-8 16,-1 0-41-16,7-26-55 15,-11-5-116-15,-7 0-141 0</inkml:trace>
  <inkml:trace contextRef="#ctx0" brushRef="#br0" timeOffset="10789.19">13389 6116 523 0,'0'0'172'15,"0"0"-88"1,-6 90 10-16,6-42 8 0,0 10-9 16,0 2-48-16,6 3-5 15,5-8-7-15,-5-6-25 16,2-13-8-16,-2-12 0 15,3-23-73-15,3-1-116 16,-6-3-146-16</inkml:trace>
  <inkml:trace contextRef="#ctx0" brushRef="#br0" timeOffset="11146.96">13578 6485 725 0,'0'0'296'16,"0"0"-172"-16,0 0-64 16,0 0-33-16,0 0-27 15,0 0 0-15,0 0-14 16,13 53 14-16,8-53 0 16,1-11 17-16,-2-9-17 15,-2-2-1-15,-7-4-54 16,-4 3-58-16,-7 2-27 15,0 5-15-15,-16 6 4 16,-7 7 81-16,-6 3 70 16,4 10 132-16,-4 15 29 15,6 7 62-15,5 3-61 16,11 2 6-16,7-5-65 0,0-4-61 16,23-7-30-16,19-12 0 15,12-9 4-15,8-6 0 16,21-35-16-16,-14 4-137 15,-18 3-496-15</inkml:trace>
  <inkml:trace contextRef="#ctx0" brushRef="#br0" timeOffset="11740.58">14354 6078 732 0,'0'0'183'0,"0"0"-80"16,0 0-27-16,-85 30 36 15,59-6-7-15,-1 10-47 16,0 6-10-16,4 6 2 0,6 4 5 16,10 2-4-1,7 3-16-15,4-7-22 0,23-6-13 16,14-14 0-16,7-8-1 16,31-20-11-16,-13-20-85 15,-10-8-280-15</inkml:trace>
  <inkml:trace contextRef="#ctx0" brushRef="#br0" timeOffset="12041.42">14855 6070 80 0,'0'0'360'0,"0"0"-94"16,107 76-14-16,-38-8-29 16,14 30-52-16,-15-1-113 15,-12-7-33-15,-24-12 4 16,-26-16 1-16,-6 6 2 15,-4 7-11-15,-56-1-21 16,-1-20-118-16,1-18-464 0</inkml:trace>
  <inkml:trace contextRef="#ctx0" brushRef="#br0" timeOffset="13055.25">15797 6150 649 0,'0'0'260'0,"0"0"-152"16,0 0-59-16,0 0-1 15,0 0 52-15,0 0-48 16,0 0-19-16,-31 4-11 15,16 0 19-15,-3 6-14 16,-7 8-8-16,1 4-17 0,-2 4-1 16,1 6 1-1,5 0-1-15,1-3-1 0,11-2 0 16,6-3-1-16,2-3-16 16,6-7 11-16,14 0 6 15,5-8 0-15,4 0 0 16,0-4-1-16,2-2-3 15,-2 0 3-15,-5 0-10 16,-1 0-6-16,-13 4 4 16,0 1 6-16,-8 6 7 15,-2 5 31-15,0 2 58 16,-2 4-11-16,-8 0-31 16,4-2-20-16,-1 2-12 15,3-4-15-15,4 1 0 16,0 4-1-16,0-1-15 0,13 0 10 15,3 6-1 1,-1-3-19-16,6 4-100 0,-8-7-164 16,-2-4-496-16</inkml:trace>
  <inkml:trace contextRef="#ctx0" brushRef="#br0" timeOffset="14060.61">11596 7907 942 0,'0'0'373'16,"0"0"-156"-16,0 0-98 15,0 0-62-15,0 0-38 0,0 0-19 16,0 0-5 0,-14 3-2-16,14 6-4 0,0 3 11 15,0 6 0-15,0 2-8 16,0 1 2-16,0 2-8 16,0-1-10-16,0-3 0 15,0 1-8-15,0-5-40 16,0-1-21-16,12 0 27 15,1-4-69-15,5 2 60 16,-1-2 37-16,-1 2 19 16,-1 4 12-16,1 4 4 15,2 4 3-15,0 4 35 0,-3 5 47 16,-1-1-9 0,-3-3-23-16,-5 0 43 0,-4-5-7 15,-2-4-16-15,0 2 2 16,-13-2-22-16,-7 2-25 15,-7-2-25-15,-1 2-3 16,-3-4-25-16,-4 2-65 16,10-2-79-16,6 0-229 0</inkml:trace>
  <inkml:trace contextRef="#ctx0" brushRef="#br0" timeOffset="14879.36">11588 9787 629 0,'0'0'584'0,"0"0"-388"16,0 0-77-16,0 0-43 16,0 0-56-16,-10 105-1 15,10-55 15-15,0 4-8 16,0-10-13-16,0-11-3 16,0-10-10-16,4-13-1 15,8-22-54-15,1-18-92 16,-3-16-126-16</inkml:trace>
  <inkml:trace contextRef="#ctx0" brushRef="#br0" timeOffset="15028.28">11609 9522 1147 0,'0'0'271'15,"0"0"-200"-15,0 0-71 16,0 0-132-16,0 0-39 15,0 0-131-15,0 0-327 0</inkml:trace>
  <inkml:trace contextRef="#ctx0" brushRef="#br0" timeOffset="15346.15">11872 9898 535 0,'0'0'725'0,"0"0"-517"16,0 0-91-16,0 0 6 15,0 0-43-15,0 0-54 0,0 0-24 16,-31 92-2-16,35-80-10 16,7-4-25-16,3-6-15 15,1-2-19-15,5-10-2 16,2-18 29-16,1-6-50 16,-1-2-19-16,-5 8 24 15,-3 10 30-15,-3 11 37 16,-1 7 20-16,-4 10 38 15,-4 23 100-15,3 7 11 16,-3 4-53-16,0 2-29 16,0-6-25-16,5-6-33 15,0-9-9-15,-1-12 0 0,17-17-76 16,-6-20-101-16,2-11-229 16</inkml:trace>
  <inkml:trace contextRef="#ctx0" brushRef="#br0" timeOffset="15598.8">12253 9485 827 0,'0'0'356'15,"0"0"-149"-15,0 0-123 16,0 0-84-16,0 0 2 0,0 0-2 15,20 100 42 1,-5-36 13-16,-1 9-11 0,-1 2-18 16,0-3-13-16,-3-11-5 15,-4-15-8-15,-2-16 0 16,-4-22-37-16,-2-8-123 16,-13 0-221-16</inkml:trace>
  <inkml:trace contextRef="#ctx0" brushRef="#br0" timeOffset="15728.72">12190 9781 1144 0,'0'0'171'15,"0"0"-112"-15,87 51-17 16,-38-29-42-16,27-4-24 16,-14-7-249-16,-10-4-443 0</inkml:trace>
  <inkml:trace contextRef="#ctx0" brushRef="#br0" timeOffset="16214.52">13351 9825 1046 0,'0'0'329'0,"0"0"-180"16,0 0-26-16,0 0-65 15,0 0-35-15,0 0-14 16,-45 97-8-16,45-65 12 16,0-2-3-16,12-8-5 15,8-12-5-15,4-10-13 16,1-10 13-16,2-26 13 16,-6-12-3-16,-9-5-10 0,-8-1-61 15,-4 10-34-15,-16 12-85 16,-9 15 49-16,-7 17-30 15,-2 3 161-15,8 28 15 16,6 10 101-16,6-1-32 16,14 1-34-16,0-9-39 15,16-8-11-15,28-22-43 16,-3-2-82-16,-6-8-405 0</inkml:trace>
  <inkml:trace contextRef="#ctx0" brushRef="#br0" timeOffset="16844.18">13576 9450 631 0,'0'0'179'0,"0"0"-114"16,0 0 22-16,0 0-22 15,0 0-26-15,0 0-19 16,0 0-5-16,0-18-15 15,2 39 90-15,5 7 46 16,-1 13-58-16,4 4 24 16,-1 7-40-16,1 0-12 15,-2-4-31-15,0-4-13 16,-1-12-6-16,-3-9-5 0,0-12-54 16,-1-7-65-1,0-4-79-15,-3 0-13 0,0 0 86 16,2-8-27-16,0 1 46 15,0-1 29-15,5-1 35 16,-3 3 20-16,3 0-2 16,0 0 20-16,-1 4 9 15,-1 0 33-15,1 2 75 16,1 0 21-16,-2 0-27 16,1 6 51-16,1 9 53 15,4 6-61-15,-2 3-47 16,4 5-24-16,0 1-10 15,8-4-4-15,1 0-37 16,1-12-7-16,-2-4-14 0,4-10 6 16,2 0 16-16,-5-24 2 15,-2-16-13-15,-8-7-13 16,-6-9-42-16,-6 0-44 16,-11 2-80-16,-18 8-155 15,-7 18 47-15,-6 21 274 16,0 7 0-16,3 33 248 15,11 17-17-15,12 6-51 16,14 2-49-16,4-3-57 16,27-11-40-16,13-10-3 15,10-12-5-15,6-12-26 16,11-10-12-16,-11-14-110 16,-16-12-265-16</inkml:trace>
  <inkml:trace contextRef="#ctx0" brushRef="#br0" timeOffset="17302.03">14601 9421 388 0,'0'0'0'15,"0"0"-10"-15,0 0-94 16,0 0-33-16,0 0 137 15,0 0 12-15,0 0 86 16,-17 40 156-16,14-40 49 16,3 0-60-16,-7 0-161 15,3 0-10-15,-3 2 14 16,-1 11 12-16,-4 18-57 16,-3 27-9-16,1 34 39 15,5 26 12-15,9-3-3 0,0-21-21 16,14-36-32-16,5-18-11 15,13-8-15-15,3-6-1 16,19-26-98-16,-7-14-69 16,-14-20-587-16</inkml:trace>
  <inkml:trace contextRef="#ctx0" brushRef="#br0" timeOffset="17607">15114 9425 504 0,'0'0'378'15,"0"0"-15"-15,0 0-128 16,91 138-85-16,-62-82-40 16,-6 6-28-16,-8 2-19 15,-7 2-25-15,-8 5-22 16,0-8-16-16,-27 4-71 16,4-19-127-16,-2-18-600 0</inkml:trace>
  <inkml:trace contextRef="#ctx0" brushRef="#br0" timeOffset="18556.41">15797 9553 728 0,'0'0'279'0,"0"0"-189"15,0 0 12-15,-93 87-18 16,73-46-27-16,9-3-38 16,11 0-18-16,4-2-1 15,23-4-1-15,6-7 0 16,5-6 0-16,-3-5 0 15,2-2 1-15,-8-6 0 16,-10 1 1-16,-3-3 8 0,-9 0 9 16,-7 6 45-16,0 4 111 15,-4 4-29-15,-15 10-80 16,2 2-13-16,-1 0-11 16,3-3-15-16,5-2-7 15,10-3-19-15,0 2-7 16,12 3 5-16,17 1-9 15,9-2 2-15,8-2-28 16,3-4-42-16,11-2-45 16,-13-4-128-16,-18-4-335 0</inkml:trace>
  <inkml:trace contextRef="#ctx0" brushRef="#br0" timeOffset="19690.66">11480 12051 719 0,'0'0'244'16,"0"0"-186"-16,0 0-58 0,0 0-13 15,0 0 13 1,0 0 5-16,0 0 3 0,31-4-6 15,-23 3 4-15,-1-2-5 16,-2 3 0-16,0 0 9 16,-1 8 42-16,-4 12 70 15,4 8-22-15,-4 5-48 16,2 2-11-16,-2 0-14 16,0-1-2-16,0-4-16 15,5-2-8-15,-1-4-1 16,6-4-41-16,-2-2-48 15,3-6-28-15,1-2-61 16,-1-2 16-16,-5-2 74 0,0 5 72 16,0-4 16-1,-2 7 64-15,0 2 14 0,-1 5 42 16,3 1-28 0,0 4-32-16,6 4 5 0,-1 0-32 15,7 2 31-15,0-1-28 16,-2-4-24-16,-1-3-11 15,-3-4 0-15,-8-6 8 16,-2-6-3-16,-2-4 13 16,-12-6-19-16,-9-14-83 15,-4-4-522-15</inkml:trace>
  <inkml:trace contextRef="#ctx0" brushRef="#br0" timeOffset="29946.86">11750 13626 497 0,'0'0'510'16,"0"0"-344"-16,0 0-86 15,0 0-17-15,0 0-38 16,0 0-16-16,0 0-9 0,0-4 1 16,0 4 32-1,0 0 21-15,0 0 7 16,0-3-3-16,-3 2-47 0,-6-3-5 16,2 4-6-16,-1-3-5 15,1 3-12-15,2-2 5 16,1 0-11-16,4 2-15 15,0-2-30-15,0 2-44 16,0-2-92-16,6-1 119 16,4 0 53-16,-2-3 0 15,5 0-44-15,-3 4 1 16,-2-2 4-16,3 2 38 16,-3 0 11-16,-2 2 9 15,-2 0 12-15,-1 0 1 16,-1 0 21-16,-2 12 66 0,0 10 56 15,0 10 10-15,-5 12-24 16,-3 13-32-16,-2 7-17 16,4 2 17-16,-1 8-23 15,5 2-16-15,2-5-13 16,0-5-16-16,7-14-15 16,7-6-12-16,-2-16 0 15,-1-8-1-15,-1-6-1 16,-4-4 0-16,-1-8-9 15,-5 0-26-15,0-2-18 16,0-2 21-16,0 0 12 16,0 0-34-16,-7-32-276 15,-1 0-66-15,0 2-140 0</inkml:trace>
  <inkml:trace contextRef="#ctx0" brushRef="#br0" timeOffset="30487.83">11631 13818 715 0,'0'0'285'0,"0"0"-143"16,0 0-118-16,0 0-24 0,0 0-1 15,0 0 1-15,0 0 0 16,94-20 20-16,-65 20 10 16,-2 0 20-16,-4 0-36 15,2 0-4-15,-2 2-10 16,-1 6-9-16,-2-2-36 16,-2 0-49-16,-3 2-33 15,1-4 1-15,1 2-20 16,-1-2 11-16,-3-2-5 15,-1 2 37-15,-3 0 103 16,-3-4 0-16,-4 2 100 16,1-2 44-16,0 0 21 15,-3 0-11-15,0 0-12 16,0 0-44-16,0 0-27 0,2 0-32 16,-2 2-23-16,2 2-15 15,2 8 0-15,3 6 23 16,4 8 41-16,0 8 9 15,2 2-37-15,-1-6-26 16,1-1-3-16,-2-11-7 16,1-4-1-16,-4-4 1 15,1-8-1-15,-3-2-1 16,4 0-43-16,-4 0-26 16,3-26-50-16,-5 0-130 15,-1 2-240-15</inkml:trace>
  <inkml:trace contextRef="#ctx0" brushRef="#br0" timeOffset="31060.12">12045 13500 637 0,'0'0'276'0,"0"0"-134"16,0 0-55-16,0 0-47 15,0 0 6-15,-4 109 4 16,4-59 2-16,4 5 7 16,3-3 4-16,2-4-14 15,0-10-11-15,0-8-28 16,0-8-3-16,0-10-7 15,-3-2-7-15,5-6-50 16,-3 0-73-16,0-4-92 16,-1 0-96-16,-3 0-254 0</inkml:trace>
  <inkml:trace contextRef="#ctx0" brushRef="#br0" timeOffset="31418.91">12213 13989 234 0,'0'0'274'0,"0"0"-157"16,0 0-3-16,0 0-36 16,0 0-7-16,0 0-22 15,0 0-20-15,60 72-3 16,-43-58-5-16,4-5 4 16,-4-2-8-16,3-5-7 15,-1-2-2-15,-4-4 6 16,1-14 5-16,-8-8-2 15,-1-3-11-15,-5 2-4 16,-2 1-2-16,-4 3-2 16,-11 5-8-16,-6 4 10 15,-1 10 36-15,-3 4 38 0,6 0 8 16,-2 0-16-16,6 12-24 16,3-4-22-16,6 0-20 15,6 0-23-15,0-3-76 16,0 0 2-16,13-1-13 15,5-1-23-15,9-3-21 16,0 0-126-16,-5 0-133 0</inkml:trace>
  <inkml:trace contextRef="#ctx0" brushRef="#br0" timeOffset="31967.58">12473 13957 140 0,'0'0'251'15,"0"0"-29"-15,0 0 15 0,0 0-32 16,0 0-80-16,0 0-57 15,0 0 0-15,38 41-35 16,-20-28-2-16,5-3-24 16,-2-5 2-16,4-2 2 15,-3-3-10-15,-1 0 6 16,-6-16 1-16,-4-2-7 16,-2-5-1-16,-7 1-1 15,-2 2-1-15,-2-2 2 16,-14 6 0-16,-1 6 1 15,-3 6 10-15,-1 4 14 16,4 0-18-16,1 12-1 16,1 8 1-16,5 0-7 0,6 0 0 15,4 1-1 1,0-3-7-16,2-5 7 0,16 1-5 16,0 0 4-16,6-5 1 15,5-3 1-15,0-6-13 16,2 0 13-16,-2-11-10 15,-2-12-21-15,0-12-22 16,-2-5-52-16,-4-6-18 16,0-2-27-16,-3-6-22 15,-5 1 75-15,-4 5 65 16,-4 11 11-16,-5 9 21 16,0 13 130-16,0 11 87 15,-8 4-22-15,0 15-102 0,-1 17-31 16,5 16-1-1,2 12 26-15,2 8 6 0,0 2-32 16,15 0-21-16,1-10-26 16,1-11-13-16,-1-11-1 15,-5-18-13-15,-11-20-103 16,0-18-182-16,-4-17-318 0</inkml:trace>
  <inkml:trace contextRef="#ctx0" brushRef="#br0" timeOffset="32103.51">12752 13824 1058 0,'0'0'337'0,"0"0"-250"15,0 0-17-15,100 68-34 0,-47-50-36 16,26-12-14-16,-15-6-240 16,-10 0-809-16</inkml:trace>
  <inkml:trace contextRef="#ctx0" brushRef="#br0" timeOffset="32776.1">13921 13748 844 0,'0'0'386'15,"0"0"-155"-15,0 0-80 16,0 0-46-16,0 0-58 16,0 0-47-16,0 0 2 15,0 84 8-15,0-44 2 16,2-2 7-16,10-6-11 16,1-11-8-16,3-9 0 15,4-12 0-15,2 0-13 16,5-21-11-16,0-11-38 15,-3-6-43-15,-4 0-35 16,-4 6-5-16,-5 10 32 0,-7 10 82 16,-4 12 31-16,0 0 144 15,0 14 45-15,-4 16-96 16,-2 4 12-16,1 4-13 16,3-4-22-16,2-6-30 15,0-6-37-15,4-12-3 16,11-10-62-16,12-24-37 15,0-14-38-15,-6-8-258 0</inkml:trace>
  <inkml:trace contextRef="#ctx0" brushRef="#br0" timeOffset="33099.94">14280 13603 1043 0,'0'0'252'16,"0"0"-141"-16,0 0 16 15,0 0-75-15,0 0-44 16,0 0-8-16,0 0-6 16,0-18-3-16,0 12 8 15,0 0 0-15,0 4 1 16,0 2 15-16,0 0 14 16,0 0-3-16,0 2-8 15,0 12-10-15,0 8 8 16,0 4 8-16,0 3-11 15,7 3 4-15,-1-1-4 0,1 0 8 16,-2 1-11 0,2-2-8-16,-1-4 6 0,-2-2-8 15,1-6-20-15,-1-2-57 16,1-4-15-16,0-4-165 16,-5-4-245-16</inkml:trace>
  <inkml:trace contextRef="#ctx0" brushRef="#br0" timeOffset="33491.18">14470 13800 591 0,'0'0'319'0,"0"0"-154"0,0 0-20 16,6 92 10-16,3-58-67 15,3-2-53-15,3-4-19 16,1-10-7-16,1-6-3 16,3-7-6-16,1-5 1 15,-2-13 17-15,2-19 18 16,-3-5-19-16,-5-7-17 16,-7-5-30-16,-6 3-41 15,0 4-51-15,-11 4-67 16,-9 16-58-16,-5 11 107 15,-1 11 140-15,0 18 185 16,1 19-9-16,4 5-5 0,9 4-20 16,12 0-29-16,0-4-47 15,17-8-42-15,19-10-23 16,11-11-10-16,8-13 0 16,23-10-5-16,-13-17-155 15,-14-3-552-15</inkml:trace>
  <inkml:trace contextRef="#ctx0" brushRef="#br0" timeOffset="33871.11">15236 13626 228 0,'0'0'760'15,"0"0"-562"-15,0 0-60 16,-76 101 4-16,52-28-23 16,6 25-14-16,16 20-4 15,2-9-9-15,25-27-57 0,8-30-26 16,2-25-9-16,13-8-28 16,27-19-73-16,-11 0-106 15,-8-14-834-15</inkml:trace>
  <inkml:trace contextRef="#ctx0" brushRef="#br0" timeOffset="34400.1">15985 13633 829 0,'0'0'177'16,"0"0"-99"-16,0 0 117 15,60 119-21-15,-42-51-52 16,-3 7-48-16,-6 2-15 16,-4-4 2-16,-5-7 2 15,0-9-37-15,-12-14-26 16,-1-11-4-16,-11-18-91 15,1-10-141-15,4-4-970 0</inkml:trace>
  <inkml:trace contextRef="#ctx0" brushRef="#br0" timeOffset="34895.61">16506 13603 570 0,'0'0'261'0,"0"0"-113"16,0 0 45-16,-71 111-58 16,61-83-58-16,10 0-54 15,4-6-23-15,13-2 0 16,12-6-1-16,2-4 0 16,4-2 1-16,-6-6 1 15,-2 2 6-15,-11-2-6 16,-7 2-1-16,-5 0 2 0,-4 8 104 15,0 2 53-15,-13 10-46 16,-3 2-51-16,-2 2-18 16,5 1-15-16,2-1-19 15,4-1-10-15,7 0-16 16,0 0-1-16,12 0-10 16,10-1-6-16,4-2-19 15,11-2-9-15,-2-2-31 16,9 6-123-16,-8-4-267 15,-14-2-282-15</inkml:trace>
  <inkml:trace contextRef="#ctx0" brushRef="#br0" timeOffset="35841.56">11658 15759 954 0,'0'0'296'16,"0"0"-103"-16,0 0-84 16,0 0-26-16,0 0-56 15,0 0-27-15,0 0-41 16,-12 48 34-16,26-8 7 16,-1-4 0-16,3 4 0 15,4 0-14-15,2-9-25 16,1-3-10-16,-2-6 20 15,2-9-8-15,2 0-5 16,-7-7-3-16,1-2-27 16,-3 4 46-16,2 2 20 15,-7 6 6-15,4 4 30 16,2 10 5-16,0 10 4 0,1 5 28 16,-1 5-17-1,2 0 11-15,-3 6 6 0,-6-6-16 16,-1-3 3-1,-7-2 18-15,-2-5-12 0,0-4-24 16,0-8-15-16,0-6-14 16,-6-4-7-16,-7-10-6 15,-1-3-49-15,-19-28-39 16,1-13-133-16,-1-12-794 0</inkml:trace>
  <inkml:trace contextRef="#ctx0" brushRef="#br0" timeOffset="43977.36">19035 4516 453 0,'0'0'78'16,"0"0"-54"0,0 0-9-16,0 0 211 0,0 0-76 15,0 0-61-15,0-6-19 16,0 3-25-16,0 2 4 16,0-3 2-16,0 1-28 15,0 2-21-15,0 1-2 16,0-2 0-16,0-1 1 15,0 2-1-15,0 1 2 16,0 0-2-16,0 0 1 16,0 0 0-16,0 0 0 15,0 0 10-15,0 0 1 16,0 0-12-16,0 0 1 0,0 0-1 16,0 0 0-1,0 0 1-15,0 0 6 0,0 0-5 16,0 0 11-16,0 0 7 15,0 0 2-15,0 0-8 16,0 0-12-16,0 0 4 16,0 0-6-16,0 0 2 15,0 0-2-15,-2 0-14 16,2 0-5-16,0 0-2 16,0 7 21-16,0 10 6 15,0 10 12-15,0 12-7 16,0 9 5-16,0 12 10 15,4 6-4-15,0 2-12 16,-2-3-8-16,4-9-2 16,-6-10 0-16,0-12 1 0,0-10 0 15,0-9-1-15,0-8-18 16,0-7-62-16,0-10-88 16,0-6-164-16</inkml:trace>
  <inkml:trace contextRef="#ctx0" brushRef="#br0" timeOffset="44614.07">18997 4666 464 0,'0'0'339'0,"0"0"-142"16,0 0-80-16,0 0 32 16,0 0-21-16,0 0-19 15,0 0-32-15,-11-24-42 16,11 18-28-16,0 0-6 15,0 0 7-15,0-2-8 16,0 0 0-16,9-2-6 16,2-4 6-16,3 2-7 15,5-3-8-15,6 1-9 16,4 1-11-16,2 2-22 16,2 3 8-16,3 8-30 15,-3 0 11-15,-2 6 20 16,-4 16 8-16,-9 8 15 0,-9-1 25 15,-9 5 7 1,-2 2 30-16,-21-4 32 0,-10 0 11 16,-5-4 1-16,-6-4-8 15,1-8-19-15,1-6-14 16,7-6-25-16,6-2-15 16,15-2-12-16,7 0-114 15,7 0-434-15</inkml:trace>
  <inkml:trace contextRef="#ctx0" brushRef="#br0" timeOffset="45236.57">19294 4910 339 0,'0'0'678'15,"0"0"-444"-15,0 0-105 0,0 0-4 16,0 0-26-16,0 0-29 16,0 0-25-16,0 0-20 15,0 0-25-15,0 3 0 16,0 1-19-16,0 6 1 16,8-5 2-16,3 6-38 15,7-9 9-15,7-2 13 16,-1 0 10-16,-2-16 2 15,-1-6-5-15,-10-3-30 16,-7 2 13-16,-4 5 10 16,-4 4-17-16,-21 5-25 15,1 9 51-15,-5 0 23 16,0 6 23-16,2 11 9 0,5 1-10 16,7 2-20-1,3-2 0-15,5-2-2 0,5-4 0 16,2-2 0-16,0 0-8 15,0 2 8-15,5-2 17 16,7 0-8-16,7 2 5 16,5-2-1-16,5-2-12 15,5-4-1-15,6-2 0 16,-1-2-8-16,0 0-58 16,7-11-130-16,-10 0-72 15,-12 1-126-15</inkml:trace>
  <inkml:trace contextRef="#ctx0" brushRef="#br0" timeOffset="45561.4">19837 4855 791 0,'0'0'344'16,"0"0"-171"-16,0 0-53 15,0 0-27-15,0 0-41 16,0 0-8-16,0 0-12 16,-49-41-20-16,38 41-5 15,-2 0 5-15,-3 0-2 0,0 15-3 16,-2 5-6-16,3 2 6 16,3-1 12-16,6 1-13 15,4 0-6-15,2 1 0 16,0-7-13-16,11 0-1 15,9-5 3-15,5-4-8 16,4-7-39-16,10-7-62 16,-5-13-219-16,-5 1-794 0</inkml:trace>
  <inkml:trace contextRef="#ctx0" brushRef="#br0" timeOffset="46538.11">19866 4995 405 0,'0'0'246'0,"0"0"-132"16,0 0-67-16,0 0 35 16,0 0 16-16,0 0-46 15,0 0-52-15,-5 2-19 16,5 6 19-16,3 4-7 15,3 2 7-15,2 2 21 16,0 1 44-16,-1 4 37 16,-5-3-20-16,0 0 1 0,-2-2-22 15,0-1-3-15,-2-6 42 16,-11 1-20-16,-8-6-34 16,-3-4-22-16,-1 0-24 15,-1-4-1-15,1-12-34 16,5-2-16-16,7 1-25 15,6 6-105-15,7 5-105 16,0 6-562-16</inkml:trace>
  <inkml:trace contextRef="#ctx0" brushRef="#br0" timeOffset="47084.28">20127 4936 67 0,'0'0'609'15,"0"0"-452"-15,0 0-48 16,0 0-57-16,0 0 5 16,0 0-29-16,-83-7-15 15,70 19-12-15,2 4 6 16,2 0 48-16,2 0 20 0,7 4-8 15,0 2-3-15,7-6-50 16,13 1-11-16,6-4 4 16,5-9-14-16,6-4 3 15,7-8-86-15,-9-16-169 16,-8 2-310-16</inkml:trace>
  <inkml:trace contextRef="#ctx0" brushRef="#br0" timeOffset="48030.14">20265 4961 937 0,'0'0'253'0,"0"0"-211"15,0 0-42-15,0 0 0 16,0 0 35-16,0 0 20 16,0 0-6-16,56 14-20 0,-32-14-10 15,5 0-6-15,-2-2-2 16,1-7-5-16,-5 4-6 15,-5-1-32-15,-5 0-16 16,-1 4 8-16,-8 0 4 16,-2 2 10-16,-2 0 26 15,0 0 2-15,0 0 20 16,0-2 20-16,-2-3-42 16,-8 1-29-16,-3 1 2 15,-3-1-34-15,1 0 28 0,-1 0 30 16,1 1 3-1,2 3 55-15,-1 0-32 0,6 0-14 16,-1 0 1-16,-1 0-10 16,6 0 0-16,0 0 1 15,-1 0 40-15,5 0-1 16,-2 0-24-16,2 0-16 16,0 0-2-16,0 0-25 15,0 0-24-15,0 4 42 16,0 5 9-16,0-4 1 15,0 4-1-15,0-3-16 16,0 1-33-16,0 2 5 16,7 1 27-16,-1-1 7 15,6 0 1-15,-1 2-11 16,0-4-34-16,2 4 37 0,0 0 17 16,4-1 20-16,-2-2 35 15,5 2 19-15,-1-2-13 16,4-2 1-16,2-4-13 15,-3-2-5-15,2 0-5 16,1-2 2-16,-1-14-11 16,1-9-20-16,0 2-10 15,-4-7-26-15,0 0-4 16,-1-2-2-16,-3 1 20 16,-1 4 11-16,-5 2-5 15,-2 5 6-15,-2 0-1 16,-2 0 1-16,-1 2-25 15,0 0-7-15,1-2 3 16,1 0-16-16,-1 0-21 16,2-2 24-16,-1 2-19 0,3-4-47 15,-2-2 47-15,0 0 31 16,-3 1-7-16,-4 4 37 16,2 5 9-16,-2 2 6 15,0 5 18-15,0 1 77 16,0 7-2-16,-2-4-17 15,0 5-20-15,0 0-4 16,0 0-34-16,-3 16-27 16,2 17-6-16,-1 14 33 15,2 28 27-15,2 25-2 16,0-3 18-16,0-12-28 0,9-12-2 16,4-21-5-1,6-2-11-15,2 0-11 0,2-16-19 16,-1-16-15-1,7-22-66-15,-7-17-136 0,-4-13-899 0</inkml:trace>
  <inkml:trace contextRef="#ctx0" brushRef="#br0" timeOffset="64156.6">18754 6374 546 0,'0'0'143'0,"0"0"-99"16,0 0-24-16,0 0-1 15,0 0 167-15,0 0 21 16,2 0-103-16,-2 0-65 16,0 11-6-16,0 13-5 15,0 14 50-15,5 30-11 16,4 35-9-16,4 35-13 16,0 4-7-16,-1-22-23 15,-4-34-15-15,-3-33-7 0,-3-11-27 16,2-1-4-1,2 8-59-15,-2-9-60 0,-2-18-209 0</inkml:trace>
  <inkml:trace contextRef="#ctx0" brushRef="#br0" timeOffset="64524.42">18790 6468 26 0,'0'0'778'16,"0"0"-604"-16,0 0-112 0,0 0-3 16,2-94 5-16,10 74-9 15,5 4-35-15,3 0-19 16,3 4-1-16,0 2-24 15,2 8 1-15,-2 2-6 16,-5 0 10-16,-5 4 16 16,-7 18 3-16,-6 6 116 15,0 6-26-15,-4 7 7 16,-14 0-27-16,-4 0-19 16,0-3-24-16,-1-6-18 15,6-5-8-15,3-10-1 16,7-7-33-16,7-10-73 15,0-2-248-15,7-14-46 0</inkml:trace>
  <inkml:trace contextRef="#ctx0" brushRef="#br0" timeOffset="65028.3">18991 6457 901 0,'0'0'371'16,"0"0"-233"-16,0 0-62 15,0 0 8-15,0 0-20 16,0 0-49-16,0 0-15 16,10 0-2-16,1 4-3 15,1 2 5-15,1-1 1 0,5 6-1 16,3-5 0-16,0-2 2 16,4-4-2-16,0 0-19 15,-1-5-34-15,0-11-8 16,-4 3-10-16,-4-1 14 15,-3 5 23-15,-6 2 32 16,-3 5 2-16,-2 2 33 16,-2 0 60-16,0 0-6 15,0 0-37-15,2 0-39 16,4 0-5-16,0 9 25 16,5 2-20-16,3-1-9 15,5 0-2-15,4-5 0 16,6 0 0-16,0-5-16 15,2 0-3-15,0-10 2 16,-6-10-21-16,-6 2-7 0,-7-1-18 16,-7 4 29-16,-5 3 19 15,-11 1-8-15,-14 7-19 16,-6 3 42-16,-5 1 6 16,0 0 28-16,3 1-2 15,6 9-8-15,7 1-24 16,8-1-43-16,8 1-110 15,4 0-119-15,8-5-55 16</inkml:trace>
  <inkml:trace contextRef="#ctx0" brushRef="#br0" timeOffset="65305.66">19608 6449 487 0,'0'0'195'0,"0"0"-19"15,0 0 38-15,0 0-27 16,0 0-71-16,0 0-19 16,0 0-17-16,0 8-13 15,0-4-7-15,-5 3-28 16,-4 2-18-16,2 4 5 16,-1 6 0-16,3-1-4 15,3 5-9-15,2-2-6 16,0 3 0-16,7-4-6 15,10-6-7-15,8-4-14 0,4-8-21 16,14-2-67-16,-10-12-156 16,-7-4-261-16</inkml:trace>
  <inkml:trace contextRef="#ctx0" brushRef="#br0" timeOffset="65709.98">19817 6543 696 0,'0'0'199'15,"0"0"-153"-15,0 0-14 16,0 0 79-16,0 0-20 16,0 0-57-16,0 0 16 15,34-16 18-15,-19 4-33 16,3 4-17-16,1-2-18 16,0-2 1-16,-1 4 6 0,-3-1-6 15,-4 2-1-15,-2 3 0 16,-4 0 1-16,-3 1 15 15,-2 3 54-15,0-1 23 16,0 1-45-16,-9 0-23 16,-5 0 13-16,-3 0-25 15,-1 0-12-15,-5 12 0 16,6-1 0-16,-1 6-1 16,5 1 12-16,1-2-11 15,6 0-1-15,3 1-1 16,3-2-5-16,0 3 3 15,11-1-7-15,10-2-9 16,6-3-15-16,2-2-9 16,2-10-13-16,-2 0-38 0,2 0-76 15,4-26-106 1,-6 4-48-16,-8 2-87 0</inkml:trace>
  <inkml:trace contextRef="#ctx0" brushRef="#br0" timeOffset="65980.67">20125 6543 598 0,'0'0'413'0,"0"0"-163"15,0 0-132-15,0 0-68 16,0 0-3-16,0 0-24 16,0 0-23-16,44 54 0 15,-24-48 0-15,4-3 6 16,-3-3-5-16,-1-6 5 16,-7-11-5-16,-5-9 8 0,-8-4-8 15,0-7 1 1,-10 6-2-16,-15 3-8 0,-4 10 8 15,-4 12 25-15,-3 6-2 16,5 11-3-16,2 20-11 16,10 5-8-16,7 6 0 15,10-6-1-15,2 0-32 16,14-10-46-16,17-12-97 16,0-8-115-16,-5-6-83 0</inkml:trace>
  <inkml:trace contextRef="#ctx0" brushRef="#br0" timeOffset="66484.49">20304 6220 995 0,'0'0'263'16,"0"0"-183"-16,0 0-44 15,0 0 24-15,-31 132 18 16,31-85-25-16,0-1-26 15,0-3-15-15,0-4-3 16,8-9 4-16,3-4-5 16,5-10-7-16,-1-9-1 15,3-7-10-15,4-3-9 16,-2-15-55-16,2-8-25 16,-4 2-27-16,-4 4 25 15,-6 8 98-15,-3 8 3 16,-3 4 124-16,-2 12 58 0,0 12-3 15,0 8-35-15,0 1-69 16,4 0-41-16,8-5-34 16,3-8 0-16,5-8-9 15,3-10-31-15,6-2-33 16,-3-18-41-16,1-14-88 16,-3-4-105-16,-1-2-20 15,-8 5 80-15,-1 4 49 16,-8 10 198-16,-3 14 176 15,-3 5 336-15,0 0-230 16,-5 18-115-16,-1 6-40 16,-2 6-47-16,6-2-42 0,2-2-20 15,0-4-18-15,0-5 0 16,10-4-34-16,5-13-62 16,1 0-88-16,-5-13-223 0</inkml:trace>
  <inkml:trace contextRef="#ctx0" brushRef="#br0" timeOffset="66678.61">20782 6477 1232 0,'0'0'296'16,"0"0"-218"-16,0 0-3 16,0 0 27-16,0 0-29 15,0 90-47-15,0-68-16 16,0-2-9-16,8-6-1 15,1-8 0-15,3-4-23 0,1-2-19 16,9-16-42-16,-1-8-85 16,-4-2-390-16</inkml:trace>
  <inkml:trace contextRef="#ctx0" brushRef="#br0" timeOffset="66977.6">20938 6527 713 0,'0'0'307'16,"0"0"-148"-16,0 0-67 15,0 0-5-15,0 0-14 16,0 0-27-16,0 0-17 16,58 64-20-16,-38-64-8 15,0 0 7-15,-2-6-7 16,-1-8 11-16,-1-4-12 0,-7 0-1 16,-1-2-19-16,-5 2-2 15,-3 0 10-15,0 2-14 16,-5 7-26-16,-12 4 17 15,-3 5 26-15,-3 4 9 16,1 18 11-16,2 9 65 16,5 6 84-16,5 3-9 15,10-5-66-15,5 3-60 16,22-13-25-16,33-17-34 16,-4-8-123-16,-3 0-977 0</inkml:trace>
  <inkml:trace contextRef="#ctx0" brushRef="#br0" timeOffset="67634.03">21989 6511 1048 0,'0'0'232'0,"0"0"-134"16,0 0-18-16,0 0-41 15,0 0 19-15,-95 12 12 16,70 8 2-16,8 8-8 0,-2 0 2 15,13 2-2 1,4 2-16-16,2-2-15 0,4-6-5 16,16-5-18-16,4-12-3 15,3-7 10-15,2-3-17 16,-4-24-35-16,-7-9-42 16,-12-1 1-16,-6-2-6 15,-4 1-7-15,-18 8 0 16,-7 10 40-16,0 9 49 15,2 11 68-15,4 0-5 16,8 17-12-16,6 9 10 16,7 2-7-16,2 4-7 15,0 3 6-15,15-5-16 16,10-1-26-16,2-9-11 16,6-8 0-16,5-12-33 0,2 0-60 15,11-44-41 1,-13 2-134-16,-5-2-670 0</inkml:trace>
  <inkml:trace contextRef="#ctx0" brushRef="#br0" timeOffset="67923.85">22207 6278 580 0,'0'0'241'0,"0"0"-241"16,0 0 27-16,0 0-27 15,0 0 166-15,0 0-31 16,0 0-22-16,-2-32-42 15,2 28-48-15,0 2-10 0,0 0 22 16,0 2 50-16,0 0 14 16,0 0-38-16,0 16-7 15,0 16 27-15,0 12 42 16,0 11-31-16,0 1-38 16,0 2-14-16,7-7 8 15,5-4-18-15,-6-11-17 16,5-10-12-16,-4-8-1 15,0-10-23-15,4-8-71 16,2 0-67-16,0-17-55 16,0-2-341-16</inkml:trace>
  <inkml:trace contextRef="#ctx0" brushRef="#br0" timeOffset="68347.14">22377 6631 472 0,'0'0'568'0,"0"0"-353"16,0 0-57-16,0 0-9 15,0 0-42-15,0 0-3 16,0 0-53-16,-4 10-32 16,4-4-19-16,0 4 0 15,0-2 2-15,0 2 6 16,9 0 6-16,4-6 5 15,0 0-3-15,0-4-10 16,1 0-6-16,-3-14-11 16,-7-4-40-16,-4-2-17 0,0-3-2 15,-2 2-20-15,-13-1-74 16,-7 4 37-16,-1 0 3 16,1 4 43-16,0 6 81 15,4 8 58-15,3 0 129 16,3 14-23-16,3 12-54 15,7 2-9-15,2 2-3 16,0 0-29-16,11-2-20 16,9-2-28-16,5-8-12 15,4-6-9-15,2-7-32 16,15-8-54-16,-6-13-97 16,-5-8-380-16</inkml:trace>
  <inkml:trace contextRef="#ctx0" brushRef="#br0" timeOffset="68690.92">23152 6116 940 0,'0'0'192'0,"0"0"-132"16,0 0-30-16,-95 44-10 15,61-4 51-15,1 14 76 16,4 8-18-16,4 7-24 15,15 3-49-15,10-4-30 16,0-8-19-16,17-4-7 16,23-9-51-16,-2-15-99 15,-4-14-446-15</inkml:trace>
  <inkml:trace contextRef="#ctx0" brushRef="#br0" timeOffset="69120.89">23574 6168 1033 0,'0'0'359'15,"0"0"-246"-15,0 0-92 16,0 0-8-16,0 0 39 15,0 0 4-15,0 0-21 16,73 48 20-16,-48-18-13 16,-1 12 7-16,0 11-3 15,3 24-2-15,-11 32-17 16,-14 14-27-16,-2-3-11 16,-20-30-94-16,-26-14-29 15,9-38-141-15,2-6-450 0</inkml:trace>
  <inkml:trace contextRef="#ctx0" brushRef="#br0" timeOffset="73904.03">24166 6322 224 0,'0'0'135'0,"0"0"-97"15,0 0-37-15,0 0-1 16,0 0-8-16,0 0-69 15,-14-12-40-15,6 6-79 0</inkml:trace>
  <inkml:trace contextRef="#ctx0" brushRef="#br0" timeOffset="74352.82">24166 6322 339 0,'-64'-126'92'0,"64"126"276"16,0 0-106-16,0 0-158 15,-2 0-52-15,2 0-12 16,0 4-6-16,0 10-7 16,0 8 28-16,4 7-24 15,5 4-21-15,1 7-9 16,0 7 5-16,-4 1-5 16,-1 4 0-16,-1 4 8 15,-4-2 0-15,0-2-2 0,0 0-7 16,0-8 1-16,0-9 0 15,0-7 0-15,0-9 0 16,0-4 0-16,7-5 0 16,0-4 0-16,2-4-1 15,1-2 0-15,7 0 1 16,2-15 10-16,3-5-2 16,-3-6-9-16,-2 0-7 15,-10-2-6-15,-4 0 1 16,-3 8 3-16,-8 2 9 15,-11 6-16-15,-4 4 16 16,-2 8-1-16,-1 0 0 16,2 0 0-16,1 2 0 15,3 10 1-15,5 1-1 16,5-2-20-16,10 3-34 0,0-2-161 16,0-2-105-16</inkml:trace>
  <inkml:trace contextRef="#ctx0" brushRef="#br0" timeOffset="76170.07">24694 6818 227 0</inkml:trace>
  <inkml:trace contextRef="#ctx0" brushRef="#br0" timeOffset="76274.05">24694 6818 227 0,'50'-29'550'0,"-50"29"-393"0,0-1-45 0,-3 1-7 16,-2-3 1-16,1 2-50 16,2 1-37-16,2 0-18 0,-2 0-1 15,2 0-39 1,0 0-44-16,0 0-111 0,0 1 11 15,0 2-389-15</inkml:trace>
  <inkml:trace contextRef="#ctx0" brushRef="#br0" timeOffset="76875.23">24349 6756 492 0,'0'0'303'16,"0"0"-75"-16,0 0-68 16,0 0-45-16,0 0-44 15,0 0-37-15,0 0-8 16,0 0 15-16,29 17-21 15,-14-11-11-15,1-3 2 16,4-1 17-16,0-2-21 0,5 0 3 16,2-6-1-16,-6-8-6 15,-2-3-3-15,-7-1-9 16,-4 2 2-16,-8-2-3 16,0 4-5-16,-8 4-1 15,-7 0-1-15,-3 6 17 16,3 4 10-16,1 0 23 15,-1 0 5-15,1 11-20 16,3 9-4-16,3 7 21 16,3 1-13-16,3 0-12 0,2 1-9 15,0-6 0 1,13-3-1-16,8-5-7 0,0-11-22 16,6-4-49-1,6-2-59-15,-6-17-158 0,-6 0-513 0</inkml:trace>
  <inkml:trace contextRef="#ctx0" brushRef="#br0" timeOffset="77782.03">24754 6699 677 0,'0'0'321'16,"0"0"-171"-16,0 0-93 16,0 0 24-16,0 0-32 15,0 0-14-15,0 0 0 16,-10 58-16-16,10-42 11 15,0-1 5-15,0-6-16 16,0-3-3-16,2 1-15 16,6-7 8-16,3 0-7 15,3 0-2-15,-1-19-33 16,-1-1-64-16,-8-4-37 0,-4 4-83 16,0 2 54-1,-4 8 89-15,-14 4 74 0,-1 6 24 16,-2 0 59-16,0 13 12 15,3 4-18-15,3 3-38 16,6 2-29-16,2-2-10 16,5-3-1-16,2-4-18 15,0 1 8-15,2-3 0 16,10-4-9-16,-1 0 3 16,3-1 7-16,-2-4 10 15,-1 1 1-15,3 5 9 16,-1 7 44-16,-1 11 43 0,-1 8 13 15,-3 10-36 1,-3 10 1-16,0 2-5 0,-5 2-12 16,0-3-13-16,-8-7-14 15,-5-5-6-15,-3-14-5 16,-1-7 17-16,-1-8-20 16,1-8 1-16,-2-6-18 15,1-6-3-15,5-20-37 16,7-12-22-16,6-8 12 15,0-11-52-15,11-1-8 16,13 0-16-16,5 3-26 16,0 10 32-16,-2 5 47 15,2 8 23-15,-5 4-20 16,-4 4 17-16,1 3 17 16,-6 3 25-16,-1 0 11 0,-6 2 26 15,-1 0 52-15,-7 5 8 16,6 0 30-16,-6 5 3 15,0 2-40-15,0 4-25 16,0 0-16-16,0 0-17 16,0 0-3-16,0 13 24 15,0 6 25-15,0 6 18 16,0 0-32-16,0 0-31 16,0-3-8-16,0-6-5 15,0-6-8-15,0-6 0 16,0-4-1-16,0 0-23 15,0-42-63-15,0-4-82 16,0-11-674-16</inkml:trace>
  <inkml:trace contextRef="#ctx0" brushRef="#br0" timeOffset="77909.96">24923 6359 1182 0,'0'0'366'15,"0"0"-205"-15,0 0-130 16,0 0-31-16,0 0-70 15,0 0-38-15,0 0-197 16,0 88-461-16</inkml:trace>
  <inkml:trace contextRef="#ctx0" brushRef="#br0" timeOffset="78203.78">24923 6789 431 0,'0'0'388'0,"0"0"-132"16,0 0-126-16,0 0-50 15,0 0-15-15,0 0-30 16,0 95-2-16,0-91-17 16,0-4-10-16,0 0 4 15,0 0-4-15,0-15-6 16,0 2-19-16,0-6-2 16,0 7 14-16,0 1 7 15,0 7-6-15,0 1 6 16,0 3 12-16,0 0 32 15,0 7 21-15,0 7-8 16,0 4-28-16,0 4-16 16,0 2-3-16,0 3-10 0,0 18-26 15,0-9-106-15,0-2-187 16</inkml:trace>
  <inkml:trace contextRef="#ctx0" brushRef="#br0" timeOffset="82393.24">20225 8256 682 0,'0'0'260'0,"0"0"-188"15,0 0-51-15,0 0 0 16,0 118 46-16,0-46 14 16,-4 26-7-16,-4 25-22 15,4-14-23-15,-1-18-16 16,3-36 3-16,0-16-3 16,0-5-6-16,0-4-5 15,2-4 6-15,0-16-8 16,0-15-61-16,2-22-224 15,4-9-36-15</inkml:trace>
  <inkml:trace contextRef="#ctx0" brushRef="#br0" timeOffset="82716.03">20234 8265 137 0,'0'0'133'16,"0"0"-94"-16,0 0-25 16,0 0-12-16,53-111-1 15,-36 88-1-15,2 5-16 16,-1 4-1-16,-1 10 16 16,1 4 1-16,-2 0 40 0,-5 20 51 15,-4 14 81-15,-5 10 27 16,-2 8-22-16,0 4-2 15,-11 2-50-15,-5-3-21 16,-4-11 5-16,0-8-38 16,2-10-24-16,7-9-28 15,5-12-19-15,6-15-37 16,0-16-233-16,13-8-356 0</inkml:trace>
  <inkml:trace contextRef="#ctx0" brushRef="#br0" timeOffset="82940.89">20450 8265 671 0,'0'0'128'16,"0"0"-128"-16,0 0-17 16,0 0 17-16,0 0 11 15,0 0 34-15,0 0 3 16,60 107-11-16,-44-81-11 15,3-8-7-15,6-7-7 16,2-11-12-16,4 0-34 16,5-19-102-16,-5-7-114 15,-9 0-130-15</inkml:trace>
  <inkml:trace contextRef="#ctx0" brushRef="#br0" timeOffset="83225.74">20737 8293 179 0,'0'0'516'0,"0"0"-295"16,0 0-138-16,0 0-25 0,0 0-1 15,0 0-27-15,0 0-18 16,-2 71-5-16,18-59-7 16,-1-2 0-16,3-6 0 15,0-4 0-15,-1 0 17 16,-3-4 6-16,-1-8-8 16,-2-1-14-16,-3-1 9 15,-4-1 5-15,-2 1-2 16,-2-4-12-16,0 1 15 15,-9-3 29-15,-5-1 54 16,-8 3-28-16,0 1-19 16,-2 7-15-16,-1 8-4 0,5 2-33 15,2 4-9-15,7 14-104 16,6 18-44-16,5-6-92 16,0-4-79-16</inkml:trace>
  <inkml:trace contextRef="#ctx0" brushRef="#br0" timeOffset="83556.67">21013 8398 41 0,'0'0'505'0,"0"0"-342"15,0 0-79-15,0 0-21 16,0 0-9-16,0 0-5 0,0 0 0 15,0 2 58-15,0-2-14 16,-6 0-66-16,-3 0-15 16,-4 0-12-16,-1 0 1 15,1 8 23-15,-1 4 23 16,3 2 11-16,7 0-19 16,4 0-23-16,0 0-16 15,2 0 0-15,13-4-1 16,8-4 1-16,4-2-7 15,2-4-22-15,-2 0-65 16,0-10-39-16,1-10-64 16,-4 2-75-16,-5 2-350 0</inkml:trace>
  <inkml:trace contextRef="#ctx0" brushRef="#br0" timeOffset="84201.82">21234 8383 78 0,'0'0'312'0,"0"0"-141"0,0 0-77 16,0 0-6-16,0 0-49 15,0 0-14-15,0 0 5 16,47-18 16-16,-43 18-17 16,0 0 3-16,4 3-2 15,0 1-2-15,-1 0-11 16,5 0-4-16,3-4 0 16,1 0 7-16,-1 0-2 15,-2-6-7-15,3-3-5 16,-5 0 1-16,-2-4-7 15,-9 6 6-15,0-4 35 0,0 1-4 16,-7 4 30 0,-8 0-24-16,-6 3-22 0,0 3 5 15,-2 0 11-15,-1 7-8 16,3 11-13-16,4 3 9 16,5 1-13-16,6 2-5 15,6-2-7-15,0 4-2 16,18-7 1-16,7-2 0 15,4-5-6-15,6-10-12 16,1-2-20-16,1-4-21 16,-6-12-30-16,-2-4-82 15,-8 0 9-15,-8 4 36 0,-9 6 127 16,-4 4 47 0,0 4 144-16,0 0 6 0,0 2-54 15,0 0-53-15,0 2-68 16,0 8-15-16,0 6-6 15,4 0-1-15,8-2 0 16,-1 0 1-16,5-6-1 16,-1-6 0-16,3-2 11 15,0-4-9-15,0-18-2 16,-7-6-25-16,-5-6-46 16,-6 2-25-16,0 0-43 15,-11 8 44-15,-11 7 95 16,-2 11 35-16,-1 6 44 15,3 0-11-15,4 16 0 16,5 5-33-16,8-3-29 0,5 0-6 16,3-4-57-16,28-14-79 15,-7 0-53-15,5-8-191 0</inkml:trace>
  <inkml:trace contextRef="#ctx0" brushRef="#br0" timeOffset="84414.16">21731 8049 1051 0,'0'0'269'16,"0"0"-180"-16,0 0-12 15,-18 125-11-15,18-68-23 16,0 4-14-16,0-3-19 16,14-7-9-16,-1-6 0 0,3-11-1 15,-1-14 0-15,3-10-27 16,2-10-46-16,2-12-66 15,9-34-96-15,1 3-125 16,-10 6-342-16</inkml:trace>
  <inkml:trace contextRef="#ctx0" brushRef="#br0" timeOffset="84660.07">21960 8288 591 0,'0'0'386'16,"0"0"-111"-16,0 0-101 16,0 0-31-16,-17 108-51 15,15-74-32-15,2-2-21 16,0-10-28-16,2-8-11 15,9-8-1-15,2-6-30 0,5-4-18 16,0-18-12-16,-1-6-50 16,2-2-65-16,-11 4 1 15,-1 4 90-15,-5 9 85 16,-2 8 92-16,0 5 71 16,0 0-60-16,0 11-47 15,0 12-27-15,0 3-10 16,0 2-19-16,0-6-27 15,2-4-81-15,10-10-127 16,-4-8-273-16</inkml:trace>
  <inkml:trace contextRef="#ctx0" brushRef="#br0" timeOffset="84847.95">22166 8350 1086 0,'0'0'482'0,"0"0"-378"16,0 0-63-16,0 0-8 15,0 0 26-15,0 0-26 16,8 90-32-16,-4-66 1 16,4-4-2-16,-4-8-19 15,3-8-17-15,-1-4-30 16,10-20-17-16,-1-10-76 16,-4-4-399-16</inkml:trace>
  <inkml:trace contextRef="#ctx0" brushRef="#br0" timeOffset="84968.92">22303 8380 567 0,'0'0'238'0,"0"0"-115"0,0 0-79 15,0 0-31-15,0 0-13 16,0 0-98-16,0 0-157 0</inkml:trace>
  <inkml:trace contextRef="#ctx0" brushRef="#br0" timeOffset="85750">23126 8386 189 0,'0'0'762'0,"0"0"-516"16,0 0-101-16,0 0-55 15,0 0-45-15,0 0-29 16,0 0-13-16,-9-9-3 15,9 9 0-15,0 0 11 16,0 0 24-16,-2 0 28 16,0 0-2-16,2 0-10 15,0 0-4-15,0 0-24 16,0 0-7-16,0 0-4 16,0 0-5-16,0 0 12 0,0 0-4 15,0 0-6 1,0 0-8-16,0 0 1 0,0 0 0 15,0 0-2-15,0 0 0 16,0-1 1-16,0 1-1 16,0 0-1-16,0 0-14 15,0 0 8-15,0 0 7 16,0 0 0-16,0 0 0 16,0 0 2-16,0 0-2 15,0 0 0-15,0 0 0 16,0 0 0-16,0 0 0 15,0 0 0-15,0 0 1 16,0 0-2-16,0 0 1 16,0 0 0-16,0 0 0 15,0 0 0-15,0 0-10 0,0 0 1 16,0 0-3-16,0 0-24 16,0 0-52-16,0-2-73 15,0 0-151-15,4-2-288 0</inkml:trace>
  <inkml:trace contextRef="#ctx0" brushRef="#br0" timeOffset="86483.7">23088 8279 371 0,'0'0'260'0,"0"0"-169"15,0 0-62-15,0 0 10 16,0 0-7-16,0 0 41 16,0 0 124-16,0-84-16 15,0 82-9-15,0 2-35 16,0 0-29-16,0 0-18 16,-4 11-33-16,-4 16-32 15,2 9 12-15,-1 6 4 16,3 3-6-16,2-5-7 15,2-7-12-15,0-4-6 0,0-9-10 16,6-8-1-16,5-8-8 16,7-4-37-16,7-8-55 15,4-24-19-15,2-8-42 16,0-8-144-16,-7 2-238 16,-1 5 52-16,-9 11 440 15,-6 12 52-15,-6 14 254 16,-2 4 49-16,0 4-14 15,-4 20-59-15,-7 2-49 16,2 6-53-16,0-1-38 16,3-3-34-16,3-6-14 15,1-2-17-15,2-6-19 0,0-2-6 16,0-4-38 0,5-4-57-16,10-2-93 0,-1-2-325 0</inkml:trace>
  <inkml:trace contextRef="#ctx0" brushRef="#br0" timeOffset="86823.19">23537 7943 965 0,'0'0'333'0,"0"0"-175"16,0 0-46-16,0 0-10 15,0 0-29-15,0 0-21 16,-29 100 17-16,16-46-13 16,1 3-6-16,-2 2 5 15,5-5-17-15,3-7-17 16,6-7-6-16,0-11-7 15,0-4-8-15,0-7-2 16,0-4-36-16,4-4-30 16,2-4-59-16,10-6-46 15,-1 0-126-15,-4-12-384 0</inkml:trace>
  <inkml:trace contextRef="#ctx0" brushRef="#br0" timeOffset="87265.67">23620 8300 451 0,'0'0'489'15,"0"0"-273"-15,0 0-57 16,0 0-53-16,0 0 3 16,0 0-26-16,0 0-22 15,0-18-12-15,0 18 7 16,-4 1-15-16,-3 16-32 15,-2 8-7-15,2 4 5 0,3 3 1 16,4-4 0-16,0-2-6 16,0-7 4-16,2-2-5 15,5-7 0-15,4-4-1 16,0-6 0-16,3-2 1 16,-3-16 8-16,2-10-9 15,-1-7-21-15,-8-2-27 16,-4-8-28-16,0 6-65 15,-16 2-163-15,-8 10-93 16,-1 10 180-16,-1 13 217 16,1 4 12-16,4 12 268 15,6 15 57-15,7 5-106 16,8 5-93-16,0 6-49 0,6-3-50 16,14-7-28-16,12-2-10 15,5-13-1-15,34-18-30 16,-10-2-106-1,-1-16-573-15</inkml:trace>
  <inkml:trace contextRef="#ctx0" brushRef="#br0" timeOffset="88038.79">24208 7981 1016 0,'0'0'295'16,"0"0"-145"-16,0 0-67 15,0 0-29-15,0 0 14 16,0 0-17-16,0 0-7 16,-35-20-2-16,17 20-18 15,-6 16-23-15,-7 11-1 16,-3 14 0-16,-2 11 0 16,5 8 7-16,7 7-1 15,6-2 0-15,11 0-5 16,7-7-1-16,0-8-8 0,20-10-33 15,20-18-46-15,-4-12-95 16,-3-10-224-16</inkml:trace>
  <inkml:trace contextRef="#ctx0" brushRef="#br0" timeOffset="88482.67">24507 7985 586 0,'0'0'158'16,"0"0"32"-1,0 0 52-15,0 0 22 0,49 98-90 16,-38-52-37-16,-2 8-62 16,0 6-8-16,-4 0-39 15,-5 1-19-15,-3-7-9 16,-17 0-33-16,-31 4-73 16,2-12-118-16,0-8-631 0</inkml:trace>
  <inkml:trace contextRef="#ctx0" brushRef="#br0" timeOffset="92236.18">20252 8654 489 0,'0'0'809'16,"0"0"-661"-16,0 0-130 16,0 0-17-16,0 0 49 15,0 0 14-15,0 0-24 16,8 65-8-16,-8-41 3 16,0-2 5-16,0 5-2 15,-4-2-15-15,-2 7-8 16,-4 4-9-16,4 1-6 15,-1 8 0-15,3 1 1 16,4 2-1-16,0 1-1 0,0-5 1 16,4-6-2-16,11-6 1 15,6-10-5-15,3-12-12 16,5-10-7-16,2-6-7 16,1-24 8-16,-3-8-10 15,-8-8-20-15,-9-2 9 16,-10-2-9-16,-2 4-18 15,-16 8 28-15,-10 15 44 16,-5 11 4-16,2 12 59 16,-2 0-18-16,8 23-23 15,7 2-22-15,8 5 0 16,8 0-13-16,0-4-57 0,29-2-73 16,2-6-171-1,-2-7-290-15</inkml:trace>
  <inkml:trace contextRef="#ctx0" brushRef="#br0" timeOffset="92806.99">20489 9132 481 0,'0'0'668'0,"0"0"-451"16,0 0-143-16,0 0-48 16,0 0-20-16,0 0 7 15,0 0-1-15,70-26-12 16,-50 12 0-16,-4-1 0 15,-5 2-12-15,-5 0 12 16,-6 5 0-16,0 0 0 16,-2 6 12-16,-11 2 15 0,-8 0-8 15,0 2-9-15,-4 16-9 16,3 6 0-16,-3 5 15 16,8 1-1-16,5 3-3 15,5 0-12-15,7-3 2 16,0-6-2-16,7-2 0 15,11-8-2-15,9-4-4 16,2-10-4-16,4 0-2 16,3-12-19-16,-1-12-30 15,-3 2-13-15,-8-2-33 16,-3 10 30-16,-13 2 40 16,-1 8 37-16,-7 4 97 15,0 0 72-15,0 0-54 16,0 0-52-16,0 2-40 15,0 4-16-15,0 2-7 0,8-4 0 16,8 4 0-16,2-6 0 16,6-2 0-16,-1 0 1 15,2-10 0-15,-8-8-1 16,-3-5 0-16,-3-1-10 16,-11-2 0-16,0 2 4 15,-2 3-6-15,-19 3 2 16,-5 7-36-16,-3 8 27 15,0 3 19-15,-2 0 0 16,8 8-52-16,13 7-104 16,4-1-131-16,6-3-60 0</inkml:trace>
  <inkml:trace contextRef="#ctx0" brushRef="#br0" timeOffset="93279.75">20875 9097 1087 0,'0'0'259'16,"0"0"-196"-16,3 95-14 15,3-35 11-15,0 12-4 16,8 9-8-16,-7 1-19 16,1-2-17-16,-5-8 16 0,-3-10 10 15,0-12 11 1,0-18-2-16,-13-12-6 0,0-13 3 15,-10-7-44-15,3-18-7 16,-2-25-71-16,4-13-24 16,12-15-10-16,6-4-148 15,0-1-284-15,15 8 166 16,7 9 112-16,7 11 217 16,0 10 49-16,2 4 136 15,-2 4 67-15,0 5 14 16,-2 6-28-16,-5 2-36 15,-4 10-50-15,-5 0-31 16,1 7-36-16,-5 0-7 16,-3 0-14-16,1 0-1 15,2 14 14-15,0 4 37 0,5 8 70 16,-3 7-29 0,1 1-21-16,2-2-29 0,-3-3-19 15,3-8-25-15,-3-7-12 16,0-10-34-16,5-32-60 15,-3-18-73-15,-5-8-554 0</inkml:trace>
  <inkml:trace contextRef="#ctx0" brushRef="#br0" timeOffset="93406.71">21234 8863 955 0,'0'0'281'0,"0"0"-199"16,0 0-48-16,0 0-34 15,13 108-6-15,6-87-201 16,-2-14-364-16</inkml:trace>
  <inkml:trace contextRef="#ctx0" brushRef="#br0" timeOffset="93549.65">21408 9042 525 0,'0'0'573'15,"0"0"-343"-15,0 0-118 16,0 0-25-16,58 91-10 15,-38-70-35-15,-1-6-42 16,0-2-6-16,-6-5-234 16,-10-6-815-16</inkml:trace>
  <inkml:trace contextRef="#ctx0" brushRef="#br0" timeOffset="94526.62">20015 10718 1162 0,'0'0'328'0,"0"0"-248"0,0 0 3 16,0 0-6-16,0 0-23 15,85 66-11-15,-56-52-17 16,-2-6-3-16,2-2 8 15,-3-6-7-15,-1 0-14 16,-5-6-4-16,-3-10-6 16,-3-2-2-16,-7-4-12 15,-7 0-8-15,0-2-11 16,-2-4-2-16,-15 6-17 16,-2 1 0-16,1 12 25 15,-4 4 14-15,2 5 13 16,-3 7-6-16,6 11 6 15,3 4 6-15,1 4-5 16,7 2 0-16,0 2 6 0,6 2-6 16,0 2-1-16,8-4-1 15,9-2 0-15,8-6 1 16,2-8-2-16,2-7 1 16,4-7-19-16,-2-7-18 15,-2-17-32-15,-2-6-68 16,-7-2-43-16,-7 4-53 15,-6 6 76-15,-5 8 158 16,-2 6 108-16,0 8 208 16,-2 0-88-16,-5 14-96 15,5 6-27-15,0 4-7 16,2 0-56-16,4 2-30 16,12-8-12-16,4-4-6 0,7-12 0 15,0-2-20-15,6-18-39 16,0-14-24-16,-1-8-54 15,-3-2-135-15,-3 0-41 16,-6 12 126-16,-6 3 193 16,-6 15 0-16,-3 11 179 15,-3 1 109-15,0 10-49 16,-2 14-69-16,4 5-72 16,4 4-56-16,0-3-24 15,1-6-18-15,5-4 0 16,-1-12-72-16,12-8-49 15,-5-8-114-15,-1-10-256 0</inkml:trace>
  <inkml:trace contextRef="#ctx0" brushRef="#br0" timeOffset="94818.66">20838 10762 758 0,'0'0'540'0,"0"0"-390"15,0 0-46-15,0 0-28 16,19 96-34-16,-5-72-12 15,3-3-14-15,4-6-9 16,-1-7-6-16,2-8 0 16,-2 0-1-16,3-12-1 15,-6-11-13-15,-3-8 2 16,-10-3 5-16,-4 0 7 16,-2 6 7-16,-18 10 25 15,-2 8 84-15,-5 10-5 16,-2 8-23-16,2 20-15 0,5 6-26 15,7 6-23-15,5-1-14 16,10-6-10-16,0-7-34 16,31-26-59-16,-2 0-91 15,-2-14-129-15</inkml:trace>
  <inkml:trace contextRef="#ctx0" brushRef="#br0" timeOffset="95194.47">21060 10285 1056 0,'0'0'361'0,"0"0"-204"0,0 0-39 16,-20 155 32-1,18-34-16-15,2-4-63 0,0-23-40 16,4-34-19-16,1-26-12 16,-5 4-79-16,0-7-110 15,0-12-178-15</inkml:trace>
  <inkml:trace contextRef="#ctx0" brushRef="#br0" timeOffset="97085.49">20065 12286 656 0,'0'0'271'0,"0"0"-95"16,0 0-57-16,0 0-20 15,0 0 12-15,0 0-9 16,0 0-23-16,-32-60-8 16,30 54-8-16,-1 3 21 15,3 2 25-15,0 1-22 16,0 0-37-16,0 0-29 16,-2 0-13-16,2 10-8 0,-4 30-22 15,-3 42 21-15,5 42 1 16,2 16-1-16,0-15 0 15,2-30 0-15,11-42 1 16,5-12-9-16,3-1 9 16,6-4-2-16,4-10-11 15,4-20-34-15,-1-6-19 16,1-32 5-16,-1-18-8 16,-12-11 2-16,-5-7 10 15,-15 2 7-15,-2 9 18 16,-8 8 32-16,-15 17 6 15,-6 18 61-15,-2 14-16 16,0 0-7-16,3 24-21 0,1 8-23 16,9 4 0-1,9 0-34-15,9-4-53 0,11-6-139 16,7-12-285-16</inkml:trace>
  <inkml:trace contextRef="#ctx0" brushRef="#br0" timeOffset="97739.56">20501 12807 667 0,'0'0'202'0,"0"0"-129"16,0 0 93-16,0 0-49 0,0 0-59 15,0 0-36-15,96-20-11 16,-81 6 4-16,-1 0 1 16,-5-2 19-16,-7 0-1 15,-2-2-6-15,0 2-8 16,-13 0-5-16,-8 4-8 16,-3 8 31-16,-5 4 5 15,-3 0-13-15,3 18-13 16,4 15-5-16,2 12 11 15,11 5 0-15,8 1-14 16,4-1-8-16,16-6-1 16,13-4 0-16,9-15-5 0,6-8-8 15,3-16-18-15,-1-1-31 16,-1-19-47-16,-9-9-16 16,-9-2-92-16,-5 2 30 15,-9 6 79-15,-6 5 108 16,-3 8 6-16,-4 6 226 15,0 3 54-15,0 0-109 16,0 6-84-16,3 13-60 16,2-1-15-16,5 4-11 15,4 0-6-15,6-8-1 16,2-4 0-16,3-8-1 16,-8-2 0-16,1-14 1 15,-9-14-6-15,-7-6 6 0,-2-3-1 16,-11-3-13-16,-15 4 2 15,-8 4-13-15,-1 11-15 16,-6 12 5-16,8 9 17 16,4 9-6-16,7 16-8 15,12 7 14-15,10-2-11 16,3 5-75-16,19-7-83 16,16-5 16-16,-2-5-70 15,-7-7-166-15</inkml:trace>
  <inkml:trace contextRef="#ctx0" brushRef="#br0" timeOffset="98205.2">20933 12914 332 0,'0'0'299'16,"0"0"-5"-16,0 0-9 0,0 0-85 15,0 0-114 1,0 0 36-16,54 181-20 0,-25-51-14 16,-3 16-15-1,-3-20-12-15,-13-36-9 0,-6-37-23 16,-4-21 16-16,0-2 11 15,0-5-4-15,-10-6 4 16,-7-19-15-16,-8-6-41 16,-8-49-94-16,-5-30-63 15,4-44-3-15,10-12 8 16,14 22-33-16,10 28-29 16,0 39 109-16,10 18 69 15,7 2 36-15,6 0 33 16,4-1 39-16,2 13 30 0,2 4-21 15,-2 6-11-15,-2 1-27 16,-6 5-2-16,-3-1-6 16,-2 5-4-16,-2 0-4 15,-6 0 0-15,4 0-4 16,-1 0 2-16,-1 10 11 16,2 7 32-16,3 5 5 15,1 2-13-15,-3 0-22 16,3 2-26-16,0 0-2 15,-4-8-9-15,0-4-1 16,-3-6 0-16,-3-8-55 16,-4-27-64-16,-2-46 38 15,-2-46-52-15,-11 9-208 0,-5 10-673 16</inkml:trace>
  <inkml:trace contextRef="#ctx0" brushRef="#br0" timeOffset="98305.18">21203 12278 940 0,'0'0'394'0,"0"0"-206"15,0 0-134-15,0 0-52 16,34 146-2-16,-1-95-182 16,-4-7-304-16</inkml:trace>
  <inkml:trace contextRef="#ctx0" brushRef="#br0" timeOffset="98572.13">21419 12711 1144 0,'0'0'396'0,"0"0"-170"15,0 0-36-15,0 0-60 16,11 112-47-16,-2-77-52 0,5-2-19 16,1-7-11-16,1-8-1 15,1-5-8-15,1-11-30 16,3-2-24-16,2-18 6 16,2-10-2-16,2-7 3 15,-2 5 22-15,-6 8 24 16,-5 12 7-16,-3 10 1 15,-1 8 1-15,-2 27 67 16,-1 11-23-16,1 10-27 16,0 2-17-16,-8 24-69 15,0-18-96-15,-12-9-396 0</inkml:trace>
  <inkml:trace contextRef="#ctx0" brushRef="#br0" timeOffset="99714.75">19735 16469 598 0,'0'0'251'0,"0"0"-147"16,0 0-19-16,0 0-4 15,0 0-31-15,0 0-32 16,0 0-6-16,24-28 24 16,-19 28 38-16,-5 0 42 15,0 0 12-15,2 0-26 16,0 0-31-16,0 0-18 15,5 0-30-15,4-4-5 0,7 4-5 16,6-10-3 0,3-2-8-16,4-6 6 0,-2-4-7 15,0-6 1-15,-4-2-2 16,-8 1-16-16,-3-1-22 16,-5 4 14-16,-9 2 17 15,0-2 7-15,-2 4 2 16,-14 4-1-16,-4 0 8 15,-2 10-8-15,-1 8 5 16,-2 0 31-16,2 12-21 16,0 12 4-16,5 14-10 15,5 2 12-15,11 2-15 16,2 3-7-16,6-6 0 16,17-2 0-16,8-7-8 0,5-12-9 15,1-12-14-15,3-6 3 16,-4-16-4-16,0-18-12 15,-5-7 6-15,-6-9-13 16,-6 6-49-16,-3 4 11 16,-5 8 50-16,-4 10 39 15,-5 18 31-15,-2 4 120 16,0 4 24-16,0 20-74 16,0 14-38-16,0 4 6 15,5 3-26-15,2-6-21 16,5-8-22-16,7-9 0 15,2-20-22-15,2-2-39 16,4-18-12-16,2-19 8 0,0-8-5 16,2-8-38-1,-2 3 16-15,-6 6 9 0,-6 8 40 16,-3 14 28-16,-8 12 15 16,-2 10 97-16,-1 6 79 15,-3 20-43-15,2 10-64 16,0 4-25-16,4 5-20 15,2-10-5-15,1-2-19 16,-1-16 0-16,4-2-28 16,1-15-68-16,3 0-35 15,3-20 22-15,10-21-74 16,-4 3-220-16,-2 10-126 0</inkml:trace>
  <inkml:trace contextRef="#ctx0" brushRef="#br0" timeOffset="99963.53">20699 16200 522 0,'0'0'559'0,"0"0"-204"0,0 0-100 15,12 88-93-15,-6-59-67 16,7-12-60-16,1 0-26 16,1-7-9-16,1-10 0 15,-1 0-7-15,-3-23-14 16,-1-13-2-16,-5-14-43 16,-6-2-41-16,0-6 9 15,-10 8-24-15,-13 10-10 16,1 18 96-16,-2 14 36 15,-1 8 68-15,3 17 15 0,3 18-16 16,9 1-9 0,3 4-4-16,7-12-35 0,0-2-19 15,25-26-56-15,2 0-109 16,-4-18-226-16</inkml:trace>
  <inkml:trace contextRef="#ctx0" brushRef="#br0" timeOffset="100126.43">20811 15723 899 0,'0'0'765'15,"-14"142"-584"-15,14-50-87 16,0-1 27-16,7-11-54 16,8-26-67-16,8 0-5 15,8-6-128-15,-2-15-122 0,-9-25-414 16</inkml:trace>
  <inkml:trace contextRef="#ctx0" brushRef="#br0" timeOffset="100592.23">21281 16074 41 0,'0'0'1625'0,"0"0"-1292"16,0 0-178-16,0 0-12 16,0 0-143-16,0 0-17 15,0 0-202-15,-52 54-110 16,55-32 22-16,2 0-378 0</inkml:trace>
  <inkml:trace contextRef="#ctx0" brushRef="#br0" timeOffset="100742.14">21241 16431 565 0,'0'0'602'0,"0"0"-396"16,0 96-41-16,0-51-16 16,0-2-2-16,0-7-37 15,4-6-33-15,3-2-41 0,-3-12-26 16,-2-1-10-16,3-11-61 16,-5-4-125-16,0-13-158 15,0-9-635-15</inkml:trace>
  <inkml:trace contextRef="#ctx0" brushRef="#br0" timeOffset="111410.87">18696 17375 443 0,'0'0'134'0,"0"0"435"15,0 0-407-15,0 0-91 16,0 0-11-16,0 0-10 15,16 79-13-15,-7-70-24 16,-3 1 13-16,4 3 13 16,-4-6-7-16,3-5-14 15,2-2-18-15,7 0 0 16,2-28 10-16,2-12-7 0,5-18-3 16,-2-3-27-16,-5-6-48 15,-7 5-42-15,-7 12-19 16,-6 14 24-16,0 10 23 15,-6 15 79-15,-15 11 10 16,0 0 40-16,-4 18 47 16,-4 10 20-16,2 8-5 15,7 5-6-15,5 3-41 16,4 3-36-16,11 3-13 16,0 3 0-16,2-11-6 15,15-2-7-15,6-9-5 16,0-9-29-16,0-8-5 15,2-6-30-15,0-8 8 16,2 0 14-16,-1-13-30 16,1-5 32-16,0-4-36 0,-3 0-19 15,1-2 62-15,-7 8 32 16,-5 2 13-16,-5 4-1 16,-2 6 0-16,-4 0 1 15,-2 4 63-15,2 0 54 16,-2 0-38-16,0-4-33 15,0 0-27-15,0 2-19 16,0-6-19-16,0 1 7 16,0-4 5-16,0 7 3 15,0 1 4-15,0-2 11 16,0 3 30-16,0 2 18 16,0 0 8-16,0 0-12 0,0 0-17 15,0 0 8-15,0 2-14 16,-2 6-19-16,0 4-11 15,0 2-2-15,2 8 1 16,0 2-1-16,0 2 18 16,0-4 2-16,0 5-2 15,0-13-5-15,4-1-2 16,4 0-11-16,1-13-15 16,7 0-17-16,-1-5-20 15,8-21 1-15,-1-14 19 16,2-4-43-16,3-6-69 15,-4 2 12-15,-1 8-38 16,-5 8 76-16,-1 14 52 0,-7 8 42 16,-3 10 59-1,-3 0 84-15,-3 10 121 0,0 15-64 16,0 8-81-16,0 7-56 16,0-4-27-16,3 4-17 15,-1-10-4-15,0-7-10 16,2-10-5-16,5-8-73 15,7-14-126-15,-1-13-64 16,-4-6-50-16</inkml:trace>
  <inkml:trace contextRef="#ctx0" brushRef="#br0" timeOffset="111733.45">19463 17409 755 0,'0'0'257'0,"0"0"-156"16,0 0-33-16,0 0-59 16,0 0-9-16,85 64 0 15,-56-64 0-15,0-24-11 16,-3-12 10-16,-2-12-1 16,-8-2-9-16,-5-6-17 15,-9 6 14-15,-2 6 14 16,-8 8 36-16,-13 13 67 15,-5 14-9-15,-1 9 48 0,-4 9-30 16,2 27-23 0,5 17-36-16,1 4-10 0,12 8-38 15,11-9-4-15,0-14-2 16,15-16-79-16,24-26-68 16,-6-14-195-16,-2-20-502 15</inkml:trace>
  <inkml:trace contextRef="#ctx0" brushRef="#br0" timeOffset="112185.49">19759 16659 159 0,'0'0'792'0,"0"0"-491"16,0 0-107-16,0 0-27 0,0 0-1 16,0 90-65-16,-2 21-5 15,-3 46-22-15,1 17 31 16,1-22-5-16,3-50-50 15,0-54-35-15,0-19-15 16,0-15-15-16,0-46-140 16,3-17-238-16,1-23-492 0</inkml:trace>
  <inkml:trace contextRef="#ctx0" brushRef="#br0" timeOffset="115149.93">18534 6657 15 0,'0'0'122'0,"0"0"-32"15,0 0-33-15,0 0-41 16,0 0-4-16,0 0-2 16,0 0 172-16,-14 0 43 0,9 0-152 15,1 0-57 1,-2 0-3-16,-1 0 16 0,1 0 58 15,0 0-9-15,2 0-9 16,0 0 41-16,-1 0-3 16,1 0-21-16,-2-7 3 15,-2 0-14-15,4 2-25 16,-5-4-15-16,1 1-11 16,-4 0-5-16,1 1-6 15,-2-2-12-15,-3-3 8 16,-2 4-8-16,-4-2 1 15,0 0 5-15,-3-2-6 16,0 2 5-16,-1 2-5 16,4 2-1-16,-1 0 2 0,8 4-1 15,1 2 0-15,6-2 5 16,3 2-6-16,1 0 0 16,1 0 1-16,3 0-1 15,-2 0 1-15,2 0 0 16,-2 0 0-16,2 0 5 15,0 0-5-15,0 0-1 16,0 0 0-16,0 0-16 16,0 4-28-16,0 14 16 15,0 6 21-15,0 4 7 16,0 8 0-16,0 0 0 16,0 9 0-16,-3 2 0 15,-5 7 0-15,-3 11 1 0,-7 19-1 16,-9 28 1-16,-6 28 0 15,-3 7 9-15,3-3-4 16,4-11 7-16,8-13-1 16,0 4-3-16,3 1 4 15,-3 5-4-15,4-1-9 16,-1 9 13-16,0 0-7 16,0 2-6-16,2-8 1 15,1-1-1-15,4-5 0 16,-1 1 7-16,2-7-7 15,3-3 7-15,-2-5-1 16,2-2 7-16,-2-4-4 16,-4 4-8-16,-3-3 11 0,0-3-1 15,1 4 11-15,-3 4 3 16,5 11 6-16,-1 11-12 16,1 5-8-16,7 3-10 15,-1 1 7-15,0-7-8 16,0 4-2-16,3-8 2 15,0-5-1-15,-3-13-1 16,3-26 2-16,-1-15 0 16,0-21 0-16,-1-2 11 15,2 12 10-15,-1 28-11 16,-1 0-1-16,3 3-2 16,0-1 1-16,3-18-8 15,0 27 0-15,0 13 2 16,0 20-2-16,0-7 1 0,0-24 0 15,0-26 2-15,0-25-2 16,0 10 1-16,0 5-1 16,0 5 5-16,0-10-6 15,0-2 1-15,0 1 0 16,0 2 0-16,0 5 5 16,0 3-5-16,6 5 0 15,-2 0 1-15,-2 6-2 16,3 4 2-16,-1-4-1 15,-2 17-1-15,0-13 1 16,0 2 1-16,-2 0-1 16,0-17 0-16,2 11 0 0,3-2 8 15,-2-4-8 1,3-1 0-16,-1-6 6 0,1-1-7 16,-2-7 0-16,1 1 0 15,-5 3 0-15,2-1 0 16,3 2-12-16,-5-4 12 15,5 6 1-15,-1-1 7 16,-2-5-8-16,2 0 9 16,-1 2-1-16,-1-2-7 15,-2 4 12-15,0-4-1 16,0 2 3-16,2 2-14 16,2 2 10-16,4 3-4 15,0-7-4-15,3 6-2 16,1-3 0-16,-1-3 5 15,-3 2 2-15,4 0-8 0,-6-8 1 16,-1 10 8-16,-3-6-7 16,2 9 4-16,-2 1-5 15,4-4 5-15,-4-2-4 16,0-4-1-16,4-8 7 16,-3-9 2-16,1-9-9 15,-2-6-1-15,0-2 0 16,3-3 0-16,-3 4 2 15,1-8-1-15,-1 2 0 16,0-8 0-16,-2-4-1 16,2-7 0-16,-2-2 0 15,0-2 0-15,2 0 0 0,-2 0-2 16,0 0 2-16,0 0 0 16,0 0-1-16,3 0-1 15,-1 0-6-15,4 0-1 16,3 4 9-16,3 0 0 15,3-4 0-15,5 4 1 16,1-4 0-16,2 0 0 16,6 0-1-16,8 0 0 15,3 0-1-15,8 0 1 16,6 0-1-16,6 0 1 16,0 4 0-16,5 2 1 15,-3-2-1-15,-4-4 0 16,-2 0-48-16,13 0-87 0,-13 0-120 15,-14 0-367-15</inkml:trace>
  <inkml:trace contextRef="#ctx0" brushRef="#br0" timeOffset="130705.58">19610 8327 215 0,'0'0'118'16,"0"0"190"-16,0 0 18 16,0 0-106-16,0 0-88 15,0 0-35-15,0 0-17 16,0 0-32-16,0 0-24 16,0 0-12-16,0 0-10 0,0 0 9 15,0 0-4 1,0 0-6-16,0 0-1 15,0 0 0-15,0 0 0 0,0 0 2 16,0 0-2-16,0 0 37 16,0 0-1-16,-7 0-24 15,-2 0-12-15,-6 0-1 16,-1 0-9-16,-4 0-24 16,-4 2-11-16,-6 2 6 15,-1 1-5-15,0-1 14 16,2-4 14-16,0 0 15 15,4 0 1-15,8 0 32 16,1 0 4-16,7 0-9 16,3-2-6-16,2 0-7 15,0 2-5-15,4-2-9 0,0 2-6 16,0 0-4-16,0 0-3 16,0 0-1-16,0 0-7 15,0 0 8-15,0 0 12 16,0 0 0-16,4 0 0 15,0 0 1-15,2 6 0 16,1-1 0-16,-3 6 1 16,6 1-1-16,-2 4 1 15,5 2-1-15,-1 5 7 16,1 4 5-16,-2 5 3 16,-4-2-2-16,0 8 1 15,-1 3 1-15,-1 2-1 16,-1 8 2-16,-2-3-7 15,3 7 3-15,-5 0-12 16,5 1 1-16,-3 2 0 0,-2 2 0 16,0 7 1-16,0-1-1 15,0 0 0-15,0 1 6 16,0-8-7-16,0-2 0 16,0-10 0-16,0-3 0 15,0-1 0-15,0-8 1 16,0-2-1-16,0-3 0 15,0-2 0-15,0 4 0 16,0 1 0-16,0 4-1 16,0 1 1-16,0 1 0 15,0 1 1-15,0-4-1 16,0 0-1-16,0-6 1 16,0-2 0-16,0 0 0 0,0-4 0 15,-4-2 1-15,1 0-1 16,-4-2 0-16,5 1 0 15,-3-3 1-15,3 1-1 16,0 0 0-16,0 1 1 16,0-1-1-16,0 4 0 15,2-3 0-15,-5 1 0 16,3 0 0-16,-3 1 0 16,3 0-6-16,-3-5-4 15,3 1-3-15,0-3 5 16,0-5 7-16,2 3 0 15,0-2 1-15,0-1 0 0,0 1-1 16,0 1-1-16,0 3 2 16,0-1-1-16,0 2 0 15,0-1 1-15,0-2 0 16,0-2-1-16,2-7 0 16,-2-1 0-16,0-1 1 15,2-2 14-15,-2 0-3 16,0 0 4-16,0 0 1 15,2 0 0-15,-2 0-6 16,0 0-2-16,0 0-8 16,0 0 0-16,0 0-6 15,0 0-7-15,0 0 13 16,0 0 0-16,0 0 10 0,0 0 5 16,0 0 4-1,0 0-2-15,0 0-5 0,0 0 3 16,0 0-1-16,0 0-8 15,0 0-4-15,0 0 5 16,0 0-6-16,0 0 11 16,0 0 3-16,0 0-5 15,0 0-1-15,0 0-8 16,3 0 12-16,-3 0-5 16,0 0-8-16,2 0-1 15,-2 0 1-15,0 0 0 16,0 0 1-16,0 0-1 15,0 0 1-15,2 0 0 16,-2 0-1-16,0 0 0 16,0 0 0-16,0 0 0 0,2 0 0 15,1 0 0-15,-1 0 0 16,-2 0 1-16,0 0 1 16,0 0 5-16,0 0-1 15,0 0-5-15,0 0 11 16,0 0-5-16,0 0 6 15,0 0-4-15,0 0-9 16,0 0 1-16,0 0 0 16,0 0 0-16,0 0 4 15,0 0-5-15,0 3-1 16,0 1-14-16,0 2-13 16,0 3 27-16,0 1-5 0,0 3-5 15,0-1 10-15,2-2-8 16,1 2-3-16,1-2 6 15,-2-2-3 1,2 2 1-16,1-2 6 0,-1-2 1 16,1 2 0-16,-2-2-5 15,1 0 6-15,-4 0 0 16,0-5 1-16,2 2 0 16,-2-3-1-16,0 0 6 15,0 0-4-15,0 0 5 16,0 0-6-16,0 0 5 15,0 0-6-15,0 0 0 16,0 0-1-16,2 0-5 0,-2 0 6 16,0 0-1-1,0 0 1-15,0 2 1 0,0 0-1 16,0 0 0-16,0 2 0 16,0-4-1-16,0 0-1 15,2 0-5-15,0 0 7 16,1 0 5-16,1 0-4 15,6 0 2-15,0 2 15 16,13-2-1-16,4 2-2 16,8-2-15-16,5 0-11 15,18-6-81-15,-12-6-101 16,-7 0-768-16</inkml:trace>
  <inkml:trace contextRef="#ctx0" brushRef="#br0" timeOffset="134061.78">21183 14177 325 0,'0'0'234'0,"0"0"156"15,0 0-185-15,0 0-57 16,0 0-2-16,0 0-35 15,0 0-25-15,0-4-40 16,0 4-9-16,0 4-2 16,0 8-3-16,0 17-20 15,0 6-11-15,0 15 0 16,0 4-1-16,0 3 0 0,6-7-1 16,6-6 0-16,1-10-12 15,0-12-18-15,5-12-13 16,5-10-14-16,4-12-9 15,2-22 47-15,2-10-5 16,-3-4-61-16,-3 3 1 16,-5 9-5-16,-9 8 39 15,-5 12 42-15,0 10 9 16,-6 6 64-16,0 0 74 16,0 22-7-16,-3 10-57 15,-4 4-10-15,3 5-11 16,4 0-30-16,0-2-13 15,0-13-10-15,4-4-1 0,10-8-37 16,1-14-32-16,12-30-41 16,0-12-73-16,-7-5-698 0</inkml:trace>
  <inkml:trace contextRef="#ctx0" brushRef="#br0" timeOffset="134443.79">21684 13916 439 0,'0'0'778'0,"0"0"-527"16,0 0-115-16,0 0-50 15,0 0-3-15,-7 105-50 16,3-25 16-16,2 2-2 16,0-2-23-16,2-18-7 15,0 4-1-15,0 1 3 16,0-13-4-16,0-14-3 15,2-14-12-15,0-12-9 0,7-4-58 16,-1-10-52-16,11 0-5 16,7-32-65-16,-1-2-127 15,-3 0-456-15</inkml:trace>
  <inkml:trace contextRef="#ctx0" brushRef="#br0" timeOffset="134931.38">21906 14419 584 0,'0'0'311'0,"0"0"-103"0,0 0-92 16,0 0-6 0,0 0-30-16,0 0-28 0,0 0-4 15,-10-24 7-15,8 24 9 16,2 0 12-16,0 0-16 15,-3 0 3-15,-1 8-33 16,2 8-21-16,0 5-9 16,2 5 0-16,0 2 0 15,0-6-8-15,0-4-2 16,8-6-3-16,5-6 3 16,3-6-12-16,5 0 14 15,0-18 7-15,4-13-8 16,-5-6-11-16,-2-3-36 15,-7-3 2-15,-8 5-10 16,-3-2-26-16,-3 10-35 0,-17 3-63 16,-2 12 33-16,-3 12 155 15,1 3 90-15,2 9-31 16,3 17 15-16,2 7 35 16,8 8-5-16,4 2-24 15,5-2-16-15,0 0-20 16,16-5-27-16,9-10 17 15,4-8-11-15,6-10-14 16,5-8-9-16,14-36-61 16,-10-3-104-16,-11-2-524 0</inkml:trace>
  <inkml:trace contextRef="#ctx0" brushRef="#br0" timeOffset="135713.37">22546 14102 449 0,'0'0'326'0,"0"0"0"16,0 0-38-16,0 0-63 15,0 0-43-15,0 0-32 16,0 0-51-16,-4-1-27 16,-3 1-14-16,-7 0-2 15,-1 0-24-15,-5 19-32 16,-5 16-6-16,-1 13-11 15,2 8-3-15,3 4 6 16,8 0-10-16,11-3-16 16,2-13-29-16,11-8-44 15,16-14-23-15,17-22-39 16,-1 0-158-16,-8-10-744 0</inkml:trace>
  <inkml:trace contextRef="#ctx0" brushRef="#br0" timeOffset="136067.28">22897 14089 548 0,'0'0'236'0,"0"0"-114"16,0 0 142-16,0 0-27 16,0 0-71-16,0 0-10 15,0 0-28-15,77 109-24 16,-61-54-42-16,-1 10-30 15,-6 3-23-15,-2 1-9 16,-7 2-8-16,-2-5-53 16,-32 5-80-16,0-20-83 15,-1-13-457-15</inkml:trace>
  <inkml:trace contextRef="#ctx0" brushRef="#br0" timeOffset="167377.64">11208 6312 307 0,'176'29'11'15,"11"15"-11"-15,-64-4 0 16,-32-6-253-16</inkml:trace>
  <inkml:trace contextRef="#ctx0" brushRef="#br0" timeOffset="169338.61">10902 5920 227 0,'0'0'125'0,"0"0"-97"16,0 0 155-16,0 0-117 16,0 0-31-16,0 0-8 0,0 0-9 15,-17-17-8-15,17 17-10 16,0 0 0-16,0 0 0 15,0 0-1-15,-3 0 1 16,3 0 2-16,-2-3 18 16,0 3-3-16,-3-1-8 15,1 1-8-15,-2-2 5 16,-1 0-6-16,0 2 0 16,-4 0-1-16,2-2-10 15,-5 2 10-15,1 0 1 16,-5-4-1-16,3 0 1 15,-3-2 0-15,-2-2 0 0,0 0 0 16,-3-2 1-16,-1 2-1 16,4 1 7-16,0-2-6 15,5 3 45-15,1 0-15 16,5 4-14-16,3 0 5 16,6 0-6-16,-2 2-16 15,2 0 0-15,0 0-16 16,0 0-9-16,0 0 6 15,6 0 12-15,5 0 1 16,1 0-11-16,1 0 3 16,-1 0-15-16,2 0-13 15,-3 0-35-15,3 0-80 16,-5 0 0-16,-5 0-26 0</inkml:trace>
  <inkml:trace contextRef="#ctx0" brushRef="#br0" timeOffset="203638.95">21196 15127 209 0,'0'0'68'0,"0"0"-46"0,0 0-6 16,0 0-5-16,18-4 96 15,-16 0-57-15,-2 4-8 16,0 0-14-16,0 0 1 15,0 0 34-15,0 0 11 16,0 0 17-16,0 0 7 16,0 8-36-16,0 6-40 15,-2 4-12-15,-2 5-9 16,4-5 0-16,0-5-1 16,0 0 0-16,0-9 0 15,0-4-12-15,0 0-66 16,0-12 28-16,6-15 50 0,1-9 21 15,-3-4-8-15,-2 2-5 16,-2 8-6-16,0 8 17 16,0 8 20-16,0 10 114 15,0 4 31-15,-6 9-118 16,1 18-35-16,1 5-24 16,0 4-6-16,2-2 0 15,-1-10-1-15,3-7 0 16,0-14-16-16,0-3-180 15,7-12 93-15,4-20 51 16,0-18 44-16,0-8 7 16,-4-2-14-16,-1 6 8 15,-6 14 6-15,0 18 1 0,0 13 21 16,0 9 177 0,0 17-74-16,0 15-91 0,0 12-32 15,0 0-1-15,0 3-31 16,0-17-153-16,5-13-440 0</inkml:trace>
  <inkml:trace contextRef="#ctx0" brushRef="#br0" timeOffset="206050.92">21256 9767 168 0,'0'0'99'0,"0"0"-66"16,0 0-5-16,0 0 544 15,0 0-325-15,0 0-118 16,0 0-39-16,-4-7-24 15,4 4 3-15,-2 3-3 16,-1 0-16-16,3 0-14 16,-2 0-4-16,2 0-10 15,0 0-3-15,-4 10-10 16,4 8-9-16,-4 7-7 16,1-6-2-16,3-1 6 15,0-5-14-15,0-5-14 16,0-4-24-16,0-2-7 0,9-2-7 15,2 0-11-15,3-11 38 16,1-10 19-16,1-2 5 16,-5 1 1-16,-3 3 2 15,-2 4 14-15,-4 8 1 16,-2 4 11-16,0 3 48 16,0 0 23-16,0 14-4 15,-2 8-36-15,-4 7-29 16,0-2-12-16,4-3 4 15,2-3-5-15,0-7-31 16,20-14-44-16,-3-6-153 16,-1-14-497-16</inkml:trace>
  <inkml:trace contextRef="#ctx0" brushRef="#br0" timeOffset="211439.22">19516 7024 163 0,'0'0'113'0,"0"0"-86"0,0 0-14 16,0 0 480-16,0 0-272 16,0 0-113-16,0 0 4 15,0 0-12-15,0 0-22 16,0 0-16-16,0 0-27 15,0 0-16-15,0 0-9 16,0 0-10-16,0 2 0 16,0 12-7-16,-2 6 6 15,2 8-1-15,0 2-9 16,0 3 10-16,0-6-7 16,0 2 7-16,0-5 1 15,0-2-2-15,0-1-8 16,0-4 4-16,2-2-12 0,1-3-6 15,3 5 1 1,-2-5-2-16,3-2 4 0,0-2-16 16,-2 1-12-16,1-6 13 15,-6-1-3-15,2-2 10 16,0 0 16-16,0 0 8 16,1 0 5-16,-1-14 13 15,5-4-6-15,-2-5 2 16,-1 2-3-16,-2 1 1 15,2 5-7-15,-2 4 0 16,3 3-1-16,-3 2-54 16,5-2-89-16,-4 4-34 15,-1 0-111-15</inkml:trace>
  <inkml:trace contextRef="#ctx0" brushRef="#br0" timeOffset="-214167.19">19781 7168 201 0,'0'0'98'16,"0"0"-61"-16,0 0 351 16,0 0-41-16,0 0-196 15,0 0-72-15,0 0-34 16,-7 3 3-16,3-3-9 15,2-3-13-15,-2 2-10 16,-3-3-1-16,0 1-5 0,0 3 3 16,-1 0 8-1,1 0-19-15,-2 0 0 16,2 0-2-16,1 7 0 0,1 4-1 16,1 4-11-16,0 5-7 15,4 0 8-15,0 0-4 16,0 2-4-16,0-6 6 15,0-1-20-15,6-3-18 16,5-3 22-16,3-5 3 16,1-4-20-16,1 0-28 15,1-4-35-15,2-14 57 16,-4-6-1-16,-4-3 7 16,0-2-25-16,-4 1 3 15,-5 4-35-15,-2 4 30 16,0 9 41-16,-13 5 10 0,-1 6 22 15,-1 0 20-15,-3 6 10 16,5 7 5-16,1 0 16 16,3 0 12-16,5-1-37 15,0 2-14-15,4-3-12 16,0 2 0-16,0 3 1 16,0-2 16-16,8 2 28 15,1 0 18-15,3 0 8 16,-4 0 16-16,1-2-12 15,5 0-23-15,-1 3-17 16,5-6-15-16,-1 1-5 16,4-2-14-16,-1-2-1 15,13-8-36-15,-6 0-156 0,-7-4-127 16</inkml:trace>
  <inkml:trace contextRef="#ctx0" brushRef="#br0" timeOffset="-212989.14">19988 7099 215 0,'0'0'414'16,"0"0"102"-16,0 0-387 15,0 0-90-15,0 0-14 16,0 0 29-16,0 0-18 16,0 0-35-16,3 0-1 15,-3 0-1-15,2 0-1 16,2 0 2-16,1 7 11 0,2 9 1 15,-1 7 4 1,1 3 6-16,4 6-6 0,-4 0-2 16,4-2-13-16,-5-2 6 15,2-6-7-15,-2-4 1 16,-2-8 0-16,1-4-1 16,-3-2-1-16,0-4-8 15,0 0 9-15,-2 0 1 16,0 0 1-16,0 0 0 15,0 0 4-15,0 0-5 16,0 0 9-16,0-10-10 16,0-4-7-16,0-4 6 15,0-2 0-15,0-3-5 16,2 4-21-16,2-3-40 16,0 2 6-16,2 3 7 0,3 2-53 15,7-3-69-15,-1 3 2 16,-1 6-148-16</inkml:trace>
  <inkml:trace contextRef="#ctx0" brushRef="#br0" timeOffset="-211943.29">20911 6986 214 0,'0'0'127'15,"0"0"140"-15,0 0-65 16,0 0-74-16,0 0 15 16,0 0 8-16,0 0-19 15,4 6-35-15,-8 8-51 16,-5 6-31-16,-7 5-14 0,-1 7 5 16,-1 3-6-16,-9 7-17 15,-2 7-15-15,-5 5 5 16,3-4-30-16,-2-2 27 15,6-8-18-15,2-6-22 16,10-8-57-16,7-12-57 16,3-12-174-16</inkml:trace>
  <inkml:trace contextRef="#ctx0" brushRef="#br0" timeOffset="-211636.41">20630 6962 719 0,'0'0'299'0,"0"0"-179"16,0 0-86-16,0 0-19 15,0 0-15-15,0 0 0 16,0 0 0-16,34 26 31 15,-12 4 31-15,7 12 0 16,4 7-27-16,-1 5-7 16,1 0 8-16,-2-4-17 15,-2-6-13-15,-4-6-6 0,-8-8-11 16,-1-6-65-16,-1-6-95 16,-3-4-108-16,-3-8-73 0</inkml:trace>
  <inkml:trace contextRef="#ctx0" brushRef="#br0" timeOffset="-211147.07">21274 7146 1045 0,'0'0'401'0,"0"0"-203"16,0 0-134-16,0 0-45 16,0 0-12-16,0 0-7 15,0 0-81-15,0 11-102 16,-4 25 35-16,-8-2-115 16,1-3-234-16</inkml:trace>
  <inkml:trace contextRef="#ctx0" brushRef="#br0" timeOffset="-210992.14">21216 7393 393 0,'0'0'163'15,"0"0"-14"-15,0 0-40 16,0 0 30-16,0 0 0 16,0 0-83-16,0 0-35 15,36 22-21-15,-25-26-114 16,0-4-166-16</inkml:trace>
  <inkml:trace contextRef="#ctx0" brushRef="#br0" timeOffset="-210653.03">21588 7090 608 0,'0'0'581'0,"0"0"-393"15,0 0-66-15,0 0-11 16,0 0-41-16,0 0-51 15,0 0-9-15,-2 73 3 16,-2-39-12-16,2-4 0 16,2-6-1-16,0-1 0 0,0-8-11 15,0-3-55-15,0-7-90 16,0-2-209-16,0-3-481 0</inkml:trace>
  <inkml:trace contextRef="#ctx0" brushRef="#br0" timeOffset="-210218.01">21709 7122 857 0,'0'0'359'0,"0"0"-255"16,0 0-104-16,0 0-53 15,0 0 48-15,0 0 5 16,0 0 1-16,26 82-1 16,-17-55 1-16,-2-9 0 15,4-4-1-15,-2-2 0 16,2-10-20-16,1-2-33 16,3 0-8-16,1-12 41 15,-1-6 19-15,3-4 0 16,-3 4 1-16,-3 4-1 15,-3 6 1-15,-5 4 26 16,-2 1 42-16,-2 3 29 0,2 0-18 16,0 0-43-1,4 0 2-15,-2 12-8 0,2 2-11 16,3 3-3-16,-3 1-9 16,0 0-6-16,0-7-1 15,-1 0-7-15,-1-4-60 16,2-4-57-16,10-3-91 15,-5-12-51-15,5-4-303 0</inkml:trace>
  <inkml:trace contextRef="#ctx0" brushRef="#br0" timeOffset="-209993.13">22176 7002 538 0,'0'0'541'0,"0"0"-360"0,0 0-110 15,0 0-17-15,0 0 36 16,-8 129-23-16,3-70-32 16,1 8 5-16,2-7-8 15,2-10-10-15,0-8 0 16,0-10-6-16,0-10-15 16,0-10-1-16,6-12-80 15,5-26-65-15,-2-16-22 16,-4-6-661-16</inkml:trace>
  <inkml:trace contextRef="#ctx0" brushRef="#br0" timeOffset="-208536.75">22070 7265 874 0,'0'0'120'0,"0"0"-120"15,0 0-14-15,0 0-11 16,0 0 24-16,0 0-18 15,0 0-22-15,69 50-11 16,-56-54-24-16,-2-6 24 16,4-2 19-16,-1 0 8 15,-3 2 19-15,3 1 0 16,-1 2 6-16,-2 3 1 16,1 2 16-16,1 2 46 15,-3 0 1-15,4 0 20 0,-3 4-6 16,1 8-16-16,1 2 10 15,-2 2-1-15,2 0-33 16,-2 4-14-16,1-2 36 16,-3-2-21-16,-1 0-25 15,1-4-5-15,0-4-3 16,0-2-5-16,2-3 0 16,1-3 0-16,1 0 14 15,3-9-4-15,-3-5-11 16,-3-2-1-16,2-2-13 15,-3 4 4-15,-3-3 4 16,0 8-30-16,-2 6 15 16,-4-2 13-16,0 5 7 15,0 0 1-15,0 0-13 16,0 0 1-16,0 0 7 0,0 0 5 16,0 0 11-16,0 0-10 15,0 0 12-15,0 0-11 16,0 0 6-16,0 0 13 15,0 0 9-15,0 0-4 16,0 0-7-16,0 0-6 16,0 0-4-16,0 0-9 15,0 0 1-15,0 0 0 16,0 0 0-16,0 0 8 16,0 0 23-16,0 0 1 15,0 0-5-15,0 0-3 16,0 0-11-16,0 0-1 0,0 0-12 15,0 0 0-15,0 0 0 16,0 0-1-16,0 0 0 16,0 0 0-16,0 0 0 15,0 0 0-15,0 0-1 16,0 0-5-16,0 0-10 16,0 0-32-16,0 0-11 15,0 0-1-15,2-4-8 16,-2-2 26-16,2-4 3 15,-2 3-33-15,0-4-27 16,0 1-36-16,-2 4 26 16,-4-2 17-16,-6 4 43 15,3 4-42-15,-3 0-71 0,2 0 162 16,-1 0 26-16,1 12 72 16,2-2-28-16,-1 0 36 15,0 4 1-15,2 0-1 16,-2 4-57-16,1 2-17 15,1-2 18-15,0 6-6 16,7-6-14-16,0 2-20 16,0-2-3-16,0-4-6 15,0 0-1-15,5-3 0 16,4-2 1-16,1 3-1 16,4-6-1-16,1 3-7 15,4-6 8-15,0 1 15 16,4 0 5-16,1-4-7 0,3 0-3 15,0 0-9 1,-3 0 5-16,1 0-5 0,-3 0-1 16,-5 0-1-16,-1 0 0 15,-3-4 0-15,-3-2 1 16,-1 1 0-16,-5-2 10 16,0 3-4-16,1-2 7 15,-2 2 23-15,-3 2 26 16,0 0 37-16,0 2-8 15,0 0-24-15,0 0-3 16,0 0-10-16,0 0-19 16,0 0-29-16,0 0-6 15,0 0-1-15,0 0-14 16,0 0-10-16,2 0 5 16,4 0 5-16,1 0 14 0,4 0 0 15,2-2-6-15,0-10 7 16,4-2 6-16,-5-2-6 15,2-4 0-15,-9 2-10 16,-1 2-6-16,-4 0 4 16,0 4 11-16,-4 0 0 15,-8 4-1-15,1-2 2 16,-2 7 7-16,1 0 18 16,2 3-1-16,3 0 5 15,3 0-29-15,1 0-15 16,1 2-20-16,-1 8 16 15,3-1-2-15,0 4-56 0,0 1-27 16,0-3-12-16,5-6-47 16,4 1-49-16,0-5 20 15,4-1 13-15,-1 0-32 16,-2-9-131-16</inkml:trace>
  <inkml:trace contextRef="#ctx0" brushRef="#br0" timeOffset="-208302.87">22841 7361 266 0,'0'0'334'16,"0"0"-64"-16,0 0-34 15,0 0-65-15,0 0-60 16,0 0-47-16,0 0-46 16,6 34 28-16,-2-4 12 15,1 8-2-15,-3 6-8 16,5 5 3-16,-4-1 7 0,1 0 8 16,-4-6-31-16,0-8-16 15,2-10-3-15,-2-7-10 16,0-10 4-16,0-5-8 15,0-2-2-15,0 0-2 16,0-9-49-16,4-20-35 16,9-37-175-16,3 4-280 15,3 2 29-15</inkml:trace>
  <inkml:trace contextRef="#ctx0" brushRef="#br0" timeOffset="-207958.44">23086 7374 120 0,'0'0'502'15,"0"0"-239"-15,0 0-70 0,0 0-49 16,0 0-17 0,0 0-51-16,0 0-53 0,2 0-23 15,2 0 0-15,5 0 0 16,3 0 2-16,1 0-1 16,3-9 7-16,-1 0 0 15,-2-8-7-15,1-1-1 16,-8 0-17-16,1-4-12 15,-7 4-9-15,0 4 10 16,0 5-8-16,-7 5 3 16,-6 4 33-16,-5 3 26 15,1 15-10-15,-2 4 13 16,7 5 13-16,0-2 7 16,5 0 15-16,7-4-19 0,0-3-26 15,0-2-12-15,13-2-6 16,10-4-1-16,1-10-15 15,25-4-92-15,-8-16-151 16,-4-2-332-16</inkml:trace>
  <inkml:trace contextRef="#ctx0" brushRef="#br0" timeOffset="-207043.08">23404 7293 221 0,'0'0'840'15,"0"0"-565"-15,0 0-104 0,0 0-19 16,0 0 4-16,0 0-46 15,0 0-59-15,-2 0-38 16,2 0-13-16,-2 6-5 16,2 12 0-16,0 4 4 15,0 2 1-15,0-2 0 16,0-1 0-16,0-6-3 16,4-1 2-16,-2-4 0 15,3-6-7-15,-3 0-20 16,0-1-29-16,1-3-6 15,3 0 3-15,-1 0 6 16,6-7 24-16,3-13 29 16,3-2-20-16,1-6-40 15,9 0-97-15,-6 8-122 0,0 6-364 16</inkml:trace>
  <inkml:trace contextRef="#ctx0" brushRef="#br0" timeOffset="-206366.7">23765 7113 1287 0,'0'0'363'0,"0"0"-200"15,0 0-119-15,0 0-38 16,0 0-1-16,0 0-5 16,0 0-34-16,0 14-60 15,0 22 24-15,0 0-117 16,0-2-400-16</inkml:trace>
  <inkml:trace contextRef="#ctx0" brushRef="#br0" timeOffset="-206231.77">23765 7565 110 0,'0'0'595'0,"0"0"-467"0,0 0-67 15,0 0-42-15,0 0-19 16,0 0-49-16,0 0-182 0</inkml:trace>
  <inkml:trace contextRef="#ctx0" brushRef="#br0" timeOffset="-199527.7">21245 14883 33 0,'0'0'238'0,"0"0"-173"15,0 0 580-15,0 0-438 0,0 0-59 16,0 0-40-16,0 0-31 15,-20 4-20 1,15-3-16-16,5 2 1 0,-4-3 5 16,2 2-12-16,-2 0 1 15,-3 0-12-15,-5 2-1 16,2 4 11-16,-4 2-11 16,-3 4-10-16,-2 8-7 15,2 12-6-15,-3 2-1 16,-3 14-5-16,1 7-26 15,2-2-11-15,2 2 7 16,5-9 4-16,0-8 7 16,3-12-4-16,4-6-20 0,6-16-19 15,0-6-76 1,0-26-371-16,0-10 260 0,4-6-322 0</inkml:trace>
  <inkml:trace contextRef="#ctx0" brushRef="#br0" timeOffset="-199249.52">20946 14877 337 0,'0'0'153'15,"0"0"-48"-15,0 0-57 16,0 0-21-16,0 0 67 16,0 0 17-16,0 0-16 15,-15-26 14-15,15 26-18 16,0 0-24-16,0 6-30 15,2 18-11-15,16 14 114 0,2 12 1 16,5 6-54-16,4 2-32 16,-2-4-27-16,-4-5-12 15,-2-17-6-15,-3-5-10 16,-5-6 0-16,1-7-36 16,-3-8-76-16,-1-6-80 15,0-6-208-15,-6-12-446 0</inkml:trace>
  <inkml:trace contextRef="#ctx0" brushRef="#br0" timeOffset="-199015.21">21347 15150 605 0,'0'0'261'16,"0"0"-5"-16,0 0-48 15,0 0-32-15,0 0-86 16,0 0-29-16,104 13-32 16,-73-8-27-16,0-4 5 15,0-1-7-15,-2 0-13 16,-3 0-58-16,-1 0-105 16,-7-10-173-16,-12 1-241 0</inkml:trace>
  <inkml:trace contextRef="#ctx0" brushRef="#br0" timeOffset="-198791.38">21437 15338 960 0,'0'0'309'15,"0"0"-201"-15,0 0-68 16,0 0-25-16,0 0-4 15,0 0 37-15,0 0-16 16,66 0-11-16,-37 0-13 16,2-6-8-16,-2 0-39 15,14-4-71-15,-11 2-200 16,-3 2-176-16</inkml:trace>
  <inkml:trace contextRef="#ctx0" brushRef="#br0" timeOffset="-198092.08">22018 15119 2 0,'0'0'226'16,"0"0"-144"-1,0 0 462-15,0 0-155 0,0 0-166 16,0 0-89-16,0 0-47 15,-24-32-55-15,24 14-32 16,0 3-6-16,9-2-7 16,8 5-2-16,2-2-11 15,-4 7-4-15,-1 1-8 16,-4 6-9-16,-3 0 33 16,-7 6 14-16,0 11 15 15,0 10 20-15,-11 12-18 16,-9 6-10-16,-9 0-6 15,0 4-1-15,2-12 0 0,1-2 0 16,6-5 2 0,7-6-1-16,3-6-1 0,6-4 0 15,4-2 0-15,0-8-17 16,8 4-15-16,13-2 7 16,3-6 9-16,5 0-1 15,3-4-34-15,1-6 7 16,-4-8-53-16,9-8-87 15,-12 0-27-15,-3 4-164 0</inkml:trace>
  <inkml:trace contextRef="#ctx0" brushRef="#br0" timeOffset="-197614.09">22212 15047 833 0,'0'0'245'16,"0"0"-245"-16,0 0-44 15,0 0-11-15,0 0 34 16,0 0-19-16,87-11-86 16,-56 0 58-16,0-1-11 15,-4 6 40-15,-4 6 38 16,-10 0 1-16,-7 0 1 15,-3 4 68-15,-3 12 113 16,-7 5-34-16,-8 2 1 16,-6 1-9-16,4-4-69 0,3 1-14 15,3-7 8-15,3-1-49 16,5-3-16-16,3 3-12 16,0 1-15-16,0-2 11 15,7 6 3-15,4 2 7 16,7 0 5-16,-1 4 1 15,1-2 0-15,-2 4 16 16,0-8 9-16,-6 0 15 16,-3-4 14-16,-3-4 22 15,-1-2 10-15,-3-4 20 16,0 4 4-16,-9-4-65 16,-6 1-45-16,-6 0-47 15,-1-5-16-15,-2 0-46 16,4-14-65-16,4-4-441 0</inkml:trace>
  <inkml:trace contextRef="#ctx0" brushRef="#br0" timeOffset="-194279.19">21376 9695 165 0,'0'0'553'0,"0"0"-312"15,0 0-27-15,0 0-40 16,0 0-49-16,0 0-23 16,0 0-47-16,-24 6-33 15,13 4-21-15,-2 7-1 16,-5 8-7-16,-7 5 7 15,-2 12 0-15,-4 2-8 0,0 0 8 16,2-1 1-16,5-7 8 16,4-10-7-16,7-6-2 15,7-8-29-15,6-12-161 16,0 0-129-16,6-8-268 0</inkml:trace>
  <inkml:trace contextRef="#ctx0" brushRef="#br0" timeOffset="-193941.11">21179 9711 468 0,'0'0'293'0,"0"0"-130"16,0 0-74-16,0 0-22 15,0 0-35-15,0 0-25 16,0 0-7-16,2-16 0 16,-2 16 2-16,2 0-2 15,0 15 0-15,4 8 145 16,1 13-11-16,3 14 7 16,2 11-55-16,5 3-29 15,2 0-21-15,1-6 4 16,-1-7-27-16,-2-10-6 15,1-9-7-15,-3-7-6 16,1-11-52-16,13-14-68 16,-7-11-119-16,-2-8-294 0</inkml:trace>
  <inkml:trace contextRef="#ctx0" brushRef="#br0" timeOffset="-193707.5">21592 9974 776 0,'0'0'339'0,"0"0"-305"16,0 0-24-16,0 0 40 0,0 0 26 15,106 20-18-15,-73-16-27 16,-2 2-20-16,-2-2-11 15,-2 2-77-15,-12 0-97 16,-6-2-185-16</inkml:trace>
  <inkml:trace contextRef="#ctx0" brushRef="#br0" timeOffset="-193513.71">21584 10100 408 0,'0'0'914'16,"0"0"-674"-16,0 0-214 0,0 0-13 16,0 0-9-16,0 0 27 15,104 0-15-15,-54 0-13 16,3-2-3-16,18 0-83 16,-10 0-119-16,-12 2-317 0</inkml:trace>
  <inkml:trace contextRef="#ctx0" brushRef="#br0" timeOffset="-193094.41">22511 10008 224 0,'0'0'382'0,"0"0"-125"0,0 0-27 15,0 0-45-15,0 0-53 16,0 0-29-16,0 0-7 16,-83-92-14-16,63 88-12 15,-2 4-37-15,-3 0-8 16,6 0-13-16,-4 7 1 16,1 16-12-16,1 5 0 15,4 10-1-15,3 9 0 16,5 4 15-16,7-1-4 15,2 1-10-15,9-9-1 16,16-12-7-16,4-10-2 16,6-18 8-16,1-2-28 0,-5-22-13 15,-9-13-43-15,-13 3 5 16,-9 2 11-16,-4 10 11 16,-23 18 26-16,-4 9 22 15,-5 33-1-15,-1 20 10 16,8 13 1-16,18 27 0 15,11-15-167-15,0-18-675 0</inkml:trace>
  <inkml:trace contextRef="#ctx0" brushRef="#br0" timeOffset="-158675.15">1770 5825 139 0,'0'0'118'0,"0"0"-78"0,0 0-21 16,0 0-10-16,0 0 250 16,0 4-119-16,0-4-101 15,0 0-39-15,0 0-7 16,0 0 6-16,0 0 0 15,0 0 0-15,0 0 1 16,0 0 23-16,0 0 25 16,0 0 17-16,0 0 13 15,0 0 0-15,0 0 0 16,0 0-23-16,-2 0-23 16,-6 0-15-16,2 0 18 15,-3 0 15-15,1 0-18 16,-4-4-13-16,1 2 17 0,-1-4-9 15,-1 0-10-15,0 2-8 16,0 2 5-16,0-4-1 16,1 2 0-16,1 2-2 15,2-2-4-15,-2 0-7 16,0 0 1-16,2 2 0 16,0 2 0-16,0 0 0 15,5 0 1-15,-3 0-2 16,1 0 0-16,0 0 0 15,0 0 0-15,0 0 0 16,1 0-1-16,-1 0 0 16,-2 0 0-16,2 0 0 0,-1 0 0 15,1 0 0 1,-2 0 1-16,2 0-1 0,2 0 0 16,-1 0 1-16,3 0 0 15,0 0-1-15,0 0-1 16,0 0-5-16,0 0 6 15,2 0 0-15,-6 0 0 16,4 0 1-16,-2 0-1 16,-3 0 0-16,-1-4 1 15,1 2-1-15,-2 0 1 16,2-2 0-16,3 2 0 16,-1 2 0-16,1-2 0 15,-1 2 0-15,5-2 1 16,-2 2-1-16,2 0-1 15,0 0 1-15,0 0 0 0,0 0 0 16,0 0 0-16,0 0 0 16,0 0 0-16,-2 0 0 15,2 0 0-15,0 0 0 16,0 0 0-16,0 0-1 16,0 0-1-16,0 0-31 15,0 0-16-15,-3 0-6 16,3 0-9-16,0 0 6 15,0 6 45-15,0 6 13 16,0 0-1-16,0 0 0 16,0 2-7-16,0 0 8 15,0 2 0-15,0 2 0 16,0-1 0-16,0 6 0 0,0-5-1 16,3 4-1-16,-1-1 2 15,0 1 0-15,1 0 0 16,1 2 0-16,-2-4 0 15,3 4 0-15,-1-2 1 16,3 1-1-16,-1 6 0 16,-1-3 1-16,0 0-1 15,-3-2 1-15,2 0 0 16,-4-2 0-16,2 0 5 16,-2 0-6-16,0 1 0 15,0 3 0-15,2-2 0 16,3 0 0-16,-1 0 0 0,1-4-1 15,-2 6 1-15,3-2-3 16,-4 0 3-16,0 4 0 16,3-1 0-16,-3 0 2 15,0-1-2-15,2-2 0 16,-4 0 1-16,2 2-1 16,2-3-1-16,0-1-7 15,-2 0 6-15,2-2-6 16,-2-2-5-16,-2 2 4 15,0-2 8-15,0 0-1 16,0 4 2-16,0 0 0 16,0 2 2-16,0 2-1 15,-4 0-1-15,0 2 0 0,0 2 0 16,-2-4-1 0,4 3 2-16,-2-3-1 0,2-1 0 15,-1 4 1-15,3 0 0 16,0 0 0-16,0-1-1 15,0 0 0-15,0-4 0 16,0 0 0-16,0 0-1 16,0-2 1-16,3 2 0 15,-1-2 1-15,-2 0 6 16,0 2 0-16,2-2-1 16,0 2-3-16,-2 2-3 15,2 1 0-15,-2 0 1 16,2 2-1-16,2 1-1 15,-2-2-2-15,2 2 3 16,-2-2 1-16,0 0-1 0,0-2 0 16,1 2 0-1,-1-3 0-15,0 3 2 0,-2-4-2 16,0 0 6-16,0 2-5 16,2 2 0-16,0 0-1 15,0 0 0-15,4 0-10 16,-4 2 10-16,0 1 0 15,0 1 7-15,3-3-6 16,-5-1-1-16,0-3 1 16,0 1-1-16,0-5 0 15,0 3 5-15,0-1-3 16,0-1-1-16,0-2 5 16,0 0-5-16,0-2 9 15,0 2-2-15,0 2-6 16,0-2-1-16,0 2-1 0,0-2 0 15,0 2 1-15,0 0-1 16,0 0 1-16,0 0-1 16,0 2 6-16,0 2-5 15,0-2 1-15,0 2 8 16,0 1-2-16,0-1-7 16,0-4 8-16,0 0 4 15,0-2-3-15,0-2 2 16,-3 0-5-16,3 0 12 15,0 2-18-15,0 0 0 0,0 1 0 16,0 2-1-16,0 1 1 16,0-4 0-16,0 1 0 15,0-3 0-15,0-3-1 16,0-4 0-16,0-2 0 16,0 2-1-16,0-3 1 15,0-3 1-15,0 2-1 16,0-3 1-16,0-2 0 15,0-1 0-15,0-1-1 16,0 0-1-16,0 0 0 16,0 0 0-16,0 0-8 15,0 0 7-15,3 0 0 16,-3 0 2-16,0 0 0 16,0 0-1-16,0 0 1 15,0 0 0-15,0 0-1 0,0 0 1 16,0 0-1-16,0 0 0 15,0 0 1-15,0 0 0 16,0 0 6-16,0 0 7 16,0 0-3-16,0 0-9 15,0 0 1-15,0 0-1 16,0 0-1-16,0 0-6 16,2 0-2-16,2 0 8 15,8 0 0-15,-4 0 1 16,3 0 2-16,5 0 3 15,-1 0-5-15,1 0 1 16,4 0 5-16,-2 0-7 16,2 0 1-16,-2 0 0 0,0 0 0 15,-1 0 5 1,-1 3-5-16,2 1 9 0,0 0 13 16,0 0-2-16,-1-2-1 15,4 2-5-15,-2 0-7 16,-1 0-2-16,3-2-5 15,-6-2-1-15,1 0 1 16,-1 0-1-16,-1 0-12 16,-5-4-62-16,-1-12-63 15,-6 2-160-15,-2-1-374 0</inkml:trace>
  <inkml:trace contextRef="#ctx0" brushRef="#br0" timeOffset="-141288.23">1745 9140 435 0,'0'0'73'0,"0"0"539"0,0 0-460 15,0 0-100-15,0 0-39 16,0 0-13-16,5 2-16 15,-1-2 14-15,0 2 2 16,3-1 0-16,-2 2 0 16,-1-3 0-16,3 2 0 15,-1-2 0-15,3 0 0 16,1 0 0-16,0 0-1 16,-1-6-8-16,1-8 8 15,-2-5 2-15,1-4 10 16,0-4 2-16,-4-2-12 15,-1 0 1-15,-2 1-2 16,-2 2-1-16,0 4 1 16,0 5 1-16,-2 4 6 15,-10 5-6-15,4 2 0 0,-1 2 0 16,-5 4-1-16,3 0 0 16,-2 0-9-16,2 10-13 15,0 4 22-15,-2 4 22 16,1 3-14-16,6 0-6 15,-1 4-2-15,3-3 6 16,2 1 11-16,2 0 2 16,0 0-17-16,2 4-1 15,9 0 12-15,7 6 3 16,1-4-16-16,4 0 1 16,-1-3 0-16,2-6-1 15,-1-8-1-15,-1-4-11 0,-5-8-2 16,2 0-5-16,-6-12 4 15,1-14 8-15,-4-6 4 16,-3-2-9-16,-2-4-14 16,-3 0-1-16,-2 3 9 15,0 5 11-15,0 6 7 16,-4 9 0-16,-1 2 13 16,-2 8 13-16,1 2 13 15,-1 3 9-15,3 0-14 16,2 0-34-16,-4 0 1 15,6 0 8-15,-2 8-8 16,2 5 0-16,0 0-1 16,0 1 1-16,0 3-1 0,10-2 0 15,-1-1-9-15,-1 0 9 16,6-1 2-16,-1-5-1 16,0 0 5-16,-1-4-6 15,-1 0-5-15,-3-4-15 16,2 0-8-16,-2 0 12 15,-1-11 16-15,-3-2 3 16,4-5-2-16,-4-2 0 16,0 3 1-16,1 8-1 15,-1 0-1-15,-4 9-7 16,4 0-7-16,-2 2 14 16,6 20 5-16,-2 4 45 15,3 9 11-15,-3-2-24 0,2 2-15 16,0-7-16-1,-1-6-4-15,-1-8-2 0,-1-4-21 16,2-6-9-16,0-2-37 16,-1-2-22-16,1 0-2 15,2-34-55-15,0 2-75 16,-3-2-296-16</inkml:trace>
  <inkml:trace contextRef="#ctx0" brushRef="#br0" timeOffset="-140949.42">2267 9115 815 0,'0'0'163'0,"0"0"-46"16,0 0-13-16,0 0-11 0,-8 91-38 16,8-77-46-16,10 0-2 15,5-4-14-15,3-6 7 16,3-4-15-16,0 0-15 15,-3-22 30-15,0-9 0 16,-2-2 10-16,-8-7-10 16,-3 4-14-16,-5 3-10 15,0 9 11-15,-5 6 0 16,-12 13 12-16,-1 5-10 16,-2 5 11-16,2 17 0 15,0 9 17-15,5 5 11 16,3-3-1-16,8-2-18 0,2-9-9 15,0-8-130-15,21-14-48 16,-1-10-48-16,0-14-104 0</inkml:trace>
  <inkml:trace contextRef="#ctx0" brushRef="#br0" timeOffset="-140770.53">2387 8842 880 0,'0'0'314'16,"0"0"-217"-16,-18 97-39 16,18-48-7-16,0-4-25 15,11 4-1-15,11-1-25 16,5-1-6-16,11 26-83 16,-5-13-154-16,-8-6-306 0</inkml:trace>
  <inkml:trace contextRef="#ctx0" brushRef="#br0" timeOffset="-138314.36">769 11646 552 0,'0'0'257'0,"0"0"-172"16,0 0-63-16,0 0-7 0,0 0 26 15,0 0-14-15,0 0-19 16,2 7-7-16,3-6 9 16,-3-1-8-16,3 2 15 15,-1 2-8-15,5-2 12 16,-3 0-6-16,6-2-4 15,1 0-10-15,2 0-1 16,1-11 13-16,-1-10-1 16,2-5 10-16,-5-6-11 15,-4-2-11-15,-2-7-39 16,-6 8-30-16,0 1 15 16,0 8 4-16,-4 10 34 15,-10 8 16-15,1 6 0 0,-3 2 14 16,1 18-13-1,-1 10 52-15,5 4-1 0,-2 4-3 16,8 2-5-16,3 2-23 16,2-2 7-16,0-2-1 15,12-5-26-15,0-7 5 16,7-5-5-16,-2-4 6 16,6-3 9-16,-3-5-4 15,-1-5-11-15,0 1 4 16,-2-5-5-16,-5 0-12 15,-2 0 11-15,-3-12 1 16,0-8 14-16,-2-7-2 16,-3-3-12-16,2-2-50 15,-2 0-11-15,3 2 4 16,-3 6 18-16,0 6-6 0,-2 4 24 16,0 4 13-16,0 8 8 15,0 0 8-15,0 2 23 16,0 0 22-16,0 0 24 15,0 4-53-15,0 16 11 16,7 6-13-16,0 9 10 16,-1-2 7-16,5 6-28 15,3-5-5-15,1-4-5 16,1-3-1-16,-1-6-13 16,1-5 13-16,-3-8-55 15,1-8-7-15,1 0-26 16,-1-11 21-16,-1-20-18 0,-2-8-60 15,1-5-38-15,-4-2-32 16,1 6-7-16,-2 6 147 16,0 14 75-16,-3 10 125 15,3 8-53-15,-5 2 69 16,2 14 99-16,-2 15-5 16,4 6-89-16,-2 6-47 15,0 0-36-15,1 0-6 16,-1-7-24-16,0-6-20 15,4-6-13-15,-2-8-12 16,3-8-94-16,4-8-60 16,1-18-41-16,-4-6-152 0</inkml:trace>
  <inkml:trace contextRef="#ctx0" brushRef="#br0" timeOffset="-137975.28">1463 11751 1045 0,'0'0'156'0,"0"0"-113"15,0 0-38-15,0 0-5 16,0 0-45-16,0 0 45 16,0 0-24-16,60 72-10 15,-41-86 26-15,-3-10-5 16,-3-4 0-16,-9 0-12 15,-4-1-8-15,0 5 14 16,-6 2 19-16,-11 9 20 0,-4 2 12 16,-1 11 17-16,-3 0 49 15,4 8-17-15,2 13-26 16,4 5 3-16,6-2-39 16,4-3-19-16,5-4-8 15,0-7-55-15,5-6-69 16,13-11-15-16,-1-11-99 15,-3-7-90-15</inkml:trace>
  <inkml:trace contextRef="#ctx0" brushRef="#br0" timeOffset="-137698.81">1580 11278 42 0,'0'0'196'15,"0"0"-11"-15,0 0-21 16,16 127-11-16,-8-70-27 15,2 7-39-15,3 1-47 0,5 15-40 16,-3-15-39 0,-2-14-174-16</inkml:trace>
  <inkml:trace contextRef="#ctx0" brushRef="#br0" timeOffset="-120445.21">1716 5117 182 0,'0'0'76'15,"0"0"-55"-15,0 0-20 16,0 0 2-16,5 0 4 15,-3-4 0-15,0 0-6 16,4-3-1-16,2 2-15 16,0-1-90-16</inkml:trace>
  <inkml:trace contextRef="#ctx0" brushRef="#br0" timeOffset="-112462.16">1364 5089 104 0,'0'0'88'15,"0"0"-43"-15,0 0-16 16,0 0-18-16,0 0-4 16,0 0-5-16,-67-30 5 15,65 30 5-15,-2 0 15 16,1 0-27-16,3 0-16 0,0 0-76 15,0 0 10-15,0 0 47 16</inkml:trace>
  <inkml:trace contextRef="#ctx0" brushRef="#br0" timeOffset="-110490.56">2444 7306 41 0,'0'0'76'16,"0"0"-18"-16,0 0-3 16,0 0-14-16,0 0 3 0,0 0-5 15,0 0 8-15,-31 0-24 16,27 0-22-16,-1 0-1 16,1 1-20-16,2 5-56 15,0 5-5-15,0 0-19 16,-1-3-48-16</inkml:trace>
  <inkml:trace contextRef="#ctx0" brushRef="#br0" timeOffset="-107870.73">2371 7353 45 0,'0'0'71'16,"2"-2"-14"-16,-2 0 0 16,0 2 36-16,2-2-32 15,1 0-15-15,-1 0-17 16,0 0-3-16,1 2-9 16,-1 0-7-16,-2 0 3 0,0 0 5 15,0 0-4 1,0 0-1-16,2 0-3 0,0 0-9 15,1 0 15-15,1 0 1 16,-2 0-2-16,2 0-2 16,1 0-5-16,-1 0-6 15,1 0-1-15,0 0 1 16,1 0 6-16,-2 0-7 16,3 0 0-16,3 0-1 15,-4 0 1-15,0 0 0 16,1 0-1-16,3 0 1 15,-4 0-1-15,3 0 1 16,-3 2-1-16,-2 0 0 16,4 0 0-16,-4 0 0 15,0-2 0-15,1 2 0 0,-1 0 0 16,0 1 0-16,-1-3 0 16,0 0 1-16,1 1-1 15,-4-1 0-15,4 0 1 16,-4 0-1-16,7 2 0 15,-5-2 0-15,2 2 0 16,3 0 0-16,0 0 0 16,2 1 0-16,-1 0 0 15,4 0 0-15,-1-2 0 16,0 1 0-16,1 0 0 16,-2 2 0-16,4-2-1 15,-3-1 1-15,0-1 0 16,1 3 0-16,-4-3 0 15,3 2 0-15,-1-2-1 16,0 0 1-16,1 0 0 0,5 2 0 16,-1 0 0-16,6 0 0 15,-1 0 0-15,0 0 0 16,2 3 0-16,3-4 0 16,-4 1 0-16,4 2 0 15,-2-2 0-15,-3 0 0 16,2-2 0-16,-2 1 0 15,-2-1 0-15,-3 3 0 16,1-3 0-16,-5 3 0 16,2-2 0-16,1-1 0 0,1 0 0 15,-1 0 0 1,3 0 0-16,-3 0 0 0,1 0 0 16,2 0 0-16,-2 0 0 15,3 0 0-15,-1 0 1 16,-1 0-1-16,-1 0 0 15,4 0 0-15,-3 0 0 16,-1 0 0-16,-1 0 0 16,-1 0 1-16,-3-1-1 15,4-2 0-15,-3 3 0 16,3-4 0-16,-3 2 0 16,0 0 7-16,3 2 6 15,-2 0-1-15,5 0-6 16,-2 0-4-16,1-2-2 15,1 2 1-15,1-2 1 0,-3 0 8 16,4 2-9 0,-4-4 0-16,1 2 0 0,1-2 0 15,-1 0 1-15,-1 2 8 16,-1-3-4-16,1 4 4 16,3-5-2-16,-2 4-7 15,2-4 1-15,2-2 4 16,-3 4-4-16,4-4-1 15,-3 4-1-15,-3 0 1 16,-1 0-1-16,1 1 0 16,1 3 1-16,-3-1-1 15,2 1 0-15,1-2 0 16,-1 0 0-16,2 0 0 16,-5-2 1-16,7 0-1 15,-6 1 1-15,3 2-1 0,-3-1 0 16,3 0 0-16,-1 0 0 15,1-2 1-15,-3 3-1 16,3 1 0-16,-1 0 1 16,-3-3-1-16,1 3 0 15,3 0 0-15,-3 0 0 16,3 0 0-16,-1 0 1 16,1 0-1-16,1 0 1 15,-1 0 0-15,2 0-1 16,-2 0 0-16,1 3 0 15,1-3 1-15,-3 0-1 16,1 0 2-16,-5 0-2 0,3 0 0 16,-3 0 1-16,0 0-1 15,3 0 0-15,-1 0 0 16,3 0 1-16,-3 0 6 16,5 1 3-16,1-1-9 15,2 0 0-15,3 0 1 16,1 0-1-16,0 0 1 15,-4 0-1-15,2 0 0 16,-3 0 24-16,-2 0-12 16,-2 0-13-16,-3 0 2 15,-3 0-1-15,0 0-1 16,-1 0 1-16,-3 0 0 16,4 0 0-16,-4 2 0 0,3 0 0 15,-3 0 0-15,4 0-1 16,-2 1 1-16,1-3 1 15,0 3-2-15,2 1 1 16,0-2 0-16,1 2 7 16,1 0-7-16,0-4 1 15,1 4 6-15,-3-2-7 16,3 2 0-16,-2-2 0 16,2 0-1-16,-1 0 0 15,-2 0 0-15,1-2 2 16,-1 3-2-16,-3-3 2 15,4 1-1-15,-5-1 6 16,1 2 2-16,1-2-9 0,0 0 1 16,2 2-1-1,-2-2 1-15,0 0 6 0,2 2-7 16,-2-2 1-16,0 0-1 16,2 0 0-16,0 2 0 15,1-2 0-15,-1 2 0 16,3-1-1-16,-2 5 1 15,1-5 0-15,-1 1 0 16,-1 0 1-16,-2 0-1 16,0 0-1-16,-2-2 1 15,-3 0 0-15,0 2 1 16,1-2-1-16,0 0 0 16,1 1 0-16,-1-1 0 15,-1 0 0-15,0 0 0 16,3 0 1-16,-2 0-1 0,-1 0 1 15,-1 0-1-15,1 0 0 16,-4 0 1-16,0 0 9 16,0 0 33-16,0 0 25 15,0 0 0-15,0 0-20 16,0 0-16-16,0 0-12 16,0 0-8-16,0 0-10 15,0 0-2-15,0 0 0 16,0 0 0-16,0 0 1 15,0 0 14-15,0 0 49 16,0 0 15-16,0 0-2 16,0 0-14-16,0 0-17 0,0 0-6 15,0 0 0-15,0 0-3 16,0 0-12-16,0 0-2 16,0 0-14-16,0 0-3 15,0 0-5-15,0 0-1 16,0 0 7-16,0 0-6 15,0 0-1-15,0 0 0 16,0 0 0-16,-4 0 0 16,4 0 0-16,-3 0 0 15,3 0-1-15,-2 0 0 16,2 0-18-16,-2 0-4 16,2 0-2-16,0 0-20 15,0 0-40-15,0 3-133 16,0-1-367-16</inkml:trace>
  <inkml:trace contextRef="#ctx0" brushRef="#br0" timeOffset="-100751.74">990 2855 51 0,'0'0'66'0,"0"0"-7"16,0 0 2-16,0 0 17 0,0 0 96 15,-82-100-48-15,66 82 4 16,-3 0-64-16,6 4 58 16,-2 0-49-16,4 1 15 15,0 4-22-15,2 3-14 16,2 0-31-16,0 4 7 15,5 2-28-15,0 0-2 16,2 8-3-16,0 11 3 16,0 8 6-16,0 5-5 15,0 2 2-15,2 4 3 0,7-2 1 16,5-2-7 0,-4-4 0-16,9-5-2 0,-2-7-10 15,3-4 5-15,3-10-2 16,1-4 8-16,2 0-14 15,1-18 15-15,-4-11 11 16,-3 1-10-16,-2-2 0 16,-10 4-1-16,-3 2 0 15,-5 6 1-15,0 2 6 16,0 6-7-16,-13 4 0 16,2 6-19-16,-3 0-1 15,3 4-12-15,2 16 31 16,5 8-14-16,4 6 15 15,0 6 1-15,4 4-1 16,16 2-11-16,2 2 3 16,1 5 8-16,0 3 1 15,-4 2 8-15,-1 0-8 0,-3 0-1 16,-1-5 7-16,-7-5-6 16,-5-6 0-16,-2-10 0 15,0-6 15-15,-16-4 16 16,-2-10 16-16,-8-4-29 15,-6-8 4-15,-5 0-11 16,-1-10-4-16,-1-8-6 16,6-4-1-16,4 0-1 15,12 2-7-15,3 2 5 16,14 1-45-16,0 4-65 16,12-3 4-16,32-13-41 15,1 7-36-15,-1-3-166 0</inkml:trace>
  <inkml:trace contextRef="#ctx0" brushRef="#br0" timeOffset="-100361.06">1398 2873 599 0,'0'0'210'16,"0"0"-49"-16,0 0-71 16,0 0-64-16,0 0-26 15,0 0 1-15,0 0 6 16,51 12-6-16,-22-2 0 16,4-2 0-16,2 2 1 15,2 2-2-15,-2 4-125 0,-8-1-86 16,-9-8-198-16</inkml:trace>
  <inkml:trace contextRef="#ctx0" brushRef="#br0" timeOffset="-100161.2">1353 3196 841 0,'0'0'276'0,"0"0"-134"15,0 0-141-15,0 0-1 16,0 0 10-16,0 0 1 16,118-38-9-16,-74 26-2 15,-1 10-10-15,10 2-114 16,-10 6-129-16,-12 8-316 0</inkml:trace>
  <inkml:trace contextRef="#ctx0" brushRef="#br0" timeOffset="-97832.1">2101 2971 719 0,'0'0'182'0,"0"0"-52"15,0 0-61-15,0 0-34 16,0 0-6-16,0 0 23 15,0 0-9-15,-31-44 9 16,31 42-21-16,0 0-14 16,0 2 11-16,0 0-1 15,0 0-27-15,0 0-29 0,0 15-92 16,0 6 84-16,0 9 37 16,2 5 2-16,6-2 5 15,5-4-7-15,1-9-12 16,1-8 12-16,7-12-1 15,0 0 1-15,5-20 9 16,-3-12-9-16,1-6-5 16,-8-1-15-16,-5 6 0 15,-12 2 8-15,0 9 4 16,-9 13 2-16,-13 9-40 16,-7 1 5-16,-7 25 34 15,5 9 7-15,2 1 6 0,7 0-6 16,9-7-1-1,7 0-70-15,10-7-33 0,11-6-102 16,3-10-113-16</inkml:trace>
  <inkml:trace contextRef="#ctx0" brushRef="#br0" timeOffset="-97554.67">2226 3028 649 0,'0'0'199'0,"0"0"-137"16,0 0-62-16,0 0-68 15,0 0 53-15,5 96 15 16,8-18 14-16,2 33 21 0,1 21 23 16,-3-4-21-16,-5-30-9 15,-6-34-1-15,-2-28 1 16,0-3-4-16,0-9 21 15,0-6 12-15,0-18 80 16,0-27-119-16,0-46-18 16,9-45-170-16,-1 13-132 15,0 9-262-15</inkml:trace>
  <inkml:trace contextRef="#ctx0" brushRef="#br0" timeOffset="-97231.09">2371 2601 408 0,'0'0'198'16,"0"0"-128"-16,0 0-70 15,0 0-23-15,0 0-53 16,0 0-18-16,0 0 94 15,29 54 55-15,-22-8 88 16,-3 8 5-16,1 7-28 16,2-2-36-16,-3-1-13 15,0-8-44-15,3-5-18 16,-3-11 0-16,1-8-9 0,0-8-1 16,1-10-32-16,1-4 13 15,4-4-22-15,7-8-4 16,0-14-112-16,-1-2-89 0</inkml:trace>
  <inkml:trace contextRef="#ctx0" brushRef="#br0" timeOffset="-96943.66">2594 3050 506 0,'0'0'200'16,"0"0"-19"-16,0 0-80 15,0 108-56-15,2-84-13 16,12-10-31-16,1-8 8 0,7-6-7 15,5 0 4 1,0-24 36-16,2-12-13 0,-2-8-29 16,-8-6-6-16,-7 1-74 15,-12 7-44-15,0 12-35 16,-18 10 44-16,-13 16 61 16,-3 4 54-16,1 27 25 15,0 10 8-15,6 3-3 16,6-3-1-16,13-5-17 15,8-8-12-15,0-6-26 16,25-8-7-16,1-8-39 16,3-2-111-16</inkml:trace>
  <inkml:trace contextRef="#ctx0" brushRef="#br0" timeOffset="-94799.47">2926 2798 59 0,'0'0'9'0,"0"0"1"16,0 0 0-16,0 0 0 0,0 0-8 16,0 0 6-16,0 0 18 15,0 0 19-15,0 0 52 16,0 0-1-16,0 0-44 16,0 0-37-16,0 0-9 15,0 0-6-15,0 0-9 16,0 0-5-16,0 0-48 15,0 0 27-15,0 0 35 16,0 0 15-16,0 0 58 16,0 0 14-16,0 0-9 15,0 0-18-15,0 0-24 16,0 0-20-16,0 0-1 0,0 0 8 16,0 0 3-16,0 0-12 15,0 0-12-15,0 0-2 16,0 0-10-16,0 0-4 15,0 0 12-15,0 1 1 16,4 5 1-16,0 2-1 16,0 6 1-16,0 2 1 15,-2 8 0-15,0 7 11 16,-2 1 38-16,0 8-2 16,2 0 17-16,1 1 4 15,5 2-25-15,4-3-7 16,5-2-21-16,6-10-4 15,-1-2-2-15,2-9-10 0,3-12 2 16,0-5-2-16,0 0 41 16,-5-14 1-16,-2-8-15 15,-6-8-4-15,-8-2-1 16,-6 2-10-16,0 2-1 16,-13 6-1-16,-9 8-10 15,-5 8-25-15,0 6 15 16,2 0 10-16,3 22 0 15,9 6-44-15,2 2-42 16,11 2-19-16,0-8-17 16,8-8-15-16,26-12 56 15,-5-4-51-15,0 0-115 0</inkml:trace>
  <inkml:trace contextRef="#ctx0" brushRef="#br0" timeOffset="-94244.59">3267 3088 595 0,'0'0'301'0,"0"0"-156"16,0 0-76-16,0 0-38 16,0 0 2-16,0 0-21 15,14 90-11-15,1-72 0 16,3-6 6-16,1-4-6 16,6-8 9-16,4 0 3 15,0-16 11-15,0-12 2 16,-2-4-16-16,-8-4-10 0,-5 4-26 15,-9 2-10 1,-5 8-2-16,-3 5 6 0,-17 10-80 16,-7 7-30-16,-1 0 109 15,-3 20 31-15,0 6 2 16,6 0 49-16,7-2 15 16,7-2-2-16,7-4-27 15,4 0-34-15,4 0-1 16,15-4 1-16,8 0 13 15,2-6-7-15,5-6 8 16,-1-2-4-16,0-2-5 16,0-16 3-16,-8-6-9 15,-2-2 0-15,-7 0-36 16,-7-2-3-16,-3 3-10 16,-6 6 30-16,0 5 4 15,0 4 15-15,-6 10 36 16,1 0-29-16,-1 0 2 0,1 14 0 15,5 8-2-15,0 0 3 16,0 2-9-16,5-4 16 16,8 0 8-16,2-2-5 15,1-2-8-15,2-4-5 16,0-4-6-16,-2-2-1 16,1-6-9-16,1 0-5 15,9-22-27-15,-5-8-44 16,-2 0-151-16</inkml:trace>
  <inkml:trace contextRef="#ctx0" brushRef="#br0" timeOffset="-92996.02">3555 2839 189 0,'0'0'263'0,"0"0"-79"16,0 0-98-16,0 0 20 16,0 0 3-16,0 0-73 15,0 0-4-15,6-64 7 16,-6 58-12-16,2 3 12 15,1-3-1-15,-1 5-22 16,-2 1-3-16,2 0-13 16,2 0-7-16,0 7 7 15,6 12-10-15,-1 13 10 0,1 8 19 16,0 10-12 0,1 0-7-16,0 3-16 0,3 5-68 15,-8-12-120-15,1-16-197 0</inkml:trace>
  <inkml:trace contextRef="#ctx0" brushRef="#br0" timeOffset="-92388.94">3862 2336 1013 0,'0'0'315'15,"0"0"-178"-15,0 0-113 0,0 0-8 16,0 0-14-16,24 102 11 16,-14-56 0-16,0-4-13 15,3-4-3-15,-1-6 2 16,-1-3-39-16,7-15-89 16,-5-12-150-16,1-2-343 0</inkml:trace>
  <inkml:trace contextRef="#ctx0" brushRef="#br0" timeOffset="-92246.46">4069 2494 1189 0,'-29'90'222'16,"2"4"-108"-16,3-3-51 0,12-25-46 16,12-23-17-1,2 23-26-15,15-11-156 0,-2-12-342 0</inkml:trace>
  <inkml:trace contextRef="#ctx0" brushRef="#br0" timeOffset="-91330.75">2019 2336 446 0,'0'0'156'16,"0"0"-91"-16,0 0 0 0,0 0 30 15,0 0-8 1,0 0-8-16,0 0 2 0,-4 0-23 15,1 0-2-15,-1 0 2 16,4 0-16-16,-2 0-14 16,-1 0-28-16,1 0 10 15,-2 2-10-15,-3 30 6 16,1 23-5-16,-4 14 1 16,2 3-1-16,1-3 6 15,3-11-7-15,-4-10 1 16,6-12-1-16,2-14-20 15,0-11-112-15,14-23-99 0,6-23 29 16,0-7-349-16</inkml:trace>
  <inkml:trace contextRef="#ctx0" brushRef="#br0" timeOffset="-91149.86">2072 2426 702 0,'0'0'297'0,"0"0"-168"15,0 0-81-15,0 0-37 16,0 0-9-16,-19 108 4 16,19-67-5-16,4 3 8 15,7 1-9-15,1 7 0 16,3 17-14-16,-3-9-119 16,-8-11-185-16</inkml:trace>
  <inkml:trace contextRef="#ctx0" brushRef="#br0" timeOffset="-89814.25">3982 2336 35 0,'0'0'494'16,"0"0"-422"-16,0 0-55 15,0 0-15-15,0 0 5 16,0 0 9-16,0 0 33 15,0 0-25-15,0 0-22 0,0 0 5 16,0 0-1-16,-3 0 108 16,3 0 40-16,-2 0-42 15,2 0-47-15,-2 0-36 16,2 0-29-16,-2 0-3 16,-2 22 3-16,-3 16 17 15,-2 14 17-15,0 8 8 16,-2 2 13-16,-1 3-16 15,4-5-13-15,1-10-10 16,5-6-16-16,2 0-18 16,0-11-151-16,7-16-136 0</inkml:trace>
  <inkml:trace contextRef="#ctx0" brushRef="#br0" timeOffset="-71254.48">1444 4897 333 0,'0'0'113'16,"0"0"-32"-16,0 0-51 0,0 0-3 16,0 0 30-16,-42-6 6 15,35 1-6-15,3 0-24 16,-1-2-17-16,1 6-3 16,-3-5 18-16,1 2 7 15,-1 0 8-15,0 1-11 16,-4-1-21-16,2 2-6 15,-2-1-1-15,0-2 4 16,-1 4-9-16,-1-4 6 16,-5 1-2-16,1 1 7 15,-4 1-3-15,-5-1 9 16,-1 3 4-16,-7 0 0 16,1 0-3-16,-5 3-19 15,-1 8-1-15,-4 7 2 16,-4 5 21-16,0 3-23 0,1 4 1 15,1-1 9-15,7 6-10 16,0 1-1-16,5 2 1 16,0 0 0-16,2 0 1 15,2 0 0-15,0 2 0 16,2-1 0-16,0 0 1 16,0 8-2-16,-2 1 0 15,4 2 1-15,-3 4-1 16,3 1-1-16,1-1 0 15,-1 4-1-15,2 2 2 0,4 2 0 16,-1-5 0 0,7 4 0-16,-1-6 0 15,7-5 1-15,3-5-1 0,2 4 1 16,2-1-1-16,0 6 0 16,0 6 1-16,0 6 0 15,0 3 0-15,0 1 1 16,0 0-2-16,0 0 2 15,0-3-2-15,0-8 1 16,0-2-1-16,0-7 0 16,0 2 0-16,0-6-6 15,0 0 6-15,4-4 10 16,11-4-4-16,6-6-6 16,3-3 0-16,1-1 1 15,2-2-1-15,4-2 0 0,0-1 2 16,5 4 0-16,-1-4-1 15,5 2 6-15,3-1-5 16,-1 0 6-16,0-2-7 16,1 3 0-16,1-6 0 15,1 3 0-15,-3-6 0 16,0 2-1-16,3-4 1 16,-3 0 6-16,1 1 7 15,-3-4-2-15,0 4 1 16,-5-1-12-16,1-3-1 15,-5 2 21-15,-2-4-10 16,-2 2-10-16,-5-1 0 16,1-2 6-16,2-1-5 15,3-2 18-15,3-2-7 16,5 0 3-16,6-1 4 0,0-2-12 16,3 2-8-16,-1 2 1 15,-1-2 0-15,-3 2 5 16,-4 0-6-16,-5 0 0 15,-6-2 0-15,-3 4 0 16,-5-2 1-16,0 0 0 16,-5 0 0-16,5 1 0 15,-7 2-1-15,3 1 0 16,-1-2 1-16,1 4-1 16,-1-4 1-16,-1 2-1 15,-3-4 0-15,2 0 0 16,-4 2 0-16,1-4 1 15,-3 2-1-15,2 2 1 0,2-2-1 16,-2 0 0-16,1 0 0 16,2 2 0-16,-2-4 0 15,2 4 0-15,-1-2 0 16,-1-2 0-16,2 5 0 16,-2-4 0-16,-1 1 0 15,-1-2 0-15,-1 2 0 16,0 1-2-16,-1-2-5 15,2-1 5-15,-5-2 2 16,2 3 0-16,0-3 0 16,0 0 0-16,-2 1-2 15,0-1-7-15,0 0 9 0,0 0 0 16,0 0 0-16,-2 0-24 16,-14 0-97-16,3 0-100 15,-5-8-310-15</inkml:trace>
  <inkml:trace contextRef="#ctx0" brushRef="#br0" timeOffset="-70675.12">1937 7684 664 0,'0'0'141'0,"0"0"-141"15,0 0-1 1,0 0-12-16,0 0 12 0,0 0 0 16,0 0 0-16,18 0 1 15,-14 0 1-15,-2 0 0 16,3 0 0-16,-1 4 15 16,-2 2-3-16,5-2-6 15,-2 2-5-15,1 0-1 16,1-2 0-16,-3 2 1 15,1-4-2-15,-3-2 2 16,-2 0-1-16,2 0 1 16,-2 2 11-16,0-2-5 15,2 2-7-15,1 0 6 16,-1 4 1-16,3-2-7 16,1 4 6-16,1 0-6 0,1 4 0 15,2 0 1-15,-2 0-1 16,1 0 9-16,1 2 0 15,-4-3 0-15,-2 0 14 16,1-4-11-16,-3 0 8 16,0-5-3-16,0 2-8 15,0 1 1-15,-2-5 2 16,0 1 25-16,0-1 50 16,0 3 6-16,0 0 11 15,-6 1-39-15,-5 3-38 16,-5-2 18-16,-1 4-21 15,-4-5-15-15,-1 4 6 0,2-5-15 16,0 6-1-16,5-3-11 16,1 8-48-16,5-2-86 15,3-5-468-15</inkml:trace>
  <inkml:trace contextRef="#ctx0" brushRef="#br0" timeOffset="-53934.2">5718 11261 168 0,'0'0'90'15,"0"0"-61"-15,0 0-20 0,0 0-8 16,0 0 269 0,0 0-39-16,-2 0-59 0,2 0-30 15,-5 0-29-15,0 0-19 16,1-1-12-16,-5-4-13 15,1 3-10-15,0 0-1 16,-3 2-23-16,5 0-19 16,-1-2 3-16,3 2 19 15,1 0-10-15,3 0-28 16,0 0-1-16,0 0-7 16,0 0 0-16,0 0 1 15,12 0 7-15,5 0-8 0,10-3 8 16,6-6 1-1,8 1 0-15,5-2-1 0,10-2 0 16,2 1-30-16,20 2-69 16,-14 5-123-1,-17 4-388-15</inkml:trace>
  <inkml:trace contextRef="#ctx0" brushRef="#br0" timeOffset="-52454.14">2681 16623 195 0,'0'0'112'15,"0"0"239"-15,0 0-168 16,0 0-113-16,0 0-66 0,0 0-4 16,0 0-7-1,-2 0 6-15,2 0-1 0,0 0-9 16,2 0 11-1,14 4 9-15,3 2 34 0,8-2 52 16,9 4-4-16,9-2 9 16,11 6-14-16,4-6-15 15,6 2-15-15,-1-4-2 16,-1 2-32-16,-5 2-12 16,-6-4-3-16,-4 1-1 15,-10 0-5-15,-4-1-1 16,-7 1 0-16,-8-5-18 15,-6 0-25-15,-5 0-52 16,-5-9-148-16,-4-1-252 0</inkml:trace>
  <inkml:trace contextRef="#ctx0" brushRef="#br0" timeOffset="-48965.06">4357 4788 55 0,'0'0'190'15,"0"0"-122"-15,0 0 203 16,0 0 38-16,0 0-157 15,0 0-111-15,0 0-35 16,0 0-6-16,0 0 0 16,0 0 0-16,0 0 2 15,0 0 28-15,0 0 28 16,0 0-25-16,2 0-21 16,4 0-12-16,3 0 6 0,7-2 30 15,1-4-20-15,10-4 3 16,2 0-12-16,5 2-6 15,3-2 8-15,4 0-8 16,5 0 0-16,4 2 2 16,6-6 22-16,-4 4-9 15,6-2-3-15,0-2 3 16,-2 0-3-16,-2 1-12 16,-3 2-1-16,2 4 9 15,1 4-9-15,0 1 1 16,3 2 0-16,3 0 1 15,3 2 5-15,1 8 3 16,2 1-3-16,0 0-5 16,1 1 21-16,0 0-8 15,-1 2-8-15,3 0-6 0,-1 0 0 16,-2 2 0-16,-3 4 1 16,-1 0-1-16,-4 4 0 15,-2 2 1-15,-5 3 6 16,-2 4-8-16,-3-1 0 15,2 3 0-15,-2 1 0 16,-1-7 0-16,1 4 0 16,2-3 0-16,-2 2 0 15,5 0 0-15,1 0 1 16,-1 0 0-16,-4 5 4 16,-1-4-5-16,-1 8 0 15,-1-3 0-15,1 4 0 16,4 2 9-16,2 0-9 15,3 2 0-15,2 1 0 0,-3 3 0 16,3-2 0-16,-3-1 0 16,-4 4-1-16,-2-1 1 15,-5 2 1-15,1-2 4 16,-3 0-5-16,-2-2 0 16,-1-3 1-16,0-1-1 15,-2-1 0-15,-2 2 0 16,-1-1 0-16,-3 3 0 15,-2 0 0-15,-1 1 0 16,-4 7 1-16,3 1 1 16,-3 4 0-16,1 0-1 0,-2 0 1 15,2-2-1-15,-5 0 0 16,-3-1 0-16,-4-1 0 16,-1 2 8-16,-6 2-8 15,-2 4 5-15,-2-1-5 16,0 4 0-16,0 6 8 15,0 1-9-15,-2 6 1 16,0-1-1-16,0 1 0 16,0 0 0-16,2-2 0 15,-3-2 1-15,0 3-1 16,1-6 0-16,-2 0 0 16,-1-1 16-16,-1-3-6 15,-3 2-4-15,-2 4-4 0,0-3 9 16,-10 2 5-1,4-4-8-15,-5-1-1 0,-3-4 2 16,0-4-8-16,1-5 12 16,2-6 0-16,-3-4-13 15,5-2 1-15,-2-4 5 16,-3-2-5-16,-1 2-1 16,-3-4 1-16,-3 1-1 15,-1-3 1-15,-2 0 1 16,-1 0 9-16,0-4 8 15,4 2 5-15,4-2-11 16,2-2-13-16,3-4 1 16,3 0 0-16,4-3-1 15,0-2 0-15,3-1 0 16,0 0 0-16,2 1 1 0,0 1-1 16,-3 0 0-16,3-2 0 15,-3 6 0-15,1 0 0 16,-2 2 0-16,-3 4-1 15,-2 5 0-15,-2-3 1 16,-3 5 0-16,1 2-6 16,-5 1 6-16,2 0 0 15,-2-2 0-15,0-2 0 16,4 0 0-16,1-4 1 16,2-6 0-16,1-2 0 15,6-2 0-15,-1-3-1 16,1 0 0-16,1 2 0 0,1-6 1 15,2 4-1 1,-3-3 1-16,2-1-1 0,-2 2 0 16,-4-1 1-16,0 0 0 15,1-2 0-15,-4 2 6 16,-1-2-7-16,-1 3 0 16,2 0 0-16,-2 1 0 15,1 2-1-15,-3 2 0 16,3 1 0-16,0 0 1 15,1 1-9-15,0 2 0 16,1 2 2-16,-3 0 1 16,4 2 5-16,0 1 0 15,-1-1-5-15,1-2 5 0,0-2 1 16,6-4 0 0,-1-2 0-16,4-8 1 0,1-2-1 15,2-4 0-15,2 0-1 16,1-2 1-16,2 0-2 15,0-2 1-15,2 0 1 16,-3-2-8-16,3 0 0 16,0 0 0-16,0 2 8 15,-2 0 0-15,0 0-1 16,-4 4 0-16,0-3 1 16,4 0 0-16,-2 1 0 15,4-4 0-15,0 0-11 16,0 0-62-16,0 0-109 15,12-22-38-15,1-4-75 16,2 0-336-16</inkml:trace>
  <inkml:trace contextRef="#ctx0" brushRef="#br0" timeOffset="-48559.09">6471 10546 574 0,'0'0'133'0,"0"0"-50"16,0 0 17-16,0 0-13 16,0 0-27-16,0 0 3 15,0 0 18-15,-47-13-12 16,47 13-25-16,0 0-20 0,0 0 2 16,0 0 9-16,0 0 16 15,0 0 11-15,0 0-12 16,-4 0-15-16,2 4-15 15,-6 12-17-15,2 9 3 16,-5 7-5-16,-1 6-1 16,-1 4 2-16,3-2-1 15,-2 0 0-15,-1-6 6 16,3-4-6-16,2-4 27 16,1-6-21-16,3-4 0 15,4-4 0-15,0-3-7 16,0-5-1-16,0-4-13 15,13 0 2-15,14 0 12 0,15-7 0 16,32-21-1-16,44-28-11 16,-11 6-119-16,-10-2-464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06:16.01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4575 14189 188 0,'0'0'919'15,"0"0"-751"-15,0 0-81 16,0 0-23-16,0 0-5 16,0 0-21-16,0 0-25 15,0-2-13-15,0 2 0 16,0 0 1-16,0 0-1 0,0 0 16 16,0 0 9-16,0 0-3 15,0 11-22-15,0 30 0 16,0 41 10-16,-2 42 6 15,0 1-6-15,2-17 5 16,0-34-8-16,0-32-7 16,0 11-14-16,2-5 14 15,9-2-1-15,4-10-7 16,7-6-31-16,5-12-10 16,4-7-24-16,15-11 18 15,-9-15-235-15,-10-13-120 0</inkml:trace>
  <inkml:trace contextRef="#ctx0" brushRef="#br0" timeOffset="309.95">4443 14580 995 0,'0'0'331'0,"0"0"-161"16,0 0-85-16,0 0-57 15,0 0-28-15,0 0-18 0,0 0-4 16,-11 0 12-16,11 0 4 16,2 0 6-16,7 0 0 15,3 0 2-15,7 0 4 16,1 0 1-16,7 0-6 15,5 0 0-15,1 6-1 16,18 2-118-16,-6 0-112 16,-8-4-181-16</inkml:trace>
  <inkml:trace contextRef="#ctx0" brushRef="#br0" timeOffset="924.79">5157 14448 977 0,'0'0'279'15,"0"0"-91"-15,0 0-58 16,0 0-76-16,-106-12-15 16,87 3-16-16,-1 0-17 0,1-1-6 15,4-1 1 1,-1 5 6-16,1-2-7 0,3 2 1 16,2 2 0-16,1 4 0 15,-1 0 0-15,6 0-1 16,2 0-1-16,2 0-13 15,0 0-5-15,0 0-19 16,0 0-19-16,0 0-46 16,0 14 36-16,2 7 51 15,8 7 2-15,-2 7 13 16,1 2-16-16,-1 7-1 16,2 8 18-16,-1 7 6 15,-1 0-4-15,4 8-3 16,-3-9 2-16,2-4 0 15,-4-1-1-15,2-10 1 0,-5-1-1 16,0-8-13-16,-2-6-9 16,1-6 18-16,-3-8 3 15,4-4 1-15,-1-3-1 16,3-6-26-16,5 3 26 16,0-4-16-16,7 0 16 15,-2 0 1-15,2 0 3 16,0 0-3-16,-3 0-49 15,3 0-45-15,2-18-52 16,-2 0-10-16,-2-8-52 0</inkml:trace>
  <inkml:trace contextRef="#ctx0" brushRef="#br0" timeOffset="1298.58">5286 14736 1075 0,'0'0'211'0,"0"0"-123"16,0 0-59-16,0 0-29 16,0 0-33-16,0 0-16 15,0 0-9-15,-12-72-29 16,12 64 23-16,0 4 38 0,2 2 25 15,-2 2 1 1,0-6 1-16,0 6 12 0,0 0 12 16,0 0 59-16,0 20-70 15,0 30 27-15,3 11 57 16,2 11-9-16,1 4-31 16,3-18-39-16,-1 0-12 15,0-14-7-15,0-20 0 16,1-8 0-16,-3-16-65 15,6 0-41-15,3-44-22 16,-3-4-108-16,-3-2-605 0</inkml:trace>
  <inkml:trace contextRef="#ctx0" brushRef="#br0" timeOffset="1652.98">5498 14945 841 0,'0'0'311'16,"0"0"-145"-16,0 0-70 16,0 0-29-16,0 0-45 15,0 0-22-15,0 0-83 16,-6 21 20-16,20-16 40 16,9-1-4-16,-2-4-4 15,2 0 5-15,-1-9 25 16,-4-12 1-16,-7-8 13 15,-4 0-3-15,-7-1-10 16,0 7-36-16,-7 8-3 0,-15 7-41 16,-5 8 51-16,-6 0 29 15,1 2 88-15,3 10 27 16,5 0-9-16,9-2-28 16,6-5-30-16,9-2-48 15,0 1-41-15,2-2-197 16,32 2 102-16,-3-4-86 15,-2 0-99-15</inkml:trace>
  <inkml:trace contextRef="#ctx0" brushRef="#br0" timeOffset="1952.13">5760 14919 998 0,'0'0'260'16,"0"0"-192"-16,0 0-68 0,0 0-2 15,0 0 2-15,0 0-16 16,0 0 5-16,87 44 9 16,-60-44-46-16,-5 0 0 15,0-26 15-15,-4-10 14 16,-5-6-31-16,-9-4-1 16,-4 3-5-16,-2 7 34 15,-15 10 21-15,-5 8 1 16,-3 12 121-16,-2 6-8 15,5 8-33-15,2 13-54 16,5 2-15-16,5-1-9 16,6-1-2-16,4-10-89 0,11-4-149 15,3-7-84-15</inkml:trace>
  <inkml:trace contextRef="#ctx0" brushRef="#br0" timeOffset="2417.84">5957 14480 818 0,'0'0'489'15,"0"0"-364"-15,0 0-125 0,0 0-25 16,0 0 25-16,0 0 1 15,0 0-1-15,117-30 0 16,-78 28-1-16,0 2-28 16,-1 0 23-16,-3 0-22 15,-1 2-5-15,-5 12 5 16,-2-1 26-16,-5 4 2 16,3 5-10-16,-3-2-51 15,-2 14 3-15,2 2 5 16,-2 14 38-16,-2 10 15 15,0 13 9-15,0 7-2 16,-2 6 0-16,-3 2-7 16,-3-4 1-16,0-6 0 15,-3-7 44-15,-5-17-6 16,-2-10 18-16,0-14 17 0,-2-10 21 16,-11-8 14-16,-6-12-20 15,-3 0-73-15,-5-18-16 16,-2-18-25-16,5-8-18 15,-1-18-72-15,9 13-100 16,8 13-577-16</inkml:trace>
  <inkml:trace contextRef="#ctx0" brushRef="#br0" timeOffset="2689.67">6819 14811 601 0,'0'0'896'15,"0"0"-784"-15,0 0-106 16,0 0 1-16,0 0-1 15,88 18 2-15,-59-18-8 16,0 0-54-16,2-9-88 16,-8-4-106-16,-12-1-271 0</inkml:trace>
  <inkml:trace contextRef="#ctx0" brushRef="#br0" timeOffset="2876.69">6894 15055 867 0,'0'0'680'16,"0"0"-660"-16,0 0-19 15,0 0-1-15,0 0 22 16,0 0-10-16,100-74-12 16,-64 50-2-16,7 4-150 15,-10 6-257-15,-6 4-596 0</inkml:trace>
  <inkml:trace contextRef="#ctx0" brushRef="#br0" timeOffset="3460.73">7478 14811 550 0,'0'0'740'0,"0"0"-615"16,0 0-74-16,0 0-34 15,0 0-5-15,-6-107-11 16,27 81-1-16,8 4 0 15,4 6-13-15,4 8-16 0,-2 8 8 16,-3 0 9-16,-1 12 11 16,-14 12 2-16,-3 4 53 15,-10 12-9-15,-4 7 6 16,-2 4-16-16,-14 3-10 16,-6 3-15-16,2-7-10 15,-2-8 0-15,6-8 1 16,2-8 8-16,8-12-9 15,4-6 0-15,2-4-40 16,0-4-107-16,16 0 106 16,3-4 24-16,10-8 17 15,9-12 0-15,-1-4-112 16,-12 2-231-16</inkml:trace>
  <inkml:trace contextRef="#ctx0" brushRef="#br0" timeOffset="4353.85">7899 14708 421 0,'0'0'526'0,"0"0"-496"15,0 0-30-15,0 0-53 16,0 0 9-16,0 0 13 16,0 0-30-16,-5 0 12 15,5 0 49-15,-2 0 88 16,0 0 74-16,-3 0 4 16,3 0-30-16,0 5-20 0,2-5-23 15,-2 0-38-15,2 0-31 16,0 0-16-16,0 0-6 15,0 0-1-15,0 0 0 16,0 0 5-16,0 0 2 16,0 0-7-16,0 0 11 15,0 0 11-15,0 0 5 16,0 0-9-16,0 0-9 16,0 0 0-16,0 0-10 15,0 0-6-15,0 0-14 16,0 0 1-16,0 0-1 15,0 0 4-15,0 0 11 16,0 0 4-16,0 0-13 0,2 0-5 16,-2 0 11-16,2 0 8 15,-2 0 29-15,0 0 13 16,0 0-12-16,0 0-6 16,0 0-22-16,0 0 3 15,0 7-5-15,5 7-15 16,1 4 14-16,6-4-15 15,1 3 10-15,3-6 0 16,1 2 4-16,1-9 0 16,3-2-16-16,0-2 6 15,2-11-2-15,-3-15-14 16,-2-10-10-16,-5-4-26 16,-8-4-31-16,-5 2-17 15,0 6-43-15,-18 10 123 16,-7 4 32-16,-3 12 119 0,1 8-8 15,0 2-9 1,2 0-21-16,7 2-41 0,3 12-20 16,4-2-19-16,4 0-1 15,5 4-33-15,2-2-114 16,0 12 7-16,6-6-112 16,4-4-100-16</inkml:trace>
  <inkml:trace contextRef="#ctx0" brushRef="#br0" timeOffset="4663.68">8151 14895 477 0,'0'0'194'0,"0"0"-37"15,0 0-21-15,0 0 37 16,0 0-119-16,69 102-24 16,-63-86 24-16,-4-4 23 15,-2 0 47-15,0 2 38 16,-10 0-78-16,-17 4-31 16,-7-4-19-16,-10 0-11 15,-5-2-23-15,2-10 1 0,9 0 9 16,11 0-10-16,21-2-43 15,6 0-165-15,0-4-722 0</inkml:trace>
  <inkml:trace contextRef="#ctx0" brushRef="#br0" timeOffset="23911.73">9986 14857 464 0,'0'0'140'0,"0"0"38"15,0 0-38-15,0 0-45 0,-21-5-21 16,21 5-41-16,0 0-33 16,0 0 0-16,0 0 0 15,0 0 0-15,0 0 8 16,0 0 26-16,0 0-8 15,0 0-10-15,0 17-2 16,0 12 2-16,0 39-1 16,4 32-13-16,9 46 0 15,5 8 5-15,0-12 0 16,-5-35-6-16,-4-41 1 16,-7-25-1-16,0-14 0 15,1-4-1-15,-3-11 1 0,2 1 0 16,-2-11-1-16,3-17-62 15,-3-12-164-15,0-8-106 0</inkml:trace>
  <inkml:trace contextRef="#ctx0" brushRef="#br0" timeOffset="24095.63">9926 14998 35 0,'0'0'368'0,"0"0"-368"15,0 0-31 1,0 0-145-16,0 0 54 0</inkml:trace>
  <inkml:trace contextRef="#ctx0" brushRef="#br0" timeOffset="24332.78">9929 14869 90 0,'5'-17'101'0,"-3"2"-26"15,4-7-25-15,3-4-50 16,0 0 0-16,4-1-19 16,2 5-64-16,4 6 54 15,1 10-53-15,0 6 44 16,0 2-4-16,2 24 42 16,-4 8 39-16,0 9 65 15,-5 1 26-15,-3 2 10 16,-4-2 52-16,-6-6-32 15,0 0 0-15,-2-12-14 0,-8-2-36 16,-3-6-30-16,3-4-47 16,-2-6-23-16,-1-12-10 15,4-16-123-15,2-6-251 0</inkml:trace>
  <inkml:trace contextRef="#ctx0" brushRef="#br0" timeOffset="25002.05">10200 14802 522 0,'0'0'186'0,"0"0"-112"16,0 0 34-16,0 0 6 16,21 125-23-16,-11-86 18 15,4-7-70-15,1 6-29 16,-1-9-7-16,2-5 2 0,-5-4-5 15,-2-6 0 1,-3-8 0-16,-6-3 0 0,3-3-6 16,-3 0-17-16,0 0-15 15,0-17 31-15,2-9 7 16,-2-8 23-16,0-5-6 16,0 2-15-16,2 3-2 15,0 2 0-15,0 7-19 16,6 6 18-16,-2 1-13 15,1 4-25-15,1 8-18 16,2 4-50-16,1 2 20 16,-1 0 46-16,4 0 13 15,-1 0 12-15,3 8 15 16,-1 6 1-16,1 0 0 16,0-2 0-16,-2 2 1 0,-2 0 7 15,0-3 4-15,-1 4 10 16,-5-1 21-16,-1-2-13 15,1 2 35-15,2 4 28 16,-2 0 15-16,-1 6-29 16,1-1-23-16,0 0-23 15,2-5-25-15,-2-6-8 16,-1-6 0-16,-1-4-1 16,2-2-63-16,4-24-46 15,-1-12-65-15,-7-6-47 0</inkml:trace>
  <inkml:trace contextRef="#ctx0" brushRef="#br0" timeOffset="25137.32">10468 14436 965 0,'0'0'246'0,"0"0"-120"16,0 0-8-16,0 0-108 15,0 0-10-15,0 0-384 16,0 0 109-16</inkml:trace>
  <inkml:trace contextRef="#ctx0" brushRef="#br0" timeOffset="25505.46">10713 14931 532 0,'0'0'244'15,"0"0"-16"-15,0 0-47 16,0 0-104-16,0 0-56 15,0 0-12-15,23 94-8 16,-15-76 0-16,-1-7 6 16,-3 0-6-16,0-5-1 15,2-4 0-15,-4-2-13 16,2 0-39-16,3 0-11 16,-1-12 47-16,2-2 16 15,-4-2 6-15,0 10-6 16,-2 2-29-16,0 4 25 15,1 0 4-15,-1 4 16 16,2 10 117-16,3 8-49 16,0 0-43-16,-3-4-25 0,3-6-9 15,-1 0 0-15,-1-5-6 16,2-3-1-16,0 1-15 16,3-5-36-16,9 0-33 15,-4-14-102-15,-1-2-116 0</inkml:trace>
  <inkml:trace contextRef="#ctx0" brushRef="#br0" timeOffset="25746.35">11029 14462 899 0,'0'0'300'16,"0"0"-171"-16,0 0-98 15,-8 112-21-15,8-52 10 16,15 8 14-16,5 9 12 16,3-4-8-16,-1-2 1 15,0-5-20-15,-2-16-16 16,-7-6-3-16,-1-22-11 16,-12-22-94-16,0-10-230 15,-2-20-308-15</inkml:trace>
  <inkml:trace contextRef="#ctx0" brushRef="#br0" timeOffset="25896.5">10927 14851 1262 0,'0'0'313'0,"0"0"-215"16,0 0-92-16,0 0-5 16,0 0 15-16,0 0-16 15,109 47-36-15,-56-48-56 16,-10-15-112-16,-9-4-304 0</inkml:trace>
  <inkml:trace contextRef="#ctx0" brushRef="#br0" timeOffset="26427.54">11515 14476 227 0,'0'0'311'0,"0"0"-201"15,0 0-54-15,0 0-4 16,0 0-52-16,0 0-59 16,0 0 24-16,-8 0 35 15,8 0 4-15,0 0 38 16,0 1-17-16,0 4-4 15,0-1-12-15,0 0-3 16,0 0-6-16,0-4 1 16,0 0 1-16,0 0-1 15,0 0 22-15,0 0 104 0,-3 0 54 16,3 0-49-16,0 0-69 16,0 0-41-16,0 0-12 15,0 0-10-15,0 0-11 16,0 0-32-16,0 0-11 15,0 0 53-15,-2 1 1 16,0 10 40-16,-3 3-21 16,-2 10-17-16,-1 10-1 15,1 16 18-15,3 24 4 16,1 26 8-16,3 27 17 16,12 5 40-16,14-22 7 15,3-27-17-15,3-35-29 0,3-8-30 16,7-4-12-16,5-8-7 15,2-12-57-15,-4-36-47 16,-14-20-206-16,-18-6-948 0</inkml:trace>
  <inkml:trace contextRef="#ctx0" brushRef="#br0" timeOffset="26811.57">11750 14690 825 0,'0'0'260'16,"0"91"-145"-16,0-25 27 16,0 14-12-16,12 4 19 15,5-18-95-15,0-2-25 16,-1-19 12-16,-3-13-19 15,-2-14-12-15,-2-10-10 0,0-8-34 16,-7-44-39-16,-2-11-46 16,0-7-245-16</inkml:trace>
  <inkml:trace contextRef="#ctx0" brushRef="#br0" timeOffset="26965.54">11636 14963 1280 0,'0'0'353'15,"0"0"-267"-15,0 0-86 16,0 0-13-16,0 0 13 16,0 0 0-16,108 0 0 15,-48-12-24-15,-12 0-215 0,-13-4-474 16</inkml:trace>
  <inkml:trace contextRef="#ctx0" brushRef="#br0" timeOffset="27426.54">12195 14650 1024 0,'0'0'365'0,"0"0"-192"16,0 0-72-16,0 0-23 0,0 0-43 15,0 0-11-15,0 0-24 16,-61 0 0-16,49 8-21 16,-2 6 2-16,-4 4 8 15,2 0 3-15,1 0 8 16,3 4 0-16,4-4-1 16,6 5 0-16,2-1-7 15,0 1-4-15,6 2-1 16,8 3 0-16,5 1-3 15,2 3 3-15,-1-1 11 16,0 3 2-16,-2 7 0 16,-3 2 1-16,-3 5 2 15,-4 1 6-15,-1-4 2 16,-5 0 0-16,-2-5 6 16,0-8 1-16,2-6-17 0,0-8 0 15,4-10-1-15,0-2-25 16,3-6-16-16,1 0-3 15,7 0-4-15,5-36-23 16,-5 2-93-16,-1 2-387 0</inkml:trace>
  <inkml:trace contextRef="#ctx0" brushRef="#br0" timeOffset="27737.25">12367 14847 1075 0,'0'0'321'0,"0"0"-186"16,0 0-52-16,0 0-44 15,-23 92-20-15,21-50 18 16,2 2-26-16,0-8-5 16,0-8-6-16,2-6 0 15,2-6-1-15,1-6-46 16,1-10-66-16,2 0-30 0,2-26-83 16,1-2-47-16</inkml:trace>
  <inkml:trace contextRef="#ctx0" brushRef="#br0" timeOffset="28086.02">12456 15007 740 0,'0'0'387'0,"0"0"-207"16,0 0-86-16,0 0-40 15,0 0-54-15,0 0 0 16,0 0-16-16,17 18 16 15,-5-7 0-15,3 0 10 0,3-3 8 16,2 2-2 0,2-10-16-16,-1 0 0 0,0-4-5 15,-3-14-12-15,1-12 15 16,-11-2-37-16,-3-1-25 16,-5 0-76-16,-3 11-112 15,-15 8 129-15,-3 12 123 16,-4 2 125-16,5 10-27 15,-1 12-29-15,10-2-19 16,5 2-32-16,6-7-18 16,0 5-34-16,6-11-76 15,19 0-54-15,-5-6-46 16,-2-3-397-16</inkml:trace>
  <inkml:trace contextRef="#ctx0" brushRef="#br0" timeOffset="28381.12">12770 15091 423 0,'0'0'519'16,"0"0"-383"-16,0 0-59 15,0 0-17-15,0 0-27 16,0 0-33-16,0 0 0 16,87 32-2-16,-68-32-14 15,2-14 15-15,-4-8 1 16,-5-11 26-16,-8 0 19 15,-4-7-21-15,0 7 0 16,-16 8 15-16,-3 11 38 0,-4 3 0 16,6 11-4-16,-2 0-34 15,7 3-26-15,4 9-13 16,4 2-13-16,4-2-33 16,0-3-56-16,16-9-39 15,-1 0-65-15,1 0-123 0</inkml:trace>
  <inkml:trace contextRef="#ctx0" brushRef="#br0" timeOffset="28837.45">12910 14656 1030 0,'0'0'218'0,"0"0"-186"15,0 0-32-15,0 0 0 16,0 0 3-16,0 0 3 16,97 7-5-16,-74-6 0 15,0 3 0-15,-3 2-1 16,-3-2-14-16,-3 0 13 16,-3 4-1-16,-2-2 2 15,-3 6 1-15,-1 0 15 16,2 4 20-16,-1 0 12 15,3 7-21-15,1-1-5 16,-2 6 22-16,3-1-20 0,3 8-9 16,-1 1-14-1,-1-4 0-15,1 8 1 0,-3 4-1 16,2 4 9 0,-3-2 1-16,-3 3 9 0,-2-10-10 15,-4-2 5-15,0-15 49 16,-4-4 33-16,-11-12-5 15,-7-2-14-15,-7-4-35 16,-3 0-27-16,3-16-16 16,-2-6-97-16,11 2-62 15,7-4 0-15,6 3-78 16,7 7-739-16</inkml:trace>
  <inkml:trace contextRef="#ctx0" brushRef="#br0" timeOffset="29181.67">13240 14400 1091 0,'0'0'261'0,"0"0"-216"0,0 0 4 15,0 0 76-15,89 82-22 16,-49-28-8-16,7 26 9 16,1 36-75-16,-5 40-2 15,-7 21-16-15,-25-3 0 16,-11-13-11-16,-25-32-108 15,-8-25 92-15,1-24 15 16,-1-10-76-16,12-28-177 16,-2-8-234-16</inkml:trace>
  <inkml:trace contextRef="#ctx0" brushRef="#br0" timeOffset="32208.52">13772 14534 763 0,'0'0'319'15,"0"0"-122"-15,0 0-55 0,0 0-58 16,0 0-14-16,-17-94-3 16,15 81-7-16,-1 5-6 15,3 4 15-15,0 4-5 16,0 0-29-16,0 0-35 16,0 0-17-16,0 22-5 15,9 36 22-15,11 47 55 16,14 29 17-16,-3-3-33 15,-4-33-11-15,-10-40-4 16,-3-32-23-16,-1 2 5 16,0-2-6-16,1-4 0 0,-3-12-18 15,0-2-22 1,0-8-13-16,-2 0-3 0,-1-9 17 16,6-14 39-1,-1-13 11-15,3-12 6 0,-1-8-15 16,1-4 5-16,2 2 12 15,-4 0-19-15,-1 1 0 16,-2 11 6-16,-2-8-4 16,-5 10-1-16,-2 0 8 15,-2 8 1-15,0 1 14 16,0 11 13-16,-12 3-23 16,-5-2 11-16,-2 1 6 15,-10-1-30-15,-8 0 31 16,-4 1 8-16,-4 1-39 0,0 6 17 15,8 7 28 1,5-2-6-16,12 6-28 0,11 4-12 16,7 0-98-16,9 25-144 15,13 7-375-15,3-3-157 16</inkml:trace>
  <inkml:trace contextRef="#ctx0" brushRef="#br0" timeOffset="32711.27">14017 15789 869 0,'0'0'493'0,"0"0"-284"15,0 0-43-15,0 0 1 16,0 0-39-16,0 0-63 16,0 0-41-16,-51-12-24 15,51 12 1-15,0 0 0 16,-2 0 0-16,2 0 12 15,-3 0-1-15,-1 16 5 16,-3 13-17-16,3 8-3 0,2 1 2 16,2 1 0-16,0-12-16 15,0-9-1-15,11-10-38 16,5-8-11-16,3-21 7 16,8-38 20-16,-9-3 20 15,0-13-55-15,-15-6-26 16,-3 17 5-16,-21 2 12 15,-14 19 53-15,-4 21 31 16,-3 22 47-16,5 16 8 16,5 29-33-16,10 17-22 15,22 31-45-15,0-20-181 16,16-15-872-16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11:19.5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9824 9797 172 0,'0'0'157'0,"0"0"-83"0,0 0-53 15,0 0 98 1,0 0-44-16,0 0-54 0,0-14-19 15,0 12-1-15,0-1-1 16,0 0 1-16,0 3 0 16,0-1-1-16,0 1 0 15,0 0 1-15,0 0-1 16,0 0 0-16,0 0 8 16,0 0 18-16,0 0 20 15,0 0-7-15,0 0 5 16,0 0-7-16,0 0-5 15,0 0 6-15,0 0-37 16,0 0 41-16,0 4-16 16,0 10-19-16,-4 5 0 15,1 10-6-15,1 7 0 0,0 12 1 16,2 6-2-16,0 6-2 16,0-4 2-16,0-6 23 15,0-9-16-15,0-15-6 16,0-11 0-16,0-10-1 15,0-3-35-15,0-2 35 16,0 0 2-16,0 0 4 16,0 0 5-16,0 0 2 15,2 0 3-15,0 0-3 16,-2 0-1-16,0 0-5 16,3 0-6-16,1 0 0 15,-2 0 1-15,2 0-1 16,6-2 5-16,1 0-4 0,0-2-2 15,3-3 2 1,1 1-1-16,1 1-1 0,1-2 2 16,3 0 4-16,5 0-6 15,-2 2 2-15,0-3-2 16,4 2 0-16,0-1 0 16,4 2 1-16,-2-4 1 15,0 5-2-15,0 0 1 16,0 2-1-16,5 2 0 15,-3 0 0-15,7 0 0 0,1 0 1 16,4 0 0 0,1 0-1-16,6 0 1 0,-2 0 0 15,2 0 0-15,-3 0 0 16,1 0-1-16,-5 0 7 16,-3 0-6-16,0 0 1 15,-2 2-1-15,0-2 8 16,-2 0-9-16,-1 0 2 15,3 0-1-15,2 0 0 16,0 0 1-16,0 2-2 16,0 2 9-16,1 5-9 15,-3 0 0-15,-3 2 0 16,-4 1 0-16,0-3 0 16,-4-3 0-16,-2 2 0 15,0-4 1-15,-8-1-1 0,1 0 1 16,-1 0-1-1,-3-1 1-15,-1 0-1 0,3-1 1 16,-5 2 0-16,2-3-1 16,3 2 1-16,-3 0-1 15,3 0 1-15,-3 2-1 16,-1-3 0-16,-1 2 0 16,-3-2 1-16,0 2-1 15,0-1 0-15,-1 0 0 16,-1 0 0-16,2-2 2 15,-4 0-1-15,3 0 0 16,-1 0-1-16,1 0 1 16,0 0 0-16,4 0 5 15,-5 0-5-15,5 0 0 16,-4 0 6-16,-2 0 3 0,-3 0-8 16,-2-2 12-16,0 0 47 15,0-4 80-15,0-1-2 16,-2-4-73-16,-7-6-47 15,-5-5-12-15,1-4-7 16,-1-6 2-16,-1-8-2 16,-1-6 0-16,1-4 0 15,3-2 1-15,4-1-1 16,6 8 0-16,2-5-43 16,0 9-146-16,0 12-407 0</inkml:trace>
  <inkml:trace contextRef="#ctx0" brushRef="#br0" timeOffset="19349.56">7538 9625 126 0,'0'0'112'16,"0"0"-84"0,0 0-18-16,0 0-10 0,0 0-1 15,-60-6-54-15,47 2-63 0</inkml:trace>
  <inkml:trace contextRef="#ctx0" brushRef="#br0" timeOffset="27951.92">17094 9029 68 0,'0'0'247'0,"0"0"-172"15,0 0 130-15,0 0 62 16,0 0-129-16,0 0-90 16,7 14-32-16,-7-14-15 15,0 0 5-15,0 0-6 16,2 0-7-16,1 0-1 16,-3 0 8-16,0 0 1 0,2 0 1 15,-2 0 21 1,0-18 127-16,0-32 4 0,0-38-89 15,0-32-42 1,0-15-8-16,0 25-14 0,0 28 1 16,0 34-1-16,0 14 1 15,0-4 5-15,0 3-6 16,0-1-1-16,0 7 0 16,0 2-1-16,11 3 0 15,7-2-10-15,-1 4-2 16,4 4-45-16,1 8-52 15,-2 6-17-15,0 4 24 16,-1 6-10-16,6 24-10 16,-4-2-47-16,-8-2-77 0</inkml:trace>
  <inkml:trace contextRef="#ctx0" brushRef="#br0" timeOffset="28215.95">16992 8504 780 0,'0'0'258'16,"0"0"-90"-16,0 0-37 15,0 0-28-15,0 0-45 16,0 0-48-16,0 0-10 16,-36 10-26-16,49-4 11 15,6 4 8-15,2-2 7 0,6-2 0 16,0-2 0-16,-2 0 0 15,-1-4-13-15,-2 2-40 16,0-2-30-16,5 0-24 16,9 2-16-16,-5 0-113 15,-6 0-86-15</inkml:trace>
  <inkml:trace contextRef="#ctx0" brushRef="#br0" timeOffset="28524.07">17341 8681 720 0,'0'0'253'0,"0"0"-146"16,0 0-54-16,0 0-38 0,0 0-9 15,0 0-6 1,41 98-12-16,-10-85 12 0,1-10 8 16,1-3-8-16,-2-14 9 15,-4-16-8-15,-10-4 6 16,-10-7-7-16,-7 2-8 15,-5 4 8-15,-22 7-17 16,-8 12 17-16,-3 12 0 16,-1 4 7-16,2 4 40 15,11 18 8-15,8 2-51 16,11 3-4-16,7-1-25 16,0-7-50-16,18-6-113 15,13-12-46-15,-2-1-18 16,0 0-229-16</inkml:trace>
  <inkml:trace contextRef="#ctx0" brushRef="#br0" timeOffset="28823.88">17533 8667 84 0,'0'0'404'0,"0"0"-144"16,0 0-110-16,0 0-51 15,0 0-45-15,0 0-40 16,0 0-14-16,22 0 1 15,-8 0-1-15,-1 0-12 16,5 8 2-16,2 13-1 16,2 9 11-16,7 2 7 15,-2 2 3-15,2-5-1 0,-2-5-2 16,-3-9 2-16,-2-8 11 16,-5-7 14-16,-2 0 57 15,-1-20 42-15,-6-16-27 16,1-8-60-16,-1-4-31 15,0 4-15-15,-2 7-19 16,5 23-122-16,-1 10-202 16,1 4-320-16</inkml:trace>
  <inkml:trace contextRef="#ctx0" brushRef="#br0" timeOffset="29342.7">18592 8619 848 0,'0'0'286'0,"0"0"-160"16,0 0-44-16,0 0 1 16,0 0 4-16,0 0-23 15,0 0-20-15,-25 53-24 16,-2-8-11-16,-4 3-2 15,-5 4-6-15,1-4 0 0,6-9-1 16,2-10-13-16,9-11-24 16,14-24-22-16,1-20-101 15,3-14-422-15</inkml:trace>
  <inkml:trace contextRef="#ctx0" brushRef="#br0" timeOffset="29552.58">18409 8646 552 0,'0'0'148'15,"0"0"-90"-15,0 0-39 16,0 0-10-16,0 0 4 16,11 94 4-16,7-73 31 15,-1-1 2-15,8 2-22 0,4 4-13 16,2-6-7-16,16 2-8 15,-9-6-137-15,-9-8-164 0</inkml:trace>
  <inkml:trace contextRef="#ctx0" brushRef="#br0" timeOffset="29800.77">18792 8981 120 0,'0'0'206'0,"0"0"-77"16,0 0-15-16,0 0-31 0,0 0-19 16,0 0-8-16,0 0 26 15,7-6-30-15,-7 6-37 16,0 13-2-16,0 5 105 16,0 5-5-16,2-1-59 15,1-2-35-15,3-5-19 16,-2-8-2-16,12-8-17 15,-1-20-112-15,-2-8-157 0</inkml:trace>
  <inkml:trace contextRef="#ctx0" brushRef="#br0" timeOffset="30309.79">18935 8757 347 0,'0'0'349'15,"0"0"-164"-15,0 0-91 16,0 0-23-16,0 0-61 16,0 0-10-16,0 0 0 15,6 42 1-15,1-24 6 16,2 7 9-16,0-2 27 16,2-3-15-16,3-2 4 15,3-6-5-15,1-6-8 16,7-6-5-16,4 0 4 15,0-11-1-15,2-12-7 16,-5-3-10-16,-4 2-4 0,-3 6-34 16,-11 9 15-1,-3 2 23-15,-5 7 2 0,0 0 89 16,0 14-16-16,-3 8-44 16,-3 10-20-16,2 8-5 15,2 3-5-15,2 10 0 16,0 4 6-16,0 5-6 15,6 4 1-15,-2-6-1 16,1-4 8-16,-3-6-9 16,-2-9 1-16,0-9 0 15,-5-6 7-15,-10-8 6 16,-5-10-7-16,-3-4 8 16,-1-4 14-16,0-11-13 15,1-15-16-15,7-10-6 16,6-8-32-16,10 0-17 0,0 0-38 15,24-4-70-15,-1 9-137 16,-4 12-336-16</inkml:trace>
  <inkml:trace contextRef="#ctx0" brushRef="#br0" timeOffset="31414.83">19803 8789 312 0,'0'0'655'0,"0"0"-450"15,0 0-106-15,0 0-8 16,0 0 12-16,0 0-20 15,0 0-23-15,7 32-22 16,-5-20-18-16,-2-2-11 16,3 0-9-16,-1 0 6 15,-2 2-5-15,0 2-1 16,0 4-14-16,0 4-39 16,-5-2-10-16,-1 3-11 15,-1-2-12-15,5-1 5 16,2-16-74-16,2-4-173 0,7 0-460 15</inkml:trace>
  <inkml:trace contextRef="#ctx0" brushRef="#br0" timeOffset="32112.26">19955 8933 251 0,'0'0'215'15,"0"0"-10"-15,0 0 9 16,0 0-28-16,0 0-41 16,0 0-55-16,0 0-50 15,0-4-39-15,0 14-1 16,0 8 41-16,-2 6-19 15,0 2 2-15,2 2-8 16,0-2-7-16,0 1-9 16,2-9-1-16,9-10-1 15,5-8 2-15,1-3-13 16,3-22 10-16,3-14-51 0,0-1-53 16,-6 0-4-1,-5 8 66-15,-4 10 45 0,-6 12 16 16,0 6 102-16,-2 4-26 15,0 4-91-15,0 18-1 16,3 7 34-16,-3 5-12 16,4-3-20-16,2 0 6 15,4-4-8-15,1-3-63 16,-3-7-143-16,0-11-487 0</inkml:trace>
  <inkml:trace contextRef="#ctx0" brushRef="#br0" timeOffset="34191.81">21160 8819 371 0,'0'0'277'0,"0"0"-82"16,0 0-96-16,0 0-21 15,0 0-28-15,0 0 17 16,0 0 5-16,-29-30 12 0,25 26-19 15,2 2 12-15,-3 2-35 16,-1 0-2-16,-4 0-40 16,0 4-38-16,-1 12 24 15,-1 10 8-15,1 5 6 16,3-2 0-16,3 1-7 16,5 0 1-16,0-4-11 15,2-6-41-15,14-8 3 16,6-8 27-16,5-4 28 15,2-12 11-15,4-16 2 16,-4-4-7-16,-7-3-6 16,-4 6-1-16,-11 5 0 15,-7 4 1-15,0 4 7 16,-15 5 0-16,-8 10-6 16,-6 1 0-16,0 0 14 0,-2 14 4 15,6-4-3-15,4 0-6 16,7-2 7-16,7-4-17 15,7 0-6-15,0-4-263 16,13 0 1-16,5 0-262 0</inkml:trace>
  <inkml:trace contextRef="#ctx0" brushRef="#br0" timeOffset="34651.36">21515 8803 401 0,'0'0'243'0,"0"0"-131"16,0 0-40-16,0 0 48 15,0 0-13-15,0 0-16 16,0 0-24-16,-67 10-47 15,53-4 2-15,2 4-12 16,-2-2-3-16,3 4 1 16,-3 0-1-16,5-2 12 15,1-2-2-15,3 0-8 16,3-3-8-16,0 0-1 0,2 1-16 16,0 2 5-16,2 0-4 15,5-2-14-15,3 2-11 16,0-4 12-16,-4 1 14 15,1 0 4-15,-5-3 4 16,-2 2 5-16,0 4 1 16,0 2 10-16,-11 2 6 15,-7 2 6-15,-2-1-4 16,0-6-5-16,4-3 40 16,5-1 5-16,5-3-58 15,6 0-60-15,0-5-177 16,4-8-158-16</inkml:trace>
  <inkml:trace contextRef="#ctx0" brushRef="#br0" timeOffset="35003.76">21451 8937 49 0,'0'0'153'15,"0"0"-45"-15,0 0-15 16,0 0 5-16,0 0 0 15,0 0 6-15,0 0 3 16,41 46-16-16,-28-36-31 16,1 4-24-16,1-2-17 15,4-2-3-15,-1-1 7 16,-5-5 12-16,-2-3-16 16,0-1-6-16,-4 0 0 15,-1 0 7-15,-1-11 5 0,-1-8-14 16,-4 1 2-16,0-2-7 15,0 6 27-15,-11-2-5 16,-2 4 1-16,-3 4-3 16,-1 4-26-16,3 4-7 15,-1 0 7-15,1 12-6 16,5 6-46-16,5 3-42 16,4 4-75-16,0-7-110 15</inkml:trace>
  <inkml:trace contextRef="#ctx0" brushRef="#br0" timeOffset="35438.83">21852 8713 681 0,'0'0'140'16,"0"0"-48"-16,0 0-17 15,0 0-30-15,0 0-4 16,0 0-14-16,0 0 18 16,-23 20-29-16,14 8-9 15,-2 8-6-15,2 4 6 16,0 6 9-16,2 0-4 16,5-3 12-16,2-5-9 15,0-6 2-15,7-9-17 16,8-2 14-16,4-10 2 0,7-4-4 15,3-7 5-15,5-7-1 16,1-13-4-16,-4-10-12 16,-6 0-50-16,-10-2-47 15,-13 7-40-15,-2 4 59 16,-20 15 49-16,-11 6 29 16,-9 0 33-16,0 18 64 15,3 6-30-15,5-2-40 16,10 0-15-16,8-6-12 15,10-4-35-15,4-6-115 16,14-6-192-16,1 0-69 0</inkml:trace>
  <inkml:trace contextRef="#ctx0" brushRef="#br0" timeOffset="36182.29">22168 8933 980 0,'0'0'227'15,"0"0"-117"1,0 0-58-16,0 0-33 0,0 0-18 16,0 0 0-16,0 0-1 15,-34 109-13-15,34-91 7 16,5-3 6-16,10-7-6 15,7-3 6-15,3-5 1 16,8-5 9-16,1-17-10 16,-1-1-43-16,-2-2-35 15,-6 4-5-15,-9 4-11 16,-10 11 81-16,-6 4 13 16,0 2 178-16,0 2-73 15,-11 14-66-15,0 5-30 16,4 2-9-16,1 4-1 15,4 3 0-15,2 2 0 0,0 4-6 16,0 4 7-16,0 6 1 16,0 6-1-16,0 6 6 15,0 5-5-15,0 0-1 16,0-2 0-16,0-5 0 16,0-12 0-16,0-14 0 15,0-12 0-15,0-8 1 16,0-10 11-16,0 0-12 15,0-48-38-15,8 2-220 16,-1-6-569-16</inkml:trace>
  <inkml:trace contextRef="#ctx0" brushRef="#br0" timeOffset="39096.42">22710 8810 788 0,'0'0'393'0,"0"0"-145"0,0 0-146 15,0 0-73-15,0 0-29 16,0 0 1-16,0 0 0 16,-8-7-1-16,8 7-1 15,0-2-7-15,0 0-6 16,10-4 1-16,5-4-31 16,-1-6-24-16,3-2-15 15,-6 0-1-15,-2 4 39 16,-7 5 45-16,-2 5 15 15,0 4 33-15,-6 0-41 16,-10 17-7-16,-4 7-7 16,0 2 5-16,2 10-50 15,5-6-146-15,6-6-368 0</inkml:trace>
  <inkml:trace contextRef="#ctx0" brushRef="#br0" timeOffset="39432.35">22631 9238 396 0,'0'0'599'15,"0"0"-357"-15,0 0-137 16,0 0-58-16,0 0-30 15,0 0-16-15,0 0 0 16,9-14 0-16,0 0 8 0,0-1-8 16,-5 4-1-1,1 3 10-15,-5 1-4 0,0 6 17 16,0 1 24-16,0 0-8 16,0 0-10-16,0 0-11 15,-5 9-18-15,-6 6 0 16,4 7-7-16,3 0-35 15,4-6-80-15,0-4-139 16,6-8-293-16</inkml:trace>
  <inkml:trace contextRef="#ctx0" brushRef="#br0" timeOffset="40329.16">22751 8821 159 0,'0'0'257'15,"0"0"-3"-15,0 0 27 16,0 0-58-16,0 0-123 0,0 0-22 16,0 0-7-16,-8-22-19 15,6 16-5-15,-4 2-28 16,4 0-9-16,-2 2-9 15,2 0 0-15,0 0-1 16,-1 2 0-16,-3 0-12 16,2 0-8-16,-6 0 4 15,4 8 6-15,-5 6-5 16,3 2 5-16,4 0 0 16,2-4-19-16,2-3-23 15,0-2 15-15,0-1 7 16,6-6-8-16,6 0 14 0,1 0 6 15,3-13-18-15,-5-4-38 16,1-1-134-16,-12 3-53 16,0 6-31-16</inkml:trace>
  <inkml:trace contextRef="#ctx0" brushRef="#br0" timeOffset="40822.54">22656 9308 137 0,'0'0'195'0,"0"0"-139"16,0 0 39-16,0 0 123 16,0 0-88-16,0 0 0 15,0 0 15-15,-25 2 0 16,21-2-37-16,2 0-3 16,-1 0-12-16,1 0-22 15,2 0-40-15,0 0-31 16,0 0-5-16,0 0-7 0,0 0 11 15,5 2-1 1,5 2-4-16,-1-2-4 0,1-2-7 16,-2 0 8-16,-3-6-7 15,-3-10 7-15,-2 0-5 16,0 0-2-16,0 2 14 16,-2 4 2-16,-7 6 25 15,2 0-1-15,2 4-8 16,1 0-15-16,2 0-1 15,0 0-6-15,2 0-48 16,0 6-142-16,0 6-40 16,0-2-418-16</inkml:trace>
  <inkml:trace contextRef="#ctx0" brushRef="#br0" timeOffset="55791.53">17291 9461 266 0,'0'0'80'16,"0"0"492"-16,0 0-398 16,0 0-118-16,0 0-31 15,4 0-11-15,-2 0-14 16,-2 0 0-16,2 0-1 0,-2 0 0 16,3 0 1-1,-1 0-2-15,4 0 2 0,1-11-1 16,4-4 1-16,2-12-1 15,3-3-38-15,-3-2-71 16,-1-2-59-16,-3 6 59 16,-5 6 36-16,-4 4-7 15,0 6 73-15,0 2 8 16,-6 8 11-16,-6 0 1 16,-1 2 63-16,2 0 17 15,-5 12-53-15,3 8-11 16,-1 12 9-16,3 10-15 0,0 12-9 15,2 8 0 1,0 11 6-16,1 4 1 0,2 8 6 16,4-3 16-16,2 1 10 15,0-11-14-15,0-8-18 16,0-14-10-16,0-16-9 16,0-12 5-16,0-10 2 15,0-8-6-15,0-4-1 16,-4-2-1-16,-7-16-294 15,-3-4-479-15</inkml:trace>
  <inkml:trace contextRef="#ctx0" brushRef="#br0" timeOffset="56048.29">17152 9601 599 0,'0'0'243'0,"0"0"-240"16,0 0-3-16,0 0 0 16,0 0 10-16,0 0 45 15,0 0-18-15,94 10 14 16,-65-10-11-16,0 0-21 16,2 0-9-16,-4-1-10 15,-3 1-6-15,-2 0-84 16,-4 0-73-16,1 0-22 15,-9 3-37-15,1 1 14 0</inkml:trace>
  <inkml:trace contextRef="#ctx0" brushRef="#br0" timeOffset="56332.46">17493 9619 134 0,'0'0'266'16,"0"0"-77"-16,0 0-64 16,0 0 2-16,0 0-14 15,0 0-6-15,0 0-61 16,2 21-28-16,5 2-8 15,7-1-4-15,-2 3-6 16,9-10-14-16,-1-3 14 16,2-10 13-16,-2-2 12 15,-5-10-8-15,-1-14 5 16,-7-6 15-16,-7-6 3 16,0-2-9-16,-9 4 3 15,-13 7-11-15,-5 9 7 0,-2 13 14 16,2 5 16-16,7 0-36 15,4 20-24-15,10 6-73 16,6 1-52-16,0 2-48 16,18-8-156-16,-1-8-47 0</inkml:trace>
  <inkml:trace contextRef="#ctx0" brushRef="#br0" timeOffset="56617.27">17651 9587 608 0,'0'0'173'15,"0"0"-155"-15,0 0-3 16,0 0 35-16,33 92 75 16,-17-60-70-16,2-4-29 15,2-6 7-15,-4-5 5 16,-3-8 1-16,-2-3-1 15,-4-6-5-15,-2 0 0 16,-1-4 14-16,0-18 41 16,3-8-21-16,2-8-42 15,2 2-25-15,2 1-70 16,14 2-81-16,-4 10-118 16,-5 8-332-16</inkml:trace>
  <inkml:trace contextRef="#ctx0" brushRef="#br0" timeOffset="58533.43">18696 9737 519 0,'0'0'362'16,"0"0"-124"-16,0 0-74 15,0 0-38-15,0 0-45 16,0 0-22-16,0 0-13 16,-67-12-17-16,54 12-11 15,0 0 20-15,0 0-22 16,1 10-15-16,3 6-1 16,1 4-17-16,5 6 16 0,3-2-17 15,0-2-7-15,5-5-23 16,15-12-48-16,2-5-24 15,7-7 68-15,-2-22 24 16,-1-3-14-16,-5-5-79 16,-13 2-70-16,-8 11-39 15,0 8 21-15,-10 12 109 16,-11 4 100-16,-3 4 35 16,-1 16 28-16,0 0 7 15,10-2-36-15,13-1-34 16,2-10-4-16,0-3-181 0</inkml:trace>
  <inkml:trace contextRef="#ctx0" brushRef="#br0" timeOffset="59109.33">18895 9729 670 0,'0'0'180'0,"0"0"-115"16,0 0 3-16,0 0 20 0,0 0-56 15,0 0-25 1,0 0-7-16,-14 6-6 0,14-4-42 15,0-2-10-15,0 2-2 16,0 1 3-16,0-2 14 16,0 3-36-16,0-2 24 15,0-2 39-15,0 2 16 16,0-2 27-16,0 2-5 16,0 1-8-16,0 4 1 15,0 1 18-15,0 4-8 16,6 0-15-16,0 0-10 15,2 0 1-15,-1-2-1 0,4 3 0 16,0-1 0 0,-2-3-13-16,0 2-8 0,-4-3 19 15,-3-4 2-15,-2 0 7 16,0 0 30-16,0 0 62 16,0 2 22-16,0 2-62 15,-12 2 12-15,2 0-20 16,-4 0-19-16,1 2-22 15,0-3-10-15,-3 0 2 16,1-1-2-16,-2-4 0 16,-3-2 0-16,3 0 0 15,1-2-32-15,-1 0-33 16,5-10-216-16,5-2-277 0</inkml:trace>
  <inkml:trace contextRef="#ctx0" brushRef="#br0" timeOffset="59577.01">18995 9751 506 0,'0'0'228'16,"0"0"-153"-16,0 0-46 16,0 0 56-16,0 0-20 15,0 0-23-15,0 0 1 16,2 0 31-16,-2 0 29 16,0 0 17-16,0 0-42 15,-2 0-51-15,-9 0-27 16,-5 0-20-16,-4 0 20 0,0 0-29 15,-2 0-41-15,1 5 17 16,0 14-23-16,7 1-128 16,5-4-331-16</inkml:trace>
  <inkml:trace contextRef="#ctx0" brushRef="#br0" timeOffset="60591.38">19681 9842 914 0,'0'0'269'15,"0"0"-126"-15,0 0-104 16,0 0-27-16,0 0 2 0,0 0 54 16,0 0-15-16,-7-2-34 15,7 22-5-15,0 6 33 16,0 6-1-16,0 2-21 15,0-2-22-15,0-4 3 16,0-4-6-16,0-8-57 16,13-16-109-16,1-4-128 15,-1-18-340-15</inkml:trace>
  <inkml:trace contextRef="#ctx0" brushRef="#br0" timeOffset="60764.27">19741 9368 1084 0,'0'0'278'16,"0"0"-153"-16,0 0-125 15,0 0-77-15,0 0-75 16,0 0 52-16,0 0 77 16,-4 37-44-16,12-20-184 15,-1 0-295-15</inkml:trace>
  <inkml:trace contextRef="#ctx0" brushRef="#br0" timeOffset="61221.06">19886 9869 380 0,'0'0'335'15,"0"0"-104"-15,0 0-81 16,0 0 11-16,0 0-32 16,0 0-81-16,0 0-47 15,7 18 0-15,-3-7 0 16,0 3-1-16,4-2-5 16,-4 0 5-16,-2-3 0 15,3 0 0-15,-3-5 1 16,0 0-1-16,0 0 0 0,4-2-32 15,0 0-20 1,2-2-44-16,5 0 16 0,1 0 44 16,4-14 13-1,2-6 0-15,0 0-38 0,-2 2 24 16,-4 3 28-16,-6 10 9 16,-1 1 6-16,-3 2 20 15,-4 2 5-15,4 0 5 16,-2 2 36-16,2 10 21 15,-2 6-53-15,2 4-14 16,-2 6-24-16,5 2-2 16,-3 0-1-16,8 12-68 15,-2-10-112-15,-1-6-167 0</inkml:trace>
  <inkml:trace contextRef="#ctx0" brushRef="#br0" timeOffset="61827.7">20894 9906 580 0,'0'0'205'16,"0"0"-41"-16,0 0-38 16,0 0 9-16,0 0-33 15,0 0-68-15,0 0-11 0,-35 60 44 16,31-38-9-16,0-2-3 15,4-6-26-15,0-6-11 16,0-4-18-16,14-4-14 16,1 0 8-16,5-20 6 15,2-10-1-15,-4-12-23 16,-7 1-30-16,-6 1-76 16,-5 11 15-16,-5 7 63 15,-8 12 52-15,-10 10 6 16,4 0 10-16,-4 24-5 15,1 3 27-15,7 5-5 16,5-2-33-16,10 11-1 16,0-11-112-16,5-10-260 0</inkml:trace>
  <inkml:trace contextRef="#ctx0" brushRef="#br0" timeOffset="62337.45">21181 9836 405 0,'0'0'125'0,"0"0"-61"0,0 0-43 16,0 0-19-1,0 0 42-15,0 0 63 0,0 0-24 16,-58 32-11-16,49-24-32 16,-1-1 40-16,2 4-28 15,1-7-3-15,3 4-1 16,0-2-31-16,2-2-17 16,2 4 0-16,0 2 0 15,0-2-1-15,0 4-19 16,10-4-42-16,3 0-76 15,5-4 33-15,1 0 72 16,-2-4 32-16,1 0-6 16,-7 0 7-16,2 2 1 15,-8 0 11-15,2 0 57 0,-5 6 63 16,-2 2 31-16,0 4-74 16,0 6 8-16,0 0-16 15,0-3-10-15,-4-4-14 16,-6 1-34-16,3-6-17 15,1-2-4-15,0-2-2 16,1-4-5-16,5 0-37 16,0-4-171-16,0-10-115 15,9-2-256-15</inkml:trace>
  <inkml:trace contextRef="#ctx0" brushRef="#br0" timeOffset="62646.41">21305 10016 189 0,'0'0'290'0,"0"0"32"0,0 0-30 16,0 0-121-16,0 0-100 16,0 0-55-16,0 0-8 15,15 39-8-15,-1-24 0 16,-1-3-14-16,6-4 6 16,-6-4 8-16,-2-4 1 15,-2 0 6-15,-5-4 6 16,-2-12 44-16,-2-3-12 15,0-2 0-15,-8 1 3 16,-8 4-28-16,1 2-7 16,-1 6 14-16,3 4 3 15,2 2 4-15,3 2-29 0,4 0-5 16,2 0-24 0,2 0-62-16,0 6-75 0,12 0 22 15,1-2-130-15,2-4-406 0</inkml:trace>
  <inkml:trace contextRef="#ctx0" brushRef="#br0" timeOffset="62813.63">21624 9647 116 0,'0'0'50'0,"0"0"-50"0,0 0-138 16</inkml:trace>
  <inkml:trace contextRef="#ctx0" brushRef="#br0" timeOffset="63129.95">21624 9647 22 0,'0'0'213'15,"-11"0"44"-15,9 0-43 16,0 0-9-16,-3 13-104 16,-2 10-74-16,-2 19-11 15,3 11 33-15,-1 9 50 16,5 8-12-16,2-2 7 15,0-6-14-15,2-12-2 16,5-12-20-16,1-10-31 16,-1-9-27-16,-2-12 0 15,-1-3-34-15,1-4 12 16,-1-1-24-16,3-17 23 0,-1-7 22 16,-1-3-21-1,-3 0 22-15,-2 4 3 0,0 6 12 16,0 10 21-16,-7 2-1 15,-2 6 9-15,1 0-30 16,-1 12-14-16,-1 6-11 16,4 2-1-16,2 0-29 15,4-2-14-15,0-1-35 16,0-8-75-16,15-3-81 16,-1-3-264-16,3-3 96 0</inkml:trace>
  <inkml:trace contextRef="#ctx0" brushRef="#br0" timeOffset="63651.49">21700 10131 107 0,'0'0'196'0,"0"0"-69"16,0 0-32-16,0 0-54 0,0 0-30 15,0 0-11-15,0 0-21 16,31-19 21-16,-31 19 52 16,0 2 90-16,4 10-9 15,1 0-1-15,-1 5-34 16,5-4-26-16,2 4-19 15,2-3-10-15,4-6-24 16,0 0 11-16,5-8-27 16,-1 0-3-16,0 0-19 15,0-3-5-15,-1-6-14 16,-7-1 18-16,-1 2 4 16,-6-1 6-16,1 1-22 0,-3 0 19 15,0 4 11 1,1 1-16-16,0 0-49 0,1 3 31 15,1 0 16-15,4 5 19 16,0 11 1-16,2 7 20 16,3 12 41-16,-3 7-12 15,1 12 11-15,-1 22 19 16,0 24-9-16,-1 17 24 16,-6-5-11-16,-3-24-4 15,-3-30 4-15,0-20-28 16,-7 2-23-16,-11-1-5 15,-1-7-1-15,-8-10 0 16,-9-16-4-16,-3-6-21 16,0-18-2-16,1-26 1 0,7-30 0 15,8-1-11-15,17-7 3 16,6 0-3-16,22 19 1 16,18-6 9-16,14 10-46 15,37-3-45-15,-13 15-179 16,-9 9-557-16</inkml:trace>
  <inkml:trace contextRef="#ctx0" brushRef="#br0" timeOffset="64388.12">22346 10215 23 0,'0'0'267'16,"0"0"72"-16,0 0-69 16,0 0-79-16,0 0-71 15,0 0-43-15,0 0 17 16,0-51 11-16,0 47-55 16,0 0-34-16,0 3-5 15,0-1 19-15,0 2-2 0,0 0-22 16,0 0-6-16,0 0-18 15,0 0 1-15,0 0-20 16,0 0-54-16,0 0-12 16,0 0 65-16,0 0 32 15,0 0 6-15,0 0-12 16,0-9-88-16,9 1 22 16,2-5-9-16,-2-5-7 15,2-3-14-15,-7 5 65 16,-4 3 43-16,0 0 30 15,0 5 64-15,-6 4-13 16,-5 4 59-16,-1 0 6 16,1 4-91-16,-2 14-39 0,0 3-14 15,2 0-1 1,3-1 4-16,4-6-5 0,4-6-20 16,0-8-66-16,12 0-119 15,-1-5-83-15</inkml:trace>
  <inkml:trace contextRef="#ctx0" brushRef="#br0" timeOffset="65132.17">22313 9869 462 0,'0'0'549'15,"0"0"-345"-15,0 0-125 16,0 0-29-16,0 0 32 16,0 0-58-16,0 0-24 15,-2 0-36-15,2 0-21 16,0 0 40-16,0 0 10 15,0 0-11-15,0 0 11 16,-4 0 7-16,4 0-1 0,0 0 1 16,-4 0-1-16,0 0-55 15,-3 5 37-15,1 4 8 16,2 2 1-16,-2-1 9 16,6-2-6-16,0-4-3 15,0-4-22-15,0 0-98 16,8 0 59-16,0-4 49 15,1-13 1-15,-3 2-47 16,0 0 14-16,-6 4 54 16,0 7 114-16,0-1 53 15,0 5-56-15,-2 0-34 16,-2 0-77-16,2 0-3 16,2 0-143-16,0 2-138 0,0 2-79 0</inkml:trace>
  <inkml:trace contextRef="#ctx0" brushRef="#br0" timeOffset="168270.43">12021 11444 198 0,'0'0'183'0,"0"0"-117"16,0 0-38-16,0 0-17 16,0 0 15-16,0 0 28 15,-3 0-14-15,3 0-28 16,0 0-11-16,0 0 0 16,0 0 2-16,0 0-3 15,0 0-9-15,0 0 9 16,0 0 5-16,0 4 34 15,0 14 2-15,0 14 40 16,10 34 22-16,5 30-40 16,3 24-22-16,0-7-21 0,-5-24-14 15,-2-36-6 1,-2-23-1-16,1-2 1 0,-4-6-1 16,3-8-8-16,-7-28-142 15,-2-22-10-15,0-8-175 0</inkml:trace>
  <inkml:trace contextRef="#ctx0" brushRef="#br0" timeOffset="168601.81">11995 11273 588 0,'0'0'120'0,"0"0"-83"16,0 0-28-16,0 0-9 16,0 0-1-16,19-90-12 15,-1 86-8-15,5 4-5 16,-4 6-28-16,4 17 38 16,-3 6 16-16,0 5 0 15,-4 2 0-15,-6 0 9 16,-1-1 19-16,-4-5 27 15,-2-7 15-15,-3-2 15 16,0-5-45-16,0-6-17 16,0-7 2-16,-6 2-11 15,0-5-14-15,1 0-66 0,1-10-191 0</inkml:trace>
  <inkml:trace contextRef="#ctx0" brushRef="#br0" timeOffset="168946.09">12259 11164 608 0,'0'0'180'15,"0"0"-117"-15,0 0-40 16,0 0-12-16,0 0-2 0,0 0-4 15,0 0-5-15,25-73-1 16,-21 69-7-16,-2 4-10 16,-2 0-9-16,3 14 27 15,-1 18 140-15,2 10 39 16,1 9-106-16,0 8-36 16,1-5-6-16,1-1-24 15,2-11-6-15,-2-10 0 16,1-10-1-16,1-8-12 15,-2-6-43-15,2-8-94 16,0-2 4-16,1-14-53 16,-2 0-314-16</inkml:trace>
  <inkml:trace contextRef="#ctx0" brushRef="#br0" timeOffset="169232.98">12482 11436 314 0,'0'0'190'0,"0"0"12"16,0 0-59-16,0 0-24 16,0 0-94-16,0 0-24 15,89 66 12-15,-71-70-12 16,-3-24 12-16,1-19 16 16,-5-11-29-16,-3-11-17 15,-8-4-116-15,0 15-160 16,-12 14-41-16,-9 22 122 15,4 22 212-15,-1 9 231 16,1 32-62-16,5 13-26 0,10 7-31 16,2 0-58-16,7 0-53 15,29-10-1-15,-3-12-186 16,-4-19-90-16</inkml:trace>
  <inkml:trace contextRef="#ctx0" brushRef="#br0" timeOffset="169505.22">12868 11039 515 0,'0'0'257'15,"0"0"-147"-15,0 0-68 0,0 0-21 16,0 0 0-16,0 0 6 15,8 94 86-15,2-34 4 16,-1 8-21-16,1 4 4 16,2-6-19-16,1-3-45 15,0-15-18-15,-1-14-18 16,1-14-7-16,-7-28-41 16,-1-18-132-16,-5-18-116 0</inkml:trace>
  <inkml:trace contextRef="#ctx0" brushRef="#br0" timeOffset="169631.93">12778 11267 765 0,'0'0'110'0,"0"0"-77"0,105 69-32 16,-56-54-2-16,-5-8-347 0</inkml:trace>
  <inkml:trace contextRef="#ctx0" brushRef="#br0" timeOffset="171146.52">12295 10962 39 0,'0'0'84'16,"0"0"-41"-16,0 0-13 15,0 0 2-15,0 0-3 16,0 0-7-16,0 0-5 16,-22-74-3-16,20 59-4 15,-3 0 3-15,2 3 21 16,1 2 12-16,2 8-22 16,-2 0-9-16,2 0-7 15,0 2 134-15,-2 0-31 0,2 0-48 16,0 0-15-1,0-2-2-15,0 2-17 0,-2 0-14 16,2 0-14-16,0 0 6 16,-2 0-7-16,2 0 9 15,0 0-9-15,0 0 6 16,-2 0 18-16,-1 4 14 16,-1 0-37-16,2 6 0 15,-3 0 0-15,2 4 11 16,3 7-12-16,0 2-1 15,0 12-4-15,3 9 5 16,8 7 0-16,2 12 2 16,1 6-1-16,-3 6 3 15,-2-3-4-15,-2-1-1 16,-7-11-24-16,0-12 24 16,0-10 1-16,0-16-1 0,2-20-14 15,5-2-214-15,-1-8-409 0</inkml:trace>
  <inkml:trace contextRef="#ctx0" brushRef="#br0" timeOffset="172491.81">13364 10681 942 0,'0'0'110'0,"0"0"17"16,0 0-37-16,0 0 17 15,0 0-31-15,0 0-75 16,0 0 11-16,-91 67-2 15,85 33-10-15,6 45 1 16,0 15 8-16,12-10-8 0,11-35 0 16,0-47 2-16,-4-20-2 15,4-14-1 1,20-20-21-16,-6-8-165 0,-1-6-86 0</inkml:trace>
  <inkml:trace contextRef="#ctx0" brushRef="#br0" timeOffset="173053.5">13628 11057 1031 0,'0'0'348'15,"0"0"-219"-15,0 0-70 16,0 0-40-16,0 0-10 15,0 0-9-15,0 0 0 16,-12-13-6-16,12 13-4 16,0 0 1-16,0 20-27 15,0 13 36-15,-2 21 39 16,0 16-15-16,2 5-7 16,0-6-4-16,0-11-12 15,10-11-1-15,9-18-6 16,5-10-13-16,5-15 19 0,22-16-32 15,-6-17-80 1,-9-3-299-16</inkml:trace>
  <inkml:trace contextRef="#ctx0" brushRef="#br0" timeOffset="173415.52">14175 11293 660 0,'0'0'289'0,"0"0"-128"16,0 0-50-16,0 0-14 16,0 0-14-16,0 0-40 15,0 0 7-15,-88 58-8 16,67-40-6-16,1 0-5 16,1-1 10-16,3-2-30 15,5-4-11-15,3-4-13 0,4-7-85 16,2-1-202-1,-2-16-902-15</inkml:trace>
  <inkml:trace contextRef="#ctx0" brushRef="#br0" timeOffset="173601.41">13892 11229 1096 0,'0'0'318'0,"0"0"-193"16,0 0-80-16,0 0-45 15,0 0-7-15,0 0 7 16,61 102 1-16,-24-65 0 16,2-1-1-16,3-6-16 15,7 4-47-15,-9-12-124 16,-11-4-315-16</inkml:trace>
  <inkml:trace contextRef="#ctx0" brushRef="#br0" timeOffset="173955.22">14545 11481 624 0,'0'0'249'0,"0"0"-147"16,0 0 24-16,0 0 51 15,7 105-73-15,-4-55-17 16,1 0-49-16,0-1-29 15,3-5-8-15,1-11-1 16,2-2 0-16,3-25-35 16,-1-6-191-16,-2 0-461 0</inkml:trace>
  <inkml:trace contextRef="#ctx0" brushRef="#br0" timeOffset="174398.17">14739 11346 530 0,'0'0'231'0,"0"0"-105"0,0 0 21 16,0 0-46-16,0 0-56 16,0 0-7-16,0 94-5 15,5-62-7-15,3-2-6 16,4-4-11-16,-3-4-9 15,-1-10 2-15,-3-6-2 16,-1-4 13-16,-4-2-6 16,0 0 38-16,0 0-3 15,0 0-25-15,0-4 5 16,0-6-10-16,0 0-12 16,-4 0-51-16,-3 2-119 15,1 6-86-15,2 2-144 16,-4 0-184-16</inkml:trace>
  <inkml:trace contextRef="#ctx0" brushRef="#br0" timeOffset="174785.93">14677 11073 819 0,'0'0'315'0,"0"0"-208"16,0 0-107-16,0 0 0 15,0 0 14-15,0 0 7 16,17 92-4-16,-3-50 6 15,-3 4 34-15,0 4 20 16,3 1-9-16,-3 0-35 16,-2-2-15-16,0-7-5 15,-3-4 7-15,3-6-11 16,1-7-8-16,-2-7-1 16,5-7-18-16,1-5-1 15,1-6-29-15,3 0-17 0,5-22-83 16,-4-2-143-16,-3 0-610 15</inkml:trace>
  <inkml:trace contextRef="#ctx0" brushRef="#br0" timeOffset="175409.85">15060 11418 555 0,'0'0'196'0,"0"0"-90"16,0 0 11-16,0 0-19 16,0 0-15-16,0 0-30 15,0 0 17-15,12 106 1 16,1-72-42-16,5 0 21 16,1-2-2-16,4-8-33 0,-1-5-15 15,0-12 2 1,1-7-1-16,-5 0-1 0,-1-10 0 15,-1-12-1-15,-7-4-22 16,-5 2-15-16,0 0-15 16,-4 2 18-16,0 8 27 15,0 6 8-15,0 4 16 16,-4 4 47-16,2 0-9 16,-2 10-34-16,1 12-11 15,3 6-9-15,0 6 1 16,0 6-1-16,9 4 1 15,3 5-1-15,-1-3 1 16,-3-2 1-16,-3-6 6 16,-5-4-8-16,0-8 10 15,0-8-2-15,-9-6-1 0,-2-6 18 16,-3-6 5-16,1-2-8 16,-3-24-22-16,5-12-25 15,3-10-79-15,8-22-43 16,0 9-210-16,0 11-212 0</inkml:trace>
  <inkml:trace contextRef="#ctx0" brushRef="#br0" timeOffset="175778.38">15438 10823 654 0,'0'0'246'16,"0"0"-200"-16,0 0-46 15,0 0-25-15,0 0 25 16,72 100 19-16,-30-43 0 16,8 10 7-16,2 1 32 15,-2 6 52-15,-3 2 53 0,-11-4-89 16,-7 3-36-16,-14-6-21 16,-9-2-2-16,-6-9-5 15,-8 4-10-15,-13-18-61 16,0-13-275-16</inkml:trace>
  <inkml:trace contextRef="#ctx0" brushRef="#br0" timeOffset="-168468.85">2663 17892 93 0,'0'0'131'16,"0"0"-42"-16,0 0-82 16,0 0 1-16,0 0-1 15,-13-13 227-15,6 8-115 16,1-3-32-16,-4-2 18 16,1 2 20-16,3 7-44 0,2-4 3 15,1 1-40-15,1 4-28 16,2 0 5-16,0 0-13 15,0 0-8-15,0 0-27 16,0 10-24-16,0 12 35 16,9 0 16-16,0 5 18 15,2-5-18-15,0 2-24 16,-2-2 3-16,0 0-8 16,4-4 11-16,-6 4-13 15,1-6 10-15,0-2-10 16,-6 0 6-16,2-4 6 15,-2-2-27-15,-2-4 40 16,3-4 6-16,-3 4 22 0,0-4-18 16,2 0-4-1,-2 0-1-15,4 4 1 0,-2-4-1 16,3 6-6-16,2-2-3 16,2 0 10-16,1-4 0 15,4 0-5-15,1 0 5 16,4 0 8-16,3 0-2 15,-2 0-6-15,4 0 7 16,3 0-6-16,0 0 0 16,4 0 7-16,3 0-7 15,-3-4 0-15,2 0 6 16,-4 1-7-16,-2 0 1 16,-2 3 1-16,-2 0-2 15,-2 0 0-15,-1 0 1 16,-3 0 0-16,4 0 5 0,-1 0-5 15,0 0 31-15,4 0 7 16,1 0-17-16,0 0-8 16,4 0-7-16,2 0 5 15,-3-8-11-15,6 4 1 16,0 1 4-16,-1-4-6 16,0-1 2-16,1 3-2 15,-3 0 0-15,2 1 1 16,-2 1 0-16,1-6-1 15,-6 7 2-15,3-2 6 16,1 1-6-16,-4-6-2 16,3 9 2-16,-3-4-2 0,5 4 0 15,-4-7 0-15,0 7 0 16,2-3 1-16,-2 3-1 16,2 0 0-16,-2-4 1 15,0 4-1-15,2 0 1 16,2-4 0-16,0 4 0 15,3 0 0-15,-3 0-1 16,4 0 1-16,-4 0-1 16,1 0 0-16,-3 0 1 15,0-1-1-15,0 1 0 16,-2 0 0-16,2 0 0 16,-8 0 0-16,6 0 0 15,-2 0-1-15,-1 0 1 16,-2 0 0-16,1 0 1 15,1 1 0-15,-1 3-1 0,-2-4 0 16,2 0 9-16,2 0-9 16,-1 0 1-16,1 0 0 15,-1 0-1-15,3 0 0 16,-1 0 1-16,4 0-1 16,-1 0 1-16,0 0-1 15,0 0 0-15,-3 0 0 16,1 0-1-16,-1 0 1 15,-1 0 0-15,-3 0 0 16,3 0-1-16,-2 4 1 16,-4-4 0-16,4 3 0 0,-3 4 0 15,4-3 0 1,3 0 0-16,0 6 1 0,2-6 0 16,2 8-1-16,-2-6 1 15,2 2-1-15,-2-4 2 16,-6 2-2-16,-4-1 0 15,-3-5 1-15,-5 0-1 16,-3 0 1-16,0 0-1 16,-4 0 0-16,3 3 1 15,-1-3 8-15,1 0-9 16,0 4 20-16,2-4-4 16,-3 4-3-16,1-1-4 15,0-2-9-15,-3-1 1 16,3 0 0-16,2 0 0 0,0 0-1 15,0 0 0-15,2 3 0 16,0-3 1 0,2 0 0-16,-2 0 0 0,3 0 0 15,-5 0-1-15,-3 0-2 16,2 0 1-16,-8 0 1 16,0 0 6-16,0 0 70 15,0 0 3-15,0 0-11 16,0-3-10-16,0-5-26 15,0-4-31-15,-6 2 7 16,-2-7-7-16,1 2-1 16,1-3 0-16,-2 1 0 15,2-4 0-15,-1 7 1 0,3-4 2 16,-3 0-2 0,0-4-1-16,1 8 0 0,1-8-1 15,1 4-26-15,2 4-152 16,0-3-333-16</inkml:trace>
  <inkml:trace contextRef="#ctx0" brushRef="#br0" timeOffset="-153804.61">5829 18027 147 0,'0'0'165'16,"0"0"-131"-16,0 0 105 16,0 0-29-16,0 0-67 15,0 0-30-15,0 0-13 16,0 0 1-16,0 0 0 16,0 0 1-16,0 0 5 0,0 0 23 15,0 0 6-15,0 0-13 16,0 0-11-16,0 8-5 15,2 0 8-15,5 2-14 16,0 2 11-16,1-1-12 16,-3-4 0-16,2 3 0 15,0-2 0-15,-1 2-16 16,-2 2 6-16,1-2-35 16,-3 4 45-16,0-6 5 15,3 2-4-15,-5-2 7 16,5 0-8-16,-3-6 0 15,2 2 0-15,1 0-10 0,1 0-13 16,0-4-18 0,2 0 22-16,1 0 17 0,1-4 2 15,0-4 2-15,3-2 4 16,-2 2-5-16,0-2 1 16,0 6-1-16,1-6 1 15,1 2 0-15,-2 1-2 16,3 0 2-16,-1-1 4 15,3 5-6-15,-3-2 0 16,3 3 0-16,-1-2 1 16,3 0-1-16,-3 4 0 15,1-5 0-15,1 5 0 16,4-3 0-16,-3-3 2 16,1 6-2-16,0-3 1 15,-4-3 0-15,3 3 0 0,-3 1 0 16,3 2 5-16,1-2-5 15,0 0 1-15,1 2-1 16,1 0 1-16,-4 0 12 16,4 0-12-16,-2 0-1 15,-1 0 0-15,0 0 0 16,0 0 7-16,-2 2 4 16,-1 0-11-16,3-2 5 15,-3 0-6-15,1 0 2 16,-5 2-1-16,5-2 0 15,-3 3 0-15,0 3 0 16,3-3 5-16,-1 3 1 16,3-3-1-16,3 2 1 15,-2-1-6-15,2 2 1 16,1-1 21-16,3-5-22 0,-4 7 1 16,0-3 6-16,4 0-7 15,-6-4 5-15,1 3-5 16,1 0 1-16,-4-3-2 15,1 0 1-15,2 4 0 16,0-4 1-16,0 0-1 16,0 0 0-16,2 0 9 15,1 0-9-15,4 0 11 16,2 0-11-16,0 0 5 16,0 0-5-16,-1 0 1 15,1 0-1-15,0 0 0 16,0 0 0-16,-4 0 0 0,2 0 5 15,-3 0 4-15,-2 0-3 16,0 4 33-16,1-4-9 16,-3 0-11-16,0 0-14 15,0 0-6-15,-3 0 1 16,2 0 0-16,-1 0 0 16,1 0 0-16,0 0 2 15,-2 0 4-15,3 0 3 16,1 0-9-16,-2 0 8 15,1 0 1-15,3 0 2 16,0 0-1-16,-2 0 4 16,4 0-14-16,-3 6 0 15,0-6 1-15,0 4 0 0,-1 0-1 16,-4-4 5-16,4 4-5 16,-1 0 6-16,-3 0-6 15,1-2-1-15,0 2 1 16,-2 0 0-16,-1 0 0 15,-1 0 0-15,-1-2 6 16,-2 2-1-16,0 0 6 16,0 0-2-16,1 0-4 15,1 2-5-15,-1-2 12 16,0-4 0-16,-1 4-12 16,1 3-1-16,1-4 1 15,-1 1 0-15,1 0 2 16,-3 0-2-16,2 2 0 0,1 2 0 15,-6-8-1 1,0 5 0-16,-3-5 0 0,1 0-1 16,-1 0 1-16,-2 0 0 15,3 4 0-15,-1-4 1 16,0 0-1-16,1 2 2 16,2-1-1-16,-5 1 0 15,2-2 0-15,-4 0 0 16,0 0 0-16,0 0 6 15,0 0 13-15,0 0 26 16,0 0-11-16,0 0-23 16,0 0-12-16,0 0-10 15,0 0-32-15,3 0 6 16,-1 0 8-16,-2-14 28 16,0 0 1-16,0-8 8 0,0-4-1 15,0 0-7-15,0-2 0 16,0 3 0-16,0 0-1 15,0 3-14-15,6-8-47 16,-1 8-56-16,0 4-101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16:49.1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1072 4371 7 0,'0'0'0'0</inkml:trace>
  <inkml:trace contextRef="#ctx0" brushRef="#br0" timeOffset="2393.69">1072 4371 72 0,'11'-10'179'0,"-11"10"-146"16,0 0-26-16,0 0-7 16,0 0 0-16,0 0 0 15,0 0 20-15,0 0 127 0,0 0-63 16,0 0-50-16,0 0-22 16,0 0-11-16,0 0-1 15,0 0-1-15,0 0-11 16,0 0-17-16,0 3 28 15,0 2-2-15,0 7 3 16,0 6 22-16,2 8 1 16,0 2 12-16,2 3-23 15,0-5-12-15,-2-6 0 16,2-4 1-16,-2-2 1 16,1-5 4-16,-1 2-6 15,-2-7-1-15,0-4-5 16,0 0 6-16,0 0 0 0,0 0 0 15,2 0 0-15,-2 0 1 16,0 0 0-16,0 0 11 16,2 0-12-16,-2 0-2 15,0 0 2-15,2 0 2 16,-2 0-1-16,0 0-1 16,0 0 0-16,5 0 0 15,0 0 2-15,1 0-1 16,3 0 0-16,-3 0 0 15,4 0-1-15,1 0 1 16,2 0-1-16,1 0 9 16,3 2-8-16,5-2 0 0,-1 0 1 15,-4 0 0 1,6 0 0-16,-3 0-1 0,-3 0-1 16,4 0 1-16,-1 0-1 15,-3 0 2-15,2 0-2 16,-2 0 0-16,-3 0 0 15,3 0 0-15,-1 0 0 16,-1 0 0-16,1 0 5 16,-1 0-5-16,4 1 0 15,-3 2 0-15,1-1 0 16,3 0 0-16,-5 2 2 16,4-4-1-16,-2 4-1 15,-1-2 1-15,-1 0-1 0,3 0 1 16,-1 0-1-1,-2 0 0-15,3-2 0 0,-1 4 1 16,1-1-1-16,0 2 1 16,0-1-1-16,-1 2 0 15,1-3 0-15,1 2 0 16,-4-5 0-16,3 0 0 16,-3 0 0-16,3 0 0 15,-1 0 0-15,0 0 1 16,-2 2-1-16,1 2 1 15,-1-2-2-15,1 2 1 16,1-2 0-16,-1 0 1 16,-1 2-1-16,4-2 0 15,-3 0 1-15,1-2 0 16,1 0 0-16,2 0 0 0,-2 0 1 16,4 0 11-16,-2 0 0 15,2 0-11-15,-1 0-1 16,0 0-1-16,2-2 6 15,-1 0-5-15,1 0 1 16,1 0 0-16,0 0 5 16,1 0 2-16,-2-2-3 15,1 0-6-15,-4 0 0 16,0 2 7-16,0-2 0 16,-2 2-6-16,0 2 0 15,1 0 0-15,0-2 0 16,1 2-1-16,-3 0 10 0,4-2-10 15,-4 0 2-15,3 0 4 16,1 0-5-16,-2 0 2 16,4 2-2-16,-3 0 0 15,2 0 0-15,-2-3 0 16,1 3 0-16,-2 0 1 16,1-1-1-16,5 1 0 15,-2 0 0-15,0 0-1 16,2 0 1-16,0 0-1 15,-1 0 0-15,0 0 2 16,-1 0-2-16,1 0 1 16,-3 0-1-16,-2 0 0 15,2 0 0-15,-3 0 0 0,1 0 0 16,0 0 0 0,0-2 1-16,-1 0-1 0,3 0 1 15,-4 2-1-15,1 0 1 16,-3 0 0-16,1 0-1 15,-1 0 1-15,1 0 0 16,-3 0 0-16,1 0 0 16,-1 0 0-16,-2-2-1 15,5 0 7-15,-1-2 28 16,1-2-26-16,3 2-8 16,-2-3 0-16,3 4 1 15,0-1-1-15,2-2 0 16,1 4-1-16,-1-1 0 15,-2 3 0-15,0 0 0 16,0 0 1-16,-4 0-1 0,0 0 0 16,-3-1 0-16,-3-1 0 15,0 0 0-15,-1-1-1 16,-3 3 1-16,3-1 1 16,0-2-1-16,0 2 0 15,0 1-1-15,-2 0 2 16,4 0-2-16,-5 0 1 15,3 0 0-15,1-2 1 16,0 2-1-16,-1-2 0 16,3 2 0-16,-4 0 0 15,1-2 0-15,3 2 0 16,-4 0 0-16,3 0-1 16,1 0 1-16,-3 0-1 0,-1 0-2 15,4 0-3-15,-1 0 6 16,-3 0-1-16,2 2 1 15,-1 2 1-15,-3-4 0 16,3 0-1-16,-4 1 1 16,1-1 0-16,1 0-1 15,-1 0 1-15,1 0-1 16,0 0 1-16,4 0 0 16,-2 0-1-16,3 0 2 15,-2 0-1-15,3 0 0 16,-1 0 0-16,-3 0-1 15,1 0 1-15,-2 0 0 0,-2 0-1 16,-1 0 0 0,-1 0 0-16,0 0 0 0,-2 0 0 15,1 0 0-15,-3 0 0 16,5 0 0-16,-3 0 0 16,-2 0 0-16,2 0 0 15,0 0 1-15,-2 0-1 16,0 0 7-16,0 0 1 15,0 0 71-15,0 0 45 16,0 0-11-16,0 0-40 16,0 0-30-16,0 0-24 15,0 0-18-15,0 0-1 16,0 0 0-16,0 0-12 16,0 0-33-16,3 0-27 15,-1 0 50-15,0 0 21 0,-2 0-5 16,0 0 6-16,0 0 11 15,0 0 4-15,0 0 6 16,0 0 8-16,0 0-8 16,0 0-10-16,0 0-11 15,0 0 1-15,0 0-1 16,0 0-1-16,2 0-7 16,-2 0-11-16,0 0 9 15,0 0 8-15,2 0-9 16,0 0 2-16,3 0 9 15,2 0-1-15,-3 0 1 16,3 0-3-16,-3 0-6 16,-2 0-4-16,0 0 5 0,1 0 8 15,-3 0 10-15,0 0 7 16,0 0 41-16,0 0-3 16,0-1-7-16,0 1-10 15,0-2-22-15,0-2-8 16,0-3-7-16,0-2-1 15,-5-6-1-15,5-6-6 16,-2-8 6-16,2-3 1 16,0-7-1-16,0-4 0 15,0 1 0-15,0 4-16 16,0 4 5-16,2 7-21 16,3 18-79-16,-3 7-141 0,-2 2-341 15</inkml:trace>
  <inkml:trace contextRef="#ctx0" brushRef="#br0" timeOffset="9083.07">5716 4295 98 0,'0'0'123'0,"0"0"-93"16,0 0-17-16,0 0-12 15,0 0 0-15,0 0 7 16,11-2 1-16,-5 2 5 16,2-2-8-16,-4 2 62 15,-2 0-29-15,-2 0 43 16,0 0 19-16,0 0-16 15,0 0-13-15,0 0-25 16,0 0-30-16,0 0-17 16,0 12-16-16,0 6 16 0,0 4 1 15,0 4 1-15,0 3-1 16,-2-4 0-16,2-3 0 16,0-1 0-16,0-6 0 15,0-3-1-15,0-2-1 16,0-2 0-16,0 2-6 15,0-3 7-15,6-1-2 16,-4-3 1-16,1-1-1 16,-1 2 1-16,-2-1-1 15,2-3 2-15,-2 0 0 16,2 0-3-16,-2 0-24 16,0 0 22-16,2 0 5 15,0 0 1-15,1 0 5 0,2 0-4 16,-1 2-2-16,-2 0 2 15,0-2-2-15,1 2 1 16,-1-2-1-16,-2 0-8 16,0 0 1-16,0 0-2 15,2 0 2-15,2 0 7 16,1 0 2-16,2 0 6 16,0 0-7-16,3 0 0 15,4 0 0-15,-3 0 1 16,7 0-1-16,-3 0 0 15,4 0 0-15,0 0 0 16,-1 0 0-16,-3 0 0 0,1 0-1 16,-1 0 1-1,-1 0 0-15,2 0 9 0,0 0-9 16,-3-2 0-16,0 0 8 16,3 0-9-16,-5-2 0 15,4 1 1-15,-1 1 0 16,-1 0 12-16,2 1-12 15,-1-1 6-15,1 0 1 16,2-3-8-16,-2 5 23 16,-1-4-13-16,3 2-8 15,-3 0 4-15,1 1-6 16,-1 1 2-16,-1-2-1 16,1 2-1-16,-1 0 0 15,-3 0 2-15,0 0-1 16,1-3 0-16,-3 3 0 0,4 0 1 15,-1 0-1 1,0-1-1-16,3-2 1 0,-1 2-1 16,3-2 1-16,1 3 2 15,1 0-3-15,0 0 1 16,2 0 0-16,-2 0 0 16,-1 0-1-16,-1 0 1 15,3 0-1-15,-6 0 1 16,5 0-1-16,-3 0-2 15,1 0 1-15,-3 4 0 16,0-1 0-16,1-2 1 16,-1 2 0-16,-2-3 1 15,5 2 0-15,0-2-1 0,1 0 1 16,3 0 0-16,3 0-1 16,-2 0 1-16,2 0-1 15,0 0 1-15,-2 0-1 16,-1 0 1-16,3 1 1 15,-6 3-2-15,4-1 3 16,-3-2-2-16,-3 2-1 16,3-3 1-16,-5 2 0 15,3-2-1-15,-3 2 1 16,3 0 0-16,-1-2 0 16,4 1-1-16,-4 1 1 15,1 0-1-15,1-2 0 0,3 0-1 16,-1 0 1-1,0 0 0-15,-1 0 0 0,-3 0 1 16,2 0-1-16,0 0 0 16,-3 0 0-16,-1 0 0 15,1 0 0-15,-1 0 0 16,-3 0 0-16,4 0 0 16,-3 0 0-16,1 0 0 15,1 0 0-15,-2 0 0 16,5 0 0-16,-1 0 0 15,3 0 0-15,2 0 0 16,0 0 1-16,0 0-1 16,1 0 0-16,-2 0 0 15,1 0 0-15,-2 0 0 16,-2 0 0-16,-3 0-1 0,1 0 1 16,-1 0 0-16,0 0 0 15,-2 0 1-15,3 0-1 16,-1 0 1-16,-2 0-1 15,1 3 0-15,-4-3-1 16,3 1 1-16,-3 2 0 16,0-1-1-16,-1 0 1 15,1 0-1-15,0 0 1 16,2 0 0-16,3-2 1 16,1 0-1-16,1 0 0 15,2 0 0-15,0 0 1 16,-1 0 0-16,-1 0 0 15,1 0-1-15,-3 0 1 0,1 0 1 16,-3 0-2 0,-1 0 0-16,0 0 0 0,1 0 1 15,1 0-1-15,-2 0 0 16,1 0 0-16,3 0 8 16,-3 0 10-16,2 0-2 15,-1 0-10-15,-2 0-6 16,-1 0 1-16,3 0-1 15,-4 0 0-15,1 0 2 16,-1 0-1-16,-2 0-1 16,3 0 0-16,-3 0 0 15,2 0 1-15,-2 0-1 16,3 0 2-16,-5 0-2 16,2 0 0-16,0 1 2 15,-2-1-2-15,3 0 1 0,-3 0-1 16,0 0 0-16,0 0 1 15,4 3 0-15,-2-3-1 16,1 1 0-16,-1 2 1 16,1-1 0-16,0 0-1 15,0-1 0-15,-1-1 2 16,-2 3-2-16,3-3 0 16,-2 2 0-16,-3-2 1 15,1 0-1-15,-3 0 1 16,0 0 20-16,0 0 67 15,0 0-1-15,0 0-8 16,0 0-12-16,0 0-27 0,0 0-22 16,0 0-18-16,0 0 0 15,0 0 0-15,0 0-2 16,0-6 2-16,0-10 13 16,0-4-12-16,0-2 7 15,-3-1 31-15,-1 3 13 16,1 6-26-16,3-2-21 15,0 2-5-15,0-2-38 16,0-4-73-16,0 2-176 16,3 4-61-16</inkml:trace>
  <inkml:trace contextRef="#ctx0" brushRef="#br0" timeOffset="29495.14">3104 7386 114 0,'0'0'111'0,"0"0"-82"0,0 0-19 16,0 0-8-16,0 0 5 16,0-5-6-16,0 5 0 15,0-2 6-15,0 2-6 16,0 0 0-16,0 0 1 16,0 0-1-16,0 0 5 15,0 0 30-15,0 0 37 16,0 0 15-16,0 0-24 15,0 0-33-15,0 0-19 16,0 0-12-16,0 0 1 16,0 0-1-16,0 0 0 15,0 0-7-15,0 0 2 16,0-2 5-16,0 2 0 16,7-3 1-16,-3-3-1 15,4 3 1-15,-2-1-1 0,0-1 1 16,1-2-1-16,2 5 0 15,0-2 0-15,0 0 0 16,-1 0 1-16,6 0 0 16,-3-3-1-16,5 1 0 15,-3-1 0-15,3 2 0 16,-1-4 1-16,1 3 0 16,-3 0-1-16,0 0 0 15,1 2 0-15,-1-3 0 16,1 4 0-16,-1 1 0 15,-1-3 0-15,-1 4 0 16,2 1-1-16,-4 0-6 16,0 0-9-16,2 0 16 0,0 0 1 15,0 0 8-15,0 0-9 16,1 0 0-16,1 0 1 16,1 0 1-16,-2 0 0 15,-1 0-1-15,3 0-1 16,1 6-8-16,1-4 7 15,-1 4-2-15,2 0 3 16,-2-2 1-16,3 1-1 16,-3 0 1-16,1 1 5 15,-1-2-5-15,-1 1 1 16,-3-4-2-16,3 3 1 16,-1 0-1-16,-2-2 0 15,0-1 0-15,0 5 0 0,3-3 0 16,1 1 0-1,1 0 0-15,-1 0 0 0,4 2 0 16,0-2 0-16,-1 3 0 16,3-4 0-16,-4 1 0 15,1-4 0-15,-1 0-9 16,2 0 9-16,-4 0 1 16,3 0 6-16,0 0-6 15,-5 0-1-15,3-4 1 16,1 1 0-16,0-2-1 15,-2 1 6-15,3 0-6 16,-3 0 0-16,1 0 0 0,1 2 0 16,2-2 0-1,-4 0 1-15,3 0-1 0,0 1 0 16,-1 2 1-16,4-1-1 16,-4 2-1-16,1 0 0 15,-5 0-6-15,3 0 7 16,-3 0 0-16,-1 0 1 15,1 0 0-15,1 0 0 16,-1 0-1-16,0 0 1 16,-2 0 0-16,2 0 0 15,-1 0-1-15,-1 0 1 16,0 0 1-16,1 0-2 16,-2 0 2-16,1 0-1 15,1 0 0-15,-4 0-1 16,1 0 0-16,3 0-7 0,-3 3-1 15,-1 0 6-15,2 1 2 16,-6 0 0-16,5-2 0 16,-3 2 0-16,3-4 0 15,0 1 0-15,0-1 2 16,2 3 7-16,1-1 3 16,-2 0-11-16,4-2 10 15,1 2-9-15,1-2 5 16,2 2-6-16,0 0 0 15,-1 0 0-15,1 3-1 16,-2-2-1-16,0 1 1 16,-1-4 1-16,-1 4 0 15,-1-4 0-15,-2 0 0 0,0 0 0 16,0 0 1 0,-1 0-1-16,-2 0-1 0,3 0 1 15,1 1-1-15,1 2 0 16,3 1 0-16,-1-2-2 15,1 2 2-15,-1 0 0 16,1-3 1-16,-1 2-1 16,1-3-1-16,-3 0 1 15,3 0 1-15,-3 0 0 16,0 0-1-16,-1 0 0 16,1 2 1-16,-1-2-1 15,1 2 1-15,0-2-1 0,3 2 0 16,-3-2 0-1,3 0 1-15,2 0-1 0,-1 0 0 16,4 0 0-16,-4 0 0 16,3 0 0-16,1 0 0 15,-2 0 0-15,-1 0 0 16,3 0 0-16,-2 0 0 16,1 0 5-16,-2 0-5 15,0-2 0-15,2 0 0 16,0 0 0-16,-2 2 1 15,1-3-1-15,0 3 2 16,-1 0-2-16,-1 0 0 16,1 0 0-16,-3 0-2 15,2 0 2-15,0-1 0 16,-1 1 0-16,-1-2 2 0,1 2-2 16,-1 0 0-16,-1 0 0 15,1 0 1-15,1 0-1 16,-5 0 0-16,3 0 0 15,-5 0-3-15,-1 0 3 16,-1 0-1-16,2 0 1 16,-2 0 1-16,-1 0-1 15,1 0 2-15,2 0-2 16,0 0 0-16,0 0 0 16,0 0-2-16,2 0 1 15,-2 0 1-15,2 0 0 16,-2-2 0-16,-2 0 1 15,-1 2-1-15,0 0 0 0,0-2 0 16,-2 2 0 0,0 0 0-16,1 0 2 0,-1 0-2 15,-2 0-2-15,2 0 2 16,0 0 2-16,-4 0-2 16,2 0 0-16,-2 0 0 15,0 0 1-15,2 0 66 16,-2 0-8-16,0 0-39 15,0 0-18-15,0 0-2 16,0 0 0-16,0 0 0 16,2 0 0-16,0 0 1 15,0 0-1-15,3 0 0 0,-3 0-43 16,-2 0-215-16</inkml:trace>
  <inkml:trace contextRef="#ctx0" brushRef="#br0" timeOffset="50390.25">11074 6974 12 0,'0'0'23'0,"0"0"-23"0</inkml:trace>
  <inkml:trace contextRef="#ctx0" brushRef="#br0" timeOffset="58497.43">7578 8097 42 0,'0'0'49'0,"0"0"-39"16,0 0 67-16,0 0-17 16,0 0-37-16,0 0 18 0,16-2 233 15,-16 2-79 1,2 0-84-16,-2 0-59 0,0 0-9 15,0 0 34-15,0 0-3 16,0 0-28-16,0 0-29 16,0 0-17-16,0 0 0 15,2 0-1-15,-2 0-6 16,0 0-2-16,3 0-1 16,1 0 10-16,-2 0 0 15,2 0-1-15,-4 0 1 16,2 0-1-16,1 0 1 15,-3 0 0-15,0 0 1 0,0 0-1 16,0 0 0-16,3 0 1 16,-1 0-1-1,0 0 0-15,5 0 0 0,-3 0 0 16,5 0 0 0,0 0-1-16,0 0 1 0,2 0 0 15,-5 0-1-15,6 2 1 16,-4 0-1-16,1 0-6 15,3 1 7-15,-1 0 0 16,-1 1 0-16,4-2-1 16,-1 2 1-16,-1 3 1 15,3-4 0-15,-1 1 0 16,3 1-1-16,2 1 2 16,-2-5-1-16,3 3-1 15,3-2 0-15,-4 2 1 0,2-3 0 16,-1 4 0-1,-1-1-1-15,0 0 0 0,-1 0 0 16,1 0-1-16,-1 0 0 16,0 0-8-16,0-1 9 15,-3 4 0-15,3-1-1 16,-3-2 1-16,1 2 0 16,1-2 0-16,-4 0-1 15,-1 3 1-15,5-4-1 16,-5 1 1-16,0 0-1 15,1 0 0-15,3 0 0 16,-3 0 0-16,3 0-2 16,-1 1-4-16,4-5 0 15,0 3 6-15,1-1 0 16,1 0-1-16,-2 0-6 0,2 0-1 16,-4 1-7-16,3 1-10 15,-1-1 7-15,-4-1 6 16,-1 2 7-16,1-2 5 15,1-2 0-15,-5 0-6 16,5 0 7-16,-3 0 0 16,5 0 1-16,-3 0-1 15,3 0 0-15,-1 0 0 16,4 0 0-16,-1 0-1 16,4 0 1-16,-2 0 0 15,3 0 1-15,-2 0-1 16,-4 0 0-16,4 0 0 15,-3 0 0-15,-3 0-1 0,2 0 1 16,-2 0 0-16,1 0 0 16,-3 0 0-16,3 0 0 15,3-2 0-15,-2 1-1 16,4-2 1-16,-1 1 0 16,0 0 0-16,5 1 0 15,-3 1 0-15,1 0 0 16,0 0-1-16,-4 0 1 15,4 0-1-15,0 0 1 16,2 0-6-16,-3 0 6 16,3 0 2-16,-3 0-1 15,-1 0-1-15,-3 0 1 16,2 3-1-16,-2 2 0 0,-2-2 1 16,-1 0-1-16,0 2 1 15,-2-1-1-15,3-1 0 16,-3 3 0-16,3-5 0 15,-1 3 0-15,0-1 0 16,1-3 0-16,-1 0 0 16,-1 0 0-16,1 0 1 15,-1 0-1-15,0 0 0 16,-3 0 0-16,0-3 0 16,1 1 1-16,-1 0-1 15,-2 2 0-15,1 0-1 16,-4 0 1-16,3 0 0 0,1 0 0 15,-6 0 0 1,5 0 1-16,-1 0-1 0,-2 0 0 16,3 0 0-16,1 0 1 15,-1 0-1-15,2-1 1 16,1 1-1-16,-1-3 1 16,3 3-1-16,-3-2 1 15,3 2-1-15,-3 0 0 16,1-1 0-16,-4 1 0 15,3 0 0-15,-1-3 1 16,1 2 6-16,-4 1-7 16,0-3 0-16,-2 3 0 15,-1 0-1-15,1 0 0 16,0 0-1-16,0 0 1 16,-1 0-1-16,1 0 1 0,0 0 1 15,-3 0 1-15,-2 0 1 16,3 0 9-16,-5 0 0 15,0 0-2-15,2 0 2 16,-2 0 18-16,0 0 38 16,0 0-5-16,0 0-11 15,0 0-11-15,0 7-40 16,0 0-30-16,-4 4-240 0</inkml:trace>
  <inkml:trace contextRef="#ctx0" brushRef="#br0" timeOffset="206417.91">10387 10910 309 0,'0'0'144'0,"0"0"214"16,0 0-195-16,0 0-95 16,0 0-32-16,0 0-20 15,0 0-16-15,0 0-6 16,0 0-10-16,0 0-6 16,0 0 20-16,0 0 2 15,0 0 7-15,0 0 26 16,0 0 6-16,0 0-7 15,0 0-6-15,0 0-9 16,0 0-8-16,6 2-2 16,-4 3-6-16,4-1 1 15,1-2 5-15,4 3-1 16,7-1 1-16,6 0-6 0,10 3 17 16,6-1-2-1,9-2-15-15,2 1 6 0,2-1-5 16,-1 5-2-16,-8-1 0 15,-1-2-1-15,-12 2-10 16,-2 2-5-16,-12-6 6 16,-3 1 9-16,-7 0-5 15,-5-3 6-15,-2 0 22 16,0-2 60-16,0 0-16 16,0 0-55-16,-9 2-11 15,2 0-56-15,0-1-60 16,1 2-65-16,0-2-136 0</inkml:trace>
  <inkml:trace contextRef="#ctx0" brushRef="#br0" timeOffset="206971.6">10867 10926 796 0,'0'0'252'0,"0"0"-109"16,0 0-56-16,0 0-57 15,0 0-30-15,0 0-13 0,0 0 3 16,0-20-10 0,4 17 7-16,0-1 7 0,1-1 4 15,-3 3-5-15,3 2 7 16,-3 0-1-16,1 0 0 15,-3 0-1-15,0 0-4 16,2 0 6-16,-2 0 1 16,0 0-1-16,0 0 9 15,0 0 16-15,2 0-4 16,0 0-11-16,2 0-9 16,3 0 5-16,7 0 8 15,-1 7-12-15,7 6 8 16,5 5-1-16,-2 2-8 15,4 3 0-15,2 1 0 16,-4 0 7-16,-2-2-8 16,-6 0-10-16,-3-8 9 0,-6 0-14 15,-8-6 15-15,0-1 47 16,-10 2 72-16,-17-3-60 16,-7 0-17-16,-6-2-26 15,-2-4 31-15,0 0-28 16,8 0 39-16,8 0-30 15,7-4-15-15,13 0-13 16,6 2-41-16,0 0-115 16,22 2-91-16,5 0-50 15,-3 0-328-15</inkml:trace>
  <inkml:trace contextRef="#ctx0" brushRef="#br0" timeOffset="208068.19">11787 10932 613 0,'0'0'250'15,"0"0"-109"-15,0 0-8 0,0 0-18 16,0 0-11-16,0 0-29 16,0 0-19-16,-25 9-19 15,21 4-29-15,4 12 2 16,0 3-3-16,0 4 8 16,7-2-14-16,11-6-1 15,7-10 0-15,3-13 0 16,6-1-10-16,1-27 3 15,-3-17 5-15,-11-4-17 16,-7-6-23-16,-14 10-54 16,0 7-31-16,-12 15 59 15,-14 18 27-15,-5 4 41 0,-5 28 15 16,2 16 70-16,5 6-5 16,6 4-37-16,9-3-15 15,14-9-28-15,0-8-22 16,12-12-80-16,11-10 18 15,14-12-72-15,-9-1-49 16,-4-17-156-16</inkml:trace>
  <inkml:trace contextRef="#ctx0" brushRef="#br0" timeOffset="208342.09">11947 10928 768 0,'0'0'257'15,"0"0"-177"-15,0 0-64 16,0 0-16-16,0 0-9 16,0 0-3-16,0 0 11 15,25 45 1-15,-18 1 35 16,1 14 20-16,2 12 1 16,-2 6 5-16,1 3-14 15,1-8-20-15,-2-8-8 16,-1-15-9-16,-3-16-10 15,3-14-6-15,-2-14-26 16,-1-6-34-16,0-48-53 16,-1-4 70-16,-1-10-222 0</inkml:trace>
  <inkml:trace contextRef="#ctx0" brushRef="#br0" timeOffset="209051.15">12126 10964 350 0,'0'0'676'0,"0"0"-501"16,0 0-134-16,0 0-32 15,0 0-9-15,0 0 23 16,0 0 7-16,60 0-17 16,-41 0-3-16,0-7 1 15,-3-9 2-15,-5-2-5 16,-3 1-8-16,-8 2-1 15,0-2 1-15,0 5 0 16,-13 6 0-16,-7 2-8 16,-1 4 8-16,-2 4 17 0,2 16 19 15,3 4-1-15,5 8-10 16,5-2 14-16,8 1-19 16,0-3-20-16,0-2 0 15,12-8-8-15,7-4 8 16,0-4 13-16,4-8-13 15,-1-2-1-15,3 0-32 16,-8-12-15-16,1-6-46 16,-2-2 4-16,-5 0-3 15,-2 2 2-15,-5 4 11 16,-2 4 41-16,1 2 15 16,-3 4 24-16,0 1 65 0,0 3 53 15,0 0-3-15,0 0-28 16,0 0-28-16,0 3-20 15,4 6-26-15,-2 6 3 16,3 1-4-16,2-2-11 16,1 0-1-16,-1-2 0 15,5-6 0-15,-4-4-1 16,5-2 1-16,1-2-53 16,1-21 30-16,3-6-4 15,-2-5-64-15,-3 2-9 16,-2 3-20-16,-4 14 52 15,-2 2 39-15,-5 11 29 16,0 2 65-16,0 10 61 16,0 14-1-16,2 12-4 0,3 4-52 15,1 3-48-15,0-5-20 16,6-6 7-16,-1-8-8 16,-2-8-19-16,2-6 9 15,0-10-48-15,2 0-64 16,3-30 12-16,-1-2-70 15,-3-2-325-15</inkml:trace>
  <inkml:trace contextRef="#ctx0" brushRef="#br0" timeOffset="210742.59">12685 11061 398 0,'0'0'587'16,"0"0"-441"-16,0 0-107 0,0 0-10 15,0 0 23-15,0 0-27 16,0 0-18-16,33 0 3 15,-19 0 3-15,-1-3 2 16,0-4-1-16,-1 0-13 16,-6 0 6-16,-6-1-7 15,0 0-6-15,0 2 6 16,-2-1 0-16,-14 6-9 16,3 1-25-16,-5 0 15 15,3 1-4-15,1 14 23 0,1 1 21 16,4 2-9-16,7 1 0 15,2 1-12-15,0-1 0 16,0-1-10-16,11-4-2 16,7-4 4-16,-1-3 7 15,8-7 1-15,4-9 1 16,2-20-1-16,3-10-11 16,-1-9-101-16,-4-6-106 15,-4 1-85-15,-6-1-10 16,-7 8 73-16,-6 4 240 15,-3 4 126-15,-3 8 90 16,0 8 50-16,0 8 7 16,-3 6-32-16,1 6-105 0,2 2-89 15,0 0-47 1,0 0-1-16,0 0-9 0,0 0 1 16,5 5 9-16,1 10 0 15,1 2 0-15,-2 4 0 16,-3-3 0-16,2 2 19 15,-2-2-1-15,1-4-10 16,-3-6 8-16,2-2 22 16,-2-4 10-16,0-2 3 15,0 0-13-15,0 0-16 16,0 0-1-16,0 0-20 16,0 0 0-16,0 0 0 15,0 0 1-15,0 0 4 0,0 0 1 16,2 0-7-1,-2 0 1-15,0 0 1 0,0 0-1 16,0 0-1-16,0 0 1 16,0 0 0-16,0 0 5 15,0 0 2-15,0 0 10 16,0 0-2-16,0 0 3 16,0 0-11-16,0 0-7 15,-2 0-2-15,-3 0 1 16,3 0-11-16,-2 8-2 15,2 5 7-15,0 4 6 16,2 5-1-16,0 4 1 16,0 3 1-16,4-2-1 15,2-6 0-15,5-3-1 16,-3-8-8-16,-2-2 0 0,3-8 9 16,-3 0-20-16,4-8-2 15,1-12 17-15,-3-9 5 16,2-3 0-16,1 1-7 15,-5 0-6-15,5 5 0 16,-4 7-3-16,4 2 4 16,-2 5-1-16,3 6 4 15,-2 4-1-15,6 2 9 16,-3 0-5-16,2 6 6 16,2 12 0-16,-7 4 6 15,0 2 32-15,-4 2-7 16,-1-2-10-16,-3 2 1 0,0-5 7 15,-2-6-8 1,0-3-15-16,0-3-6 0,0-5-7 16,0-4-55-16,0 0-85 15,4-2-158-15,4-10 12 16,-2-5-216-16</inkml:trace>
  <inkml:trace contextRef="#ctx0" brushRef="#br0" timeOffset="211402.52">13385 10961 912 0,'0'0'368'15,"0"0"-154"-15,0 0-70 16,0 0-78-16,0 0-60 15,0 0-6-15,0 0-19 16,-2 0 9-16,6 0 9 16,2 0-5-16,1 0 5 15,-7 0 1-15,2 0 0 16,-2 0 6-16,0 0 4 0,0 0-4 16,0 0 1-1,0 0-5-15,0 0-1 0,0 0 0 16,0 0-1-16,0 0 1 15,0 0 0-15,0 0 0 16,0 0 7-16,0 0 3 16,0 0-1-16,0 0-4 15,0 0-5-15,0 0-1 16,0 0-16-16,0 0-36 16,0 0-37-16,0 0-75 15,0 0-109-15,0 0-336 0</inkml:trace>
  <inkml:trace contextRef="#ctx0" brushRef="#br0" timeOffset="213580.4">13248 10862 626 0,'0'0'229'16,"0"0"-190"-16,0 0-11 16,0 0-14-16,0 0-12 15,0 0-1-15,0 0 12 16,16 82 26-16,-7-69 13 0,2-2-16 16,3 0 17-16,1 1-27 15,1-4-17-15,-3-3-8 16,3-2-1-16,-5-3-5 15,-5 0-6-15,4-14 11 16,-6-8-10-16,-2-3-12 16,-2 0-11-16,0-4 1 15,0 5 27-15,-8 4 5 16,-6 6 0-16,3 4 27 16,-3 4 41-16,3 4-21 15,3 2-14-15,-2 0-3 16,6 0 5-16,-1 0-26 0,3 0 5 15,-2 4-12-15,2 2-1 16,0 2 5-16,-1 2 1 16,1-2-7-16,2 2 0 15,0 4 0-15,0 1 1 16,7 0 0-16,6 0 0 16,3-1 1-16,6 0 12 15,2-2-7-15,3-6 2 16,2-2-8-16,2-4-1 15,-2 0 2-15,2-14-2 16,-2-8-27-16,0-7-15 16,-4-1-80-16,-6-4-67 15,2 2 20-15,-3-2-46 0,-5 4 24 16,-4 0 66 0,-2 0 24-16,-3-1 63 0,-1 7 38 15,-3 1 26-15,0 5 90 16,0 3 45-16,-5 1 90 15,-1 8-14-15,-2-2-59 16,4 7-51-16,0-2-25 16,4 2-33-16,0 1-28 15,-2 0-34-15,2 8-7 16,-3 17 0-16,3 18 2 16,0 15 22-16,0 4-2 15,0 6-6-15,0-4-14 16,5-8 5-16,1-11-7 15,1-13 0-15,-2-16-33 16,-5-24-101-16,0-18-135 0,0-13-20 16</inkml:trace>
  <inkml:trace contextRef="#ctx0" brushRef="#br0" timeOffset="214051.48">13541 10756 605 0,'0'0'574'0,"0"0"-446"15,0 96-43-15,15-56-54 16,5-7-20-16,5-9-11 16,2-11-26-16,2-4-55 0,-3-9-42 15,3 0-55 1,-2-9 7-16,-5-4-81 0,-1-1 17 16,-6 5 115-1,-5 4 120-15,2 5 4 0,-5 0 127 16,-3 0 64-16,0 0 0 15,4 0-14-15,0 5-35 16,1 4-70-16,5-3-16 16,3-1-27-16,8-5-14 15,0 0-18-15,-1 0 13 16,-2-5-14-16,-2-8 0 16,-3-1-30-16,-5 0 15 15,-5 0-2-15,-7 1-21 16,0 0 21-16,-9 1 17 15,-13 8 27-15,-3 2 36 16,-4 2 19-16,0 2 37 16,5 12-29-16,2 4-28 0,8 0-25 15,5 0-22-15,9 0-15 16,0-2-41-16,9-4-37 16,9-2-34-16,7-3-12 15,1-6-16-15,-2-1-180 16,3-5-17-16,-2-9 57 15</inkml:trace>
  <inkml:trace contextRef="#ctx0" brushRef="#br0" timeOffset="214270.41">14050 10925 113 0,'0'0'196'0,"0"0"7"15,0 0-63-15,0 0-60 16,0 0-21-16,0 0-7 16,52-13-6-16,-34 13-17 15,4 13-6-15,2 1 20 0,8 4 14 16,-1-2-2-16,2 0-2 15,3-6 12-15,-5-2-15 16,-2-8 61-16,-2 0-54 16,-5 0-40-16,-3-22 28 15,-9-6-5-15,-3-11-19 16,-7-9-21-16,0-2-45 16,0-18-56-16,-7 16-134 15,1 14-364-15</inkml:trace>
  <inkml:trace contextRef="#ctx0" brushRef="#br0" timeOffset="-196623.03">9434 12362 84 0,'0'0'228'15,"0"0"292"-15,0 0-420 16,0 0-47-16,0 0 12 0,0 8-2 16,0-8-17-16,0 0-36 15,0 0-9-15,0 2 11 16,0 0 17-16,-2 8-8 16,-3 6 5-16,3 6-20 15,0 10 1-15,0 4 5 16,2 3-12-16,0-2 0 15,2 0-2-15,12-5 2 16,3-6 0-16,6-10-12 16,1-4 1-16,0-12-12 15,3 0 7-15,-4-22-1 16,-3-10 17-16,-7-2 6 16,-5-5-6-16,-8 6 1 0,0 5 0 15,-10 4 0-15,-13 8 1 16,-6 8 20-16,-6 8 6 15,-3 0 1-15,-2 0-2 16,5 11 4-16,8 0 3 16,9-3-9-16,13-1-25 15,5 6-209-15,25 17 22 16,4-1-34-16,0 2-161 0</inkml:trace>
  <inkml:trace contextRef="#ctx0" brushRef="#br0" timeOffset="-195851.35">9866 12691 160 0,'0'0'612'15,"0"0"-487"-15,0 0-32 0,0 0-28 16,0 0-25-1,0 0 9-15,0 0-28 0,0 0-20 16,0 0 6-16,0 0-6 16,0 12-1-16,5 8 0 15,-3 16 69-15,3 12-3 16,1 9-27-16,1 2-39 16,-7 14-144-16,0-17-128 15,0-13-495-15</inkml:trace>
  <inkml:trace contextRef="#ctx0" brushRef="#br0" timeOffset="-194070">10306 12662 212 0,'0'0'276'15,"0"0"47"-15,0 0-119 16,0 0-133-16,0 0-45 15,0 0-25-15,0 0 6 16,31-41 27-16,-18 21 9 16,1-6 9-16,1-2-13 15,1 2-29-15,-3-1 1 16,3 5-11-16,-5 3 2 16,-3 2 0-16,2 5-2 0,-4 6-7 15,-1 0-9-15,-3 0-4 16,2 4 13-16,-2-4 6 15,0 2 1-15,1 2-1 16,-1 2 1-16,-2 0-8 16,2 4-29-16,1 22-54 15,1 14 91-15,3 14 47 16,-1 5-9-16,-1-2-10 16,1-10-27-16,-1-7 2 15,0-15-3-15,1-8-92 16,7-17-150-16,-1-20-20 15,-1-9-39-15</inkml:trace>
  <inkml:trace contextRef="#ctx0" brushRef="#br0" timeOffset="-193701.72">10892 12673 679 0,'0'0'306'15,"0"0"-141"-15,0 0-29 16,0 0-40-16,0 0-34 16,0 0-50-16,0 0-12 15,-12 18-27-15,12 18 27 16,0 10 19-16,7 4-6 16,-2 5-7-16,-1-11-12 15,2-12-8-15,5-22-125 16,1-10-129-16,-3-6-134 0</inkml:trace>
  <inkml:trace contextRef="#ctx0" brushRef="#br0" timeOffset="-193035.32">11176 12322 403 0,'0'0'309'0,"0"0"-218"15,0 0-74-15,0 0 11 16,0 0 18-16,0 0-20 15,92-48 6-15,-72 48-21 0,0 0-9 16,-4 0 11-16,-3 0-6 16,-2 6 3-16,-6 4 13 15,-3 2 22-15,0 4-5 16,-2 6 92-16,0 6-12 16,-2 4-40-16,-7 3-51 15,-2 1-4-15,-5 0-13 16,3 1-6-16,-3 1-6 15,0-5 0-15,1 2 1 16,-3-6-1-16,5-1 0 16,-3 0-12-16,3-1 10 15,-1-4 1-15,3-3 1 16,5-4 1-16,-1-2 0 0,2-2 0 16,3-1-1-16,2-2-1 15,0 3 0-15,0 3-34 16,7-1 15-16,6 1 13 15,8-3 7-15,0-1 14 16,2-7-13-16,2-4 5 16,-5 0-4-16,-5-20-1 15,-2-10 9-15,-8-11-10 16,-5-11 1-16,-7-4-1 16,-17-2-2-16,-10 4-5 15,-2 6-16-15,-6 12 1 16,7 10 3-16,2 8 18 0,6 10 1 15,11 3 0-15,9 5 0 16,7 0-76-16,9 0-413 16,7 0 278-16</inkml:trace>
  <inkml:trace contextRef="#ctx0" brushRef="#br0" timeOffset="-192350.7">11744 12807 727 0,'0'0'254'15,"0"0"-112"-15,0 0-142 16,0 0 26-16,0 0-26 16,12 125 50-16,-1-67-16 15,1 2-21-15,-2-8-4 16,1-6-9-16,1-14 0 16,3-26-13-16,-1-6-208 15,-3-8-106-15</inkml:trace>
  <inkml:trace contextRef="#ctx0" brushRef="#br0" timeOffset="-191757.53">12037 12612 922 0,'0'0'327'0,"0"0"-201"16,0 0-94-16,0 0-32 16,0 0-44-16,0 0 43 15,0 0 0-15,49-28 0 16,-27 23-12-16,-2 5-6 15,-3 0 10-15,-5 3 9 16,-1 9 0-16,-9 5-13 0,0 5 13 16,-2 2 80-16,0 4-17 15,-9 6-40 1,-6-2-11-16,1 2-12 0,-3-4 1 16,3-4-1-16,1-3 12 15,2-8-12-15,6 0 1 16,3-8 3-16,2 0-4 15,0-6-53-15,2 6 53 16,10-4-1-16,5 0 0 16,2-3-9-16,2 0-17 15,8-25-55-15,-4 0-78 16,-5-1-187-16</inkml:trace>
  <inkml:trace contextRef="#ctx0" brushRef="#br0" timeOffset="-191150.82">12324 12583 487 0,'0'0'244'16,"0"0"-117"-16,0 0-90 15,0 0-37-15,0 0-92 16,0 0-37-16,0 0 63 15,-9-6-13-15,9 6-5 16,0 0 84-16,0 0 108 16,0 0-10-16,-2 0-18 15,2 0-18-15,-2 0 20 0,0 0 18 16,-1 0 11-16,3 0-50 16,-2 0-34-16,2 0-12 15,0 0-9-15,0 0-5 16,0 0 6-16,0 0 11 15,0 0 12-15,0 0-7 16,0 0 0-16,0 0-1 16,0 0-7-16,0 0-8 15,0 0-7-15,0 0-1 16,0 0-1-16,0 0-5 16,0 0-8-16,0 0-1 15,7-4 10-15,4 0 6 16,5-3 1-16,1 4-1 0,5-5 3 15,1 4-3-15,-1 1 2 16,-2 3-2-16,-2 0 0 16,-7 0 1-16,0 11 0 15,-6 7-1-15,-1 9 109 16,-1 6-22-16,-3 5-41 16,0 3-2-16,0 2-18 15,0-2-7-15,2-2-13 16,2-2-6-16,-2-4-4 15,2-3 3-15,1-7 1 16,0-5-26-16,2-9-81 16,-3-9-85-16,-2-5-173 0,-2-16-424 15</inkml:trace>
  <inkml:trace contextRef="#ctx0" brushRef="#br0" timeOffset="-190970.29">12369 12819 1288 0,'0'0'275'0,"0"0"-197"15,0 0-78-15,0 0-1 16,0 0 1-16,0 0 0 16,108-8-48-16,-54 4-97 15,-10 4-161-15,-13 0-486 0</inkml:trace>
  <inkml:trace contextRef="#ctx0" brushRef="#br0" timeOffset="-190783.39">12797 12923 1228 0,'0'0'293'16,"0"0"-188"-16,0 0-103 15,0 0-2-15,0 0-92 16,0 0-11-16,0 0-64 16,79-72-189-16,-54 56-345 0</inkml:trace>
  <inkml:trace contextRef="#ctx0" brushRef="#br0" timeOffset="-190620.47">13030 12930 367 0,'0'0'918'0,"0"0"-750"16,0 0-168-16,0 0-6 15,0 0 6-15,0 0-84 16,116-101-113-16,-85 77-196 0</inkml:trace>
  <inkml:trace contextRef="#ctx0" brushRef="#br0" timeOffset="-190474.52">13369 12894 1043 0,'0'0'379'0,"0"0"-220"16,0 0-159-16,0 0-32 16,0 0-43-16,0 0-80 15,91-43-228-15</inkml:trace>
  <inkml:trace contextRef="#ctx0" brushRef="#br0" timeOffset="-190322.6">13607 12928 1160 0,'0'0'199'0,"0"0"-199"15,0 0-73-15,0 0-3 16,87-20-147-16,-58 6-330 0</inkml:trace>
  <inkml:trace contextRef="#ctx0" brushRef="#br0" timeOffset="-190204.62">13940 12879 1069 0,'0'0'319'15,"0"0"-204"-15,0 0-115 16,0 0-141-16,0 0-398 0</inkml:trace>
  <inkml:trace contextRef="#ctx0" brushRef="#br0" timeOffset="-148837.86">890 11423 163 0,'0'0'113'0,"0"0"-90"16,0 0-23-16,0 0 19 16,-3 0 3-16,3 0-5 15,0 0-16-15,0 0-1 16,0 0-21-16,0 0 21 0,0 8 20 16,0-2 12-16,0 3-15 15,0-3-10-15,0 0 2 16,5 2-2-16,3-2 10 15,6 2-5-15,-1 0 15 16,5 2-11-16,-3 2-7 16,4-2-8-16,-2 2 15 15,1 0-7-15,3-2-8 16,-4 2 13-16,3-2-5 16,-1-2 0-16,0 0-8 15,3-2 7-15,3 0-8 16,-3 0 1-16,5-2 11 15,-1 2-11-15,1 0 6 0,2-2-6 16,0 2 0-16,3-1 0 16,-1 0-1-16,2-3 0 15,3-2-11-15,1 0 11 16,4 0 1-16,-1-6 32 16,0-8-18-16,0-2-5 15,-2 2-9-15,-7 4 0 16,0 2 1-16,-4 0-1 15,-2 4 1-15,-6 4-1 16,2 0-1-16,-2 0 2 16,-1 0-1-16,1 0 5 15,-2 0-5-15,1 0 1 16,2 0-1-16,2 0 1 0,1 0 11 16,1-6 53-1,0-2-37-15,1 2-17 0,2-2-11 16,0-2 6-16,-1 4-7 15,1-2 0-15,-2 2 0 16,-1 6-2-16,-6-2 2 16,-1 2-1-16,-3 0 1 15,-3 0 0-15,1 0 1 16,-4 0-1-16,1 0 2 16,5 2-1-16,-3 2 5 15,7 0-5-15,1 0 0 16,4 0 0-16,2-2-1 0,-1 2 1 15,-2 2-1 1,3-2 2-16,-1 2-1 0,-1 0-1 16,-4-2 0-16,0 0 0 15,-4 2-1-15,-4-4 1 16,-2 2-2-16,0 2-4 16,-2-2-11-16,-3 8 7 15,1 1-6-15,-1 0 16 16,0 6 4-16,-1 2 31 15,-3 2-2-15,2-1-14 16,-2-3 1-16,2 3-13 16,-2-1-5-16,0-5 8 15,2 4-10-15,-2 0 2 16,0-2-1-16,0 4 8 16,0 0-2-16,0 2-6 0,0-2 1 15,-4-4 5-15,2-2 6 16,-5-8 20-16,7 0 39 15,-2-6 1-15,2-2-23 16,-2 0-12-16,2 0 0 16,0 0-12-16,-2 0-25 15,-3 0 8-15,3 0-8 16,-3 0-1-16,3 0 1 16,0 0-1-16,2 0-12 15,0-9-90-15,0 2-141 16,-3-5-118-16</inkml:trace>
  <inkml:trace contextRef="#ctx0" brushRef="#br0" timeOffset="-148199.96">2431 11891 409 0,'0'0'210'15,"0"0"-138"-15,0 0-72 0,0 0-71 16,0 0 71-16,0 0 12 15,0 0 11-15,0 0-22 16,0 0 1-16,2 0 0 16,-2 0-1-16,5 0 5 15,-1 0-6-15,6 0 2 16,0 0-1-16,4 0 0 16,-1-2 2-16,2-2-3 15,6 4 1-15,-3-3 1 16,-3-3-1-16,1 5 7 15,-3-1-7-15,1 2 0 16,-3 0 0-16,-2 0 0 16,2 0 1-16,-2 0-1 0,0 3 0 15,-1 6 7-15,2-3 4 16,1 2 1-16,-3-2 6 16,2 3-9-16,-2-4 3 15,1 1 4-15,-2-2-4 16,0-1-4-16,-1 0-8 15,-1-1 7-15,-1-2-2 16,0 0 4-16,2 0 19 16,-2 0 30-16,0 0-15 15,1-4-17-15,1-4-15 16,1-3-11-16,0 2 1 16,-1 3-2-16,-1-4 0 15,-3 3-1-15,4-8 1 16,-1-9 0-16,2 4-69 15,-7 0-168-15</inkml:trace>
  <inkml:trace contextRef="#ctx0" brushRef="#br0" timeOffset="-146645.43">2877 11851 147 0,'0'0'88'0,"0"0"-46"0,0 0 20 15,0 0 38 1,0 0 8-16,0 0-30 0,0 0-42 16,-5 0-10-16,5 0 4 15,-4 0 38-15,2 0-33 16,-5 0-11-16,3 0-8 16,-3 0-16-16,0 2-14 15,0 6 12-15,-1 7 2 16,-1 6-34-16,-3 5 27 15,-3 2 7-15,1 4 0 16,-3-1 6-16,-3-2-5 16,2-1 6-16,0-3 14 0,2-6 18 15,1-5 11 1,4-3-25-16,0-7 34 0,2-1-10 16,5-1-6-16,-1-2-24 15,5 0-19-15,0 0-7 16,0 0-23-16,0 0 12 15,0 0 11-15,0 0-2 16,0 0 9-16,0 0 9 16,0 0 4-16,0 0 9 15,0 0-2-15,0 0-8 16,0 0-2-16,0 0-9 16,0 0 10-16,0-2 15 15,0-1-18-15,0-1-6 16,0-3-1-16,0 3 0 15,0 4-1-15,-2-6-25 0,2 0-49 16,-3-3 34 0,1-8-11-16,-2-3-21 0,-3-2 37 15,-2 1 8-15,-2-4 2 16,0 5 24-16,-5 1 0 16,1-2 1-16,-1 4 0 15,-2 0 14-15,2 1-4 16,1 2 6-16,-3 2 20 15,7 0 13-15,0 1-7 16,4 8-22-16,3-1-20 16,1 0-4-16,3 3-77 15,0-2-1-15,0-1 54 16,0 0 5-16,0-2-14 16,0 2-4-16,0 0-15 0,0 2 21 15,0 0 35-15,0 0 1 16,0-1-1-16,0 2 0 15,0-3 0-15,0 0 0 16,0 0 13-16,0-5 25 16,0 4-2-16,0 3 32 15,0 0 27-15,0 0-36 16,0 2-41-16,0 0-18 16,0 0-16-16,3 0 16 15,3 6 1-15,4 3 14 16,3 4-2-16,1-1 1 15,1 2 6-15,3 0-12 0,1 0-8 16,4-2-1-16,-1 2-10 16,10 2-95-16,-8-4-43 15,-2 1-135-15</inkml:trace>
  <inkml:trace contextRef="#ctx0" brushRef="#br0" timeOffset="-114790.77">341 15659 1477 0,'-66'148'0'0,"28"31"-124"16,38-41 122-16,0-48-65 16,0-52 34-16,0-28 24 15,0-5-67-15,0 0-216 0,0 3 191 16,0-4 101-1,0 0 7-15,0 2 179 0,0 20-186 16,0 3-98-16,0-3-90 16</inkml:trace>
  <inkml:trace contextRef="#ctx0" brushRef="#br0" timeOffset="-108754.96">985 14966 350 0,'0'0'46'0,"0"0"273"15,0 0-102 1,0 0-96-16,0 0-45 0,0 0-49 16,2-3-27-16,5-3-11 15,-2 3-6-15,2 0-20 16,-3 0-3-16,0 3-19 15,-2 0 24-15,1 0 35 16,-3 0 7-16,0 0 71 16,0 0-5-16,0 0-8 15,0 0-23-15,0 0-3 16,-7-3 4-16,5 3-4 16,-2 0-17-16,4-4 10 0,-3 2-20 15,3 2-12 1,0 0-12-16,0-2-43 0,0 1-10 15,0-6-18-15,0-3 35 16,0-8 47-16,0-6-2 16,0-12-19-16,9-7-53 15,2-24-85-15,1 8 4 16,-4 7-180-16</inkml:trace>
  <inkml:trace contextRef="#ctx0" brushRef="#br0" timeOffset="-108537.16">1048 14534 434 0,'0'0'139'16,"0"0"-97"-16,0 0-35 16,0 0 3-16,-9 116 2 15,9-62 6-15,6 8 36 0,3 6-9 16,3-1 48-16,1-5-10 16,1-12-31-16,1-9-25 15,-1-12-12-15,1-7-8 16,-2-14-1-16,-1-2-6 15,0-6 9-15,5-12-9 16,0-30-76-16,-3-2-60 16,-8 2-403-16</inkml:trace>
  <inkml:trace contextRef="#ctx0" brushRef="#br0" timeOffset="-108305.39">838 14887 755 0,'0'0'231'0,"0"0"-66"16,0 0-65-16,0 0-71 15,0 0-12-15,0 0-5 16,0 0-6-16,49-85-6 16,-22 66-1-16,2 6-26 15,-2 9-31-15,-3 1-3 16,-2 3-3-16,1 0-30 15,10 3-60-15,-4 10-35 16,-2-3-91-16</inkml:trace>
  <inkml:trace contextRef="#ctx0" brushRef="#br0" timeOffset="-107997.97">1529 14813 696 0,'0'0'362'0,"0"0"-317"16,0 0-39-16,0 0-6 15,46-97 8-15,-21 49-8 16,0 0-75-16,0 6-114 16,-6 8-52-16,-3 11 19 15,-7 18 69-15,-7 5 153 16,-2 22 20-16,-4 36 211 15,-15 40 24-15,4 1-48 0,-1-5-31 16,8-15-24-16,3-24-53 16,5-7-54-16,0 2-30 15,7-24-15-15,22-26-45 16,-2-22-184-16,-3-22-434 0</inkml:trace>
  <inkml:trace contextRef="#ctx0" brushRef="#br0" timeOffset="-107687.58">2055 14731 829 0,'0'0'324'0,"0"0"-207"15,0 0-92-15,0 0-6 16,0 0 4-16,0 0 18 16,91-11-17-16,-62 11-16 15,3 0-8-15,-3 0-35 16,-6 0-13-16,4 0-30 15,-9 0-148-15,-9 0-260 0</inkml:trace>
  <inkml:trace contextRef="#ctx0" brushRef="#br0" timeOffset="-107517.81">2140 14995 772 0,'0'0'342'0,"0"0"-132"16,0 0-139-16,0 0-59 15,0 0-5-15,0 0 25 16,0 0-13-16,113-104-19 16,-72 82-6-16,11 12-174 15,-11 10-174-15,-5 0-321 0</inkml:trace>
  <inkml:trace contextRef="#ctx0" brushRef="#br0" timeOffset="-107064.81">3138 14476 829 0,'0'0'219'0,"0"0"-50"16,0 0-58-16,0 0-53 16,0 0-27-16,0 0-31 15,-21 124 0-15,21-40 6 16,0-2-4-16,0-11 8 16,2-27 1-16,4-2-2 15,-2-8 3-15,2-16-12 0,3-16-6 16,-5-34-74-16,2-18-85 15,-6-11-499-15</inkml:trace>
  <inkml:trace contextRef="#ctx0" brushRef="#br0" timeOffset="-106862.95">2817 14734 1106 0,'0'0'242'16,"0"0"-154"-16,0 0-88 15,0 0-17-15,0 0 15 16,0 0-18-16,0 0-55 16,84 32-15-16,-57-32-6 0,0 0 60 15,2 0 22-15,0-8 6 16,15 4-52-16,-7 4-111 16,-6-2-138-16</inkml:trace>
  <inkml:trace contextRef="#ctx0" brushRef="#br0" timeOffset="-106143.53">3318 14757 52 0,'0'0'372'0,"0"0"-151"15,0 0-88-15,0 0-26 16,0 0-13-16,0 0-45 15,0 0-36-15,0 0-7 16,0 0 11-16,0 0 42 16,0 0-5-16,0 0-22 0,0 0-14 15,0 0-12 1,0 4-6-16,0 11-10 0,0 16 1 16,0 3 9-16,5 8 1 15,-1 2 0-15,2-5 0 16,2-8 0-16,0-7 1 15,1-8-2-15,5-6 0 16,-1-10 0-16,0 0-6 16,3-8-9-16,-1-15 13 15,1-4-7-15,-1-5-19 16,-3-2-40-16,-1-1-4 16,1 4 7-16,-6 3-30 0,0 10 50 15,1 0 35 1,-5 6 10-16,0 1 0 0,4 7 0 15,-4-1-1-15,2-2 1 16,-2 5-1-16,3-2 1 16,-3 0-2-16,2 3-9 15,-4 1 4-15,0 0 6 16,0 0 1-16,0 0 16 16,0 0 130-16,0 0-45 15,0 14-50-15,0 5-34 16,0 12-7-16,0-1 9 15,0 2-7-15,0-4-11 16,0-2 6-16,2-4-7 0,2-4 0 16,4-6-18-1,-2-1-191-15,-1-8-447 0</inkml:trace>
  <inkml:trace contextRef="#ctx0" brushRef="#br0" timeOffset="-105504.58">3726 14789 712 0,'0'0'326'16,"0"0"-135"-16,0 0-57 15,0 0-73-15,0 0-61 16,0 0-2-16,0 0-31 16,0 48 33-16,2-2 19 15,4 16 27-15,2 8-21 16,-2 6-8-16,5-4 4 15,-4-9-8-15,0-9-12 0,2-10 6 16,-3-12-7-16,-2-10-2 16,3-8-22-16,-4-6-107 15,-1-12-141-15,-2-18-46 16,0-6 77-16</inkml:trace>
  <inkml:trace contextRef="#ctx0" brushRef="#br0" timeOffset="-105210.53">3768 14881 199 0,'0'0'108'0,"0"0"-87"16,0 0-21-16,0 0 0 15,91-44-38-15,-57 41-17 16,2 3 31-16,-7 3 24 15,-2 12 39-15,-10 3 36 16,-8 5 108-16,-9-1 37 16,0 4 24-16,-5 2-62 15,-12-2-49-15,-3 0-27 16,1-8-30-16,2-3-56 16,1-14-20-16,8-1-13 15,3-24-215-15,3-9-132 16,2 1-266-16</inkml:trace>
  <inkml:trace contextRef="#ctx0" brushRef="#br0" timeOffset="-104911.53">4073 14448 199 0,'0'0'404'16,"0"0"-285"-16,16 90 68 15,-9-34-13-15,3 10-38 16,2 0-51-16,-3-2-31 16,3-3-16-16,-6-15-14 0,0-6-1 15,-1-14-15-15,1-10-7 16,-4-6-1-16,4-4-1 15,-2-6-56-15,3 0-123 16,1-4-141-16,1-12 86 16,-4 0-90-16</inkml:trace>
  <inkml:trace contextRef="#ctx0" brushRef="#br0" timeOffset="-104580.92">4227 14923 120 0,'0'0'261'15,"0"0"-58"-15,0 0-71 16,0 0-64-16,0 0-25 15,0 0 44-15,0 0 34 16,67 0-62-16,-41-7-28 0,3 0 32 16,0 3-34-16,0-8-17 15,-4 0 10-15,-2 1-1 16,-4 0-8-16,-3-1-5 16,-7 2 6-16,-5 4 1 15,-2 0-5-15,-2-3 46 16,0 4-12-16,-8 1-44 15,-3 4 0-15,-7 0 0 16,-2 4 4-16,0 14-2 16,2 14 5-16,2 5 15 15,3 6 47-15,6-3 20 16,7-8-1-16,0-8-62 16,14-10-14-16,12-11-11 15,15-3-1-15,32-56-4 0,-9 3-49 16,-8-13-145-16</inkml:trace>
  <inkml:trace contextRef="#ctx0" brushRef="#br0" timeOffset="-97576.05">3539 11707 363 0,'0'0'276'16,"0"0"-174"-16,0 0 31 0,0 0-33 16,0 0-6-16,0 0-39 15,0-11-25-15,0 9-7 16,0 2 31-16,0 0 10 15,0-1-37-15,0 1-17 16,0-2-10-16,4-4-10 16,5-1 10-16,7-3 0 15,4-4 0-15,6-2 0 16,5-4-1-16,6-2 1 16,5 4 0-16,7 2-6 15,2 4-6-15,2 8-15 16,3 4 8-16,4 8 0 0,-2 18 10 15,1 6 9-15,-2 4-1 16,-4 1-1-16,-3-5 2 16,-6-1 0-16,-3 0 2 15,-4-1-1-15,-1 2 0 16,-3 2 0-16,0 6-1 16,1 4 1-16,-7 2-1 15,-3 0 0-15,-1-4 0 16,-6-6 0-16,-1-3-1 15,-5-8 0-15,-2 0 0 16,0-7 1-16,-4-2-1 16,-3-2-1-16,-2 0 1 15,2 0 0-15,-2 4 0 0,0 4-11 16,0 2 6 0,0 8-2-16,0 2 0 0,0 5-18 15,0-2 12-15,0 2 7 16,0-1-1-16,0-2 7 15,-7 4 1-15,-4 4 0 16,2 0 1-16,-2 4 1 16,0 1-1-16,2-2 8 15,0-4-8-15,-3 1 8 16,2-2 6-16,-1 2-2 16,-5-1-3-16,1 0-2 15,-4-7 5-15,-1 1 29 16,-1-5 0-16,-4 2-5 15,0 0-24-15,-2 5-12 16,-2 0 0-16,0 2 0 0,-4 0 1 16,0-3 8-1,-3-4-10-15,1-4 1 0,-1-2-1 16,1-2 0-16,-2 0 0 16,4-2 1-16,2 1-1 15,4-1 0-15,3-6 1 16,6 0 0-16,2-6 6 15,7-1-6-15,0 2-1 16,3-5 0-16,2 2-1 16,-2 4 1-16,0 0-7 15,-1 0 6-15,-1 6 0 16,-4 2 1-16,-1 0 0 0,2 1 0 16,-5-5 0-1,1-1 7-15,-1 0-7 0,3-6 1 16,1-3 0-16,-1 1 5 15,2-4-5-15,4-2-1 16,1 1 1-16,1 2 1 16,-1-4-1-16,-2 0-1 15,4 2 0-15,-2 0 0 16,1 2 0-16,1-6 0 16,2 0 0-16,2 0 1 15,0 0 0-15,0 0-1 16,0 0-10-16,0 0 4 15,0 0 5-15,0 0-9 16,0 0 10-16,0 0 1 16,-2 0 5-16,-1 2 7 0,0 0 7 15,1-2-3-15,-2 1 11 16,4-1-5-16,0 3-7 16,0-3-16-16,0 0-9 15,0 0-84-15,6-14-42 16,6-4-96-16,-3-3-422 0</inkml:trace>
  <inkml:trace contextRef="#ctx0" brushRef="#br0" timeOffset="-97185.83">3721 13685 600 0,'0'0'168'15,"0"0"-87"-15,0 0-12 16,0 0 15-16,0 0-32 16,0 0-38-16,0 0-12 15,-4 57-1-15,-5-31 9 16,0 6 19-16,0 8 7 15,1 0-5-15,-4 4-11 16,3 0-3-16,1-1-4 0,5-6-5 16,-2 2-7-16,5-7 6 15,0-4-6-15,3-7 0 16,8-3 1-16,4-9-1 16,6-1 11-16,1-8-5 15,5 0 5-15,4-2-1 16,0-19-4-16,3-23-7 15,-7-1-110-15,-15-1-565 0</inkml:trace>
  <inkml:trace contextRef="#ctx0" brushRef="#br0" timeOffset="-95512.74">4985 14405 525 0,'0'0'254'0,"0"0"-59"0,0 0-86 15,0 0-20-15,0 0-13 16,0 0-39-16,0 0-6 15,-38 0 5-15,34 0-11 16,-4 0-6-16,0 0-5 16,-1 0-11-16,-3 10 4 15,1 15-7-15,1 17-2 16,-2 29-5-16,8 32 7 16,4 30 0-16,0-13 0 15,14-25 2-15,1-34 14 16,-1-29 9-16,-1 3-16 15,5-2-8-15,1 2-1 16,-3-14 0-16,2 2 0 0,-5-9-12 16,0 4-78-16,-1-5-83 15,-5 0-139-15,-5-5-407 0</inkml:trace>
  <inkml:trace contextRef="#ctx0" brushRef="#br0" timeOffset="-95068.89">5361 14582 816 0,'0'0'282'0,"0"0"-132"16,0 0-3-16,0 0-73 15,0 0-47-15,0 0-27 16,0 0-7-16,-15 16-10 15,15-4 17-15,0 4 0 0,0 8 2 16,0 8 5 0,4 8-6-16,-2 8 0 0,3 7 0 15,-1 1 0-15,0 2-1 16,2-8 0-16,-4-12 0 16,0-4 0-16,2-12-7 15,3-10-77-15,-3-6-27 16,10-10-10-16,-1-14-93 15,-2-7-146-15</inkml:trace>
  <inkml:trace contextRef="#ctx0" brushRef="#br0" timeOffset="-94805.46">5197 14931 466 0,'0'0'588'0,"0"0"-389"0,0 0-78 16,0 0-103-16,0 0-18 16,0 0 0-16,0 0 0 15,8-74-1-15,10 56-15 16,2 4-19-16,0 5-1 16,1 6 21-16,-2 1 15 15,4 2 0-15,1 0 0 16,5 0 0-16,2 0-41 15,14 0-60-15,-8 0-164 16,-6 0-255-16</inkml:trace>
  <inkml:trace contextRef="#ctx0" brushRef="#br0" timeOffset="-94436.65">5812 14377 538 0,'0'0'194'16,"0"0"-85"-16,0 0-68 0,0 0-28 15,0 0 3-15,0 0 86 16,58 99-28-16,-27-59-48 16,4 10 12-16,3 12 40 15,-3 10-40-15,-3 7-12 16,-10 1-8-16,-11 0-3 16,-11-6-6-16,0-4 21 15,-11-3 12-15,-11-9-24 16,-5-8-17-16,-20-6-1 15,10-16-36-15,-4-16-333 0</inkml:trace>
  <inkml:trace contextRef="#ctx0" brushRef="#br0" timeOffset="41835.37">16932 5707 230 0,'0'0'98'0,"0"0"-80"0,0 0-18 16,0 0-14-16,0 0-70 15,0 0-56-15,0 2 37 16,0-2 103-16,0 2 123 15,0-2-2-15,-2 0-2 16,-1 2-13-16,3-2-26 16,0 0-79-16,0 0 24 15,0 0-8-15,0 0-8 16,7-13 17-16,6-6 8 16,5-8 82-16,2-7-80 15,-2 0-20-15,-2-2-15 16,-1 6 1-16,-3 0 5 15,-6 10-7-15,-4 4 2 0,0 6 5 16,-2 6 20-16,0 2 101 16,0 2-10-16,0 2-40 15,-2 18-57-15,-4 10 12 16,2 14-14-16,0 14-8 16,0 7 10-16,2 0 0 15,2 1-5-15,0-9-3 16,0-13-1-16,0-10-12 15,0-16-8-15,4-10-25 16,6-16-98-16,1-13-31 16,-5-11-83-16</inkml:trace>
  <inkml:trace contextRef="#ctx0" brushRef="#br0" timeOffset="42442.92">17156 5079 126 0,'0'0'148'0,"0"0"-67"15,0 0 13-15,0 0-42 16,0 0 34-16,0 0-8 15,0 0-63-15,-12-8-8 16,9 8 15-16,-1 0 4 16,1 2 28-16,1-2 50 15,0 0 22-15,2 0-16 16,0 0-62-16,0 0 2 16,0 0 30-16,0 0-13 0,0 0-22 15,0 0-24-15,0 0-21 16,0 4-22-16,0 6-31 15,0 10 51-15,0 12 2 16,11 10 13-16,0 14-7 16,5 27 7-16,1 29 36 15,-3 18 24-15,-5 7-26 16,-3-29-26-16,-6-27-3 16,0-35 26-16,0-10-12 15,0 1-19-15,-4 2-6 16,-2-3-7-16,-1-8-12 15,-7-6-72-15,1-8-88 16,-3-6-191-16</inkml:trace>
  <inkml:trace contextRef="#ctx0" brushRef="#br0" timeOffset="45416.7">17778 5604 590 0,'0'0'166'15,"0"0"-166"1,0 0 0-16,0 0-61 0,0 0 48 16,0 0 13-16,0 0 0 15,45-5 9-15,-34 1-9 16,-3 1 0-16,-2 2 1 15,-4 1 24-15,-2 0 70 16,0 0 9-16,0 0-42 16,0 0-36-16,0 0-25 15,0 0 0-15,0 8 32 16,0 6 10-16,0 1-17 16,0 6-7-16,0-2 3 0,0 6-6 15,-2 0-6 1,-8 4-10-16,-1-1 10 0,1-3-9 15,0-2 5-15,-1-5-5 16,5-4 11-16,1-4 4 16,0-4-16-16,3 0 2 15,2-4 6-15,0-2-8 16,0 0-20-16,0 0-44 16,0 0-8-16,0 0-3 15,0 0 49-15,0 0 16 16,0-6-6-16,0 3-12 15,2 0 5-15,1 3 2 16,-1 0-1-16,-2 0 5 16,0 0-4-16,0 0 0 15,0 0 16-15,0 0 5 0,0 0 42 16,0 0-3-16,0 0 3 16,0 0-3-16,3 0-14 15,-3 0 1-15,0 0 4 16,0 0-17-16,0 0-11 15,0 0 5-15,0 0 3 16,0 0 10-16,0 0 0 16,0 0-4-16,0 0 2 15,0 0-4-15,0 0 6 16,0 0-4-16,0 0 5 16,0 0 5-16,0 0 0 15,0 0-9-15,0 0-16 16,0 0-1-16,0 0-7 0,0 0-8 15,0 0 14 1,0 0 1-16,0 0 0 0,0 0 8 16,0 0 2-16,0 0 7 15,0 0 8-15,0 0 2 16,0 0-5-16,0 0-12 16,0 0-10-16,0 0-1 15,0 0-5-15,2-2-6 16,0 2-21-16,4-2 20 15,5-2 13-15,1 0 0 16,5-1 1-16,1-2 0 16,1 3-1-16,-2 3-49 0,-1-2-67 15,-1 3 43-15,-6 0 19 16,-2 0 24-16,-5 0-2 16,0 0-6-16,1 0-2 15,-3 0-16-15,0 0-57 16,0 3-249-16</inkml:trace>
  <inkml:trace contextRef="#ctx0" brushRef="#br0" timeOffset="45972.91">18043 5721 367 0,'0'0'261'15,"0"0"-162"-15,0 0-73 16,0 0-4-16,0 0-6 16,0 0-16-16,0 0 6 15,-44 40-5-15,39-28-1 16,1 4 20-16,2 2 28 15,-3 0 7-15,5 4 0 16,0-2-18-16,0 2-12 16,0-2-2-16,7-4-3 15,9-3-5-15,3-10-15 16,6-3 0-16,0-6 27 0,1-20-1 16,-3-4-9-16,-6-4-2 15,-8 2-15-15,-4 7 0 16,-5 4-1-16,0 11 1 15,-16 8 0-15,-1 2 0 16,-4 0 10-16,3 10 46 16,5 2 9-16,5-4-20 15,0 0-24-15,8-2-21 16,0 0-2-16,0 0-12 16,0 6-2-16,12-3 4 15,1 2 12-15,5-4 8 16,7 2-8-16,-1-9-8 0,7 0-14 15,2-12 1-15,-2-18-21 16,0-10-45-16,1-30-84 16,-10 12-115-16,-6 1-402 0</inkml:trace>
  <inkml:trace contextRef="#ctx0" brushRef="#br0" timeOffset="46588.66">18331 5436 664 0,'0'0'264'16,"0"0"-112"-16,0 0-54 15,0 0-11-15,0 0-3 16,0 0-37-16,0 0-46 16,-22 124 16-16,26-78-3 15,3 5-12-15,-1-1 27 0,-1-2 6 16,2-8-18-16,-3-8-2 16,3-9-14-16,-1-8-1 15,-1-10-6-15,6-5-92 16,-2-3 45-16,4-17 43 15,3-6 10-15,-5-2 0 16,3 5-5-16,-6 3 5 16,-1 11 0-16,-5 3 0 15,0 6 0-15,-2 0 17 16,0 0 73-16,0 0-30 16,0 0-30-16,0 12-5 15,-6 2-13-15,-1 2-11 16,1 0 0-16,1-2-1 15,2-1-10-15,1-4 9 0,2 3-10 16,0-3-13-16,10 4-7 16,5-6 25-16,9-2 5 15,3-5-8-15,5 0-6 16,1-16-1-16,-6-11 16 16,-3-5 0-16,-4-1 1 15,-8-2 0-15,-4 2 5 16,-3 1-6-16,-5 0-9 15,0 6 9-15,0 1 1 16,0 6 6-16,-3 4-6 16,-1 7-1-16,4 4 12 15,0 4-12-15,0 0-19 16,0 0-4-16,9 21 14 16,5 11 9-16,-1 12 13 0,5 10 58 15,-5 2-37 1,3-4-27-16,-3-8 3 0,-5-8-8 15,-1-14-1-15,0-10-1 16,-4-16-104-16,-3-21-131 16,0-8-76-16</inkml:trace>
  <inkml:trace contextRef="#ctx0" brushRef="#br0" timeOffset="46769.57">18607 5305 1109 0,'0'0'291'0,"0"0"-241"0,0 0-50 16,0 0 0-16,0 0 36 15,0 0 9-15,101-26-22 16,-57 11-23-16,20-1-65 16,-10 3-164-16,-10 7-438 0</inkml:trace>
  <inkml:trace contextRef="#ctx0" brushRef="#br0" timeOffset="47570.63">19429 5631 829 0,'0'0'302'0,"0"0"-105"16,0 0-75-16,0 0-36 15,0 0-41-15,0 0-16 16,0 0-20-16,-31 0-9 16,31 0-58-16,7 0 26 15,7 0 26-15,5 0 5 16,6 0 0-16,1 4 0 16,4 3-1-16,-1 5 2 15,-3 2-32-15,-4 4-22 16,-8 3-20-16,-8-1-12 15,-3 3 23-15,-3 6 51 16,-5 3 12-16,-11 0 26 16,-1 2 49-16,-4-2 13 15,2-3-15-15,-1-4-8 0,4-7-44 16,7-7 9-16,5-6 8 16,4-5-38-16,0 0-20 15,2 0-27-15,14-4 9 16,3-14 19-16,4-5-20 15,6-22-107-15,-7 5-132 16,-4 8-421-16</inkml:trace>
  <inkml:trace contextRef="#ctx0" brushRef="#br0" timeOffset="47946.73">19719 5750 48 0,'0'0'695'0,"0"0"-529"0,0 0-127 16,0 0-30-16,0 0-8 15,0 0 22-15,0 0 26 16,51 5-13-16,-33-5-12 16,0 0-5-16,-4 0 3 15,1-8-5-15,-4-4-4 16,-2-1-7-16,-3 4-5 15,-1-4 8-15,-5 6-8 16,0-4 6-16,-7 8-7 16,-3 3-9-16,-11 0-58 0,-1 12 37 15,-3 18 30-15,3 10 20 16,-2 6 71 0,5 0 54-16,6-2 0 0,11-6-50 15,2-10-80-15,18-12-15 16,18-14 0-16,15-2 1 15,27-61-1-15,-7-4-35 16,-13 3-524-16</inkml:trace>
  <inkml:trace contextRef="#ctx0" brushRef="#br0" timeOffset="48398.8">20410 5673 1113 0,'0'0'298'0,"0"0"-218"16,0 0 1-16,0 0 26 16,42 106-49-16,-28-72-39 15,-4-2-13-15,-3-10-6 16,-1-8-9-16,-6-13-49 16,0-28-84-16,0-17-187 15,0-10-624-15</inkml:trace>
  <inkml:trace contextRef="#ctx0" brushRef="#br0" timeOffset="48525.92">20383 5099 1166 0,'0'0'290'0,"0"0"-158"16,0 0-132-16,0 0-10 16,0 0-237-16,0 0-20 15,20 100-477-15</inkml:trace>
  <inkml:trace contextRef="#ctx0" brushRef="#br0" timeOffset="48930.74">20597 5685 1048 0,'0'0'285'0,"0"0"-141"16,0 0-29-16,0 0-41 15,0 0-40-15,0 0-34 16,0 0 0-16,11 37 0 16,-2-12 0-16,0 1 0 15,0 0 2-15,1-2-1 16,4-4-1-16,-3-2 0 16,5-8-29-16,-3-2-7 15,5-8-21-15,0 0 2 16,4-14 23-16,1-10 7 0,-4-2 6 15,-1 2 2 1,-7 3 10-16,-1 8 7 0,-8 6 2 16,2 7 21-16,-4 0 38 15,0 0 16-15,2 15-7 16,3 9 0-16,-3 4-35 16,0 0-16-16,5-3-19 15,0-4-4-15,-1-5-52 16,9-12-62-16,2 1-136 15,-7-5-158-15</inkml:trace>
  <inkml:trace contextRef="#ctx0" brushRef="#br0" timeOffset="49253.63">21029 5376 548 0,'0'0'163'16,"0"0"-115"-16,0 0 26 15,0 0 116-15,0 0 6 16,18 110-38-16,-11-48-58 15,-1 10-7-15,1-1-17 0,1-9-20 16,0-8-25-16,-4-14-16 16,-2-14-4-16,3-11-11 15,-5-14-32-15,0-19-51 16,-3-15-8-16,-7-8-223 0</inkml:trace>
  <inkml:trace contextRef="#ctx0" brushRef="#br0" timeOffset="49397.69">20951 5599 160 0,'0'0'1162'0,"0"0"-935"16,0 0-175-16,0 0-30 15,0 0 14-15,0 0 9 16,85 32-29-16,-48-28-16 0,10-4-67 16,-11 0-162-1,-7 0-420-15</inkml:trace>
  <inkml:trace contextRef="#ctx0" brushRef="#br0" timeOffset="50425.68">21952 5673 204 0,'0'0'398'0,"0"0"-107"15,0 0-81-15,0 0-75 16,0 0-27-16,0 0-38 16,0 0-24-16,-25-2 26 15,21-1-10-15,4 3 11 16,-3-1-9-16,1 1 0 16,2 0-23-16,-2 0-11 15,-2 0-20-15,-2 15-10 16,0 30 0-16,-5 33 9 15,5 30 6-15,1 13-4 16,2-15 1-16,3-30-3 16,0-27 6-16,0-16-15 15,0 2 0-15,0-12 8 0,0-1-8 16,0-15-7 0,0-7-40-16,6-2-53 0,0-27 36 15,3-9 6-15,5-34-78 16,-1 10-228-16,-5 3-460 0</inkml:trace>
  <inkml:trace contextRef="#ctx0" brushRef="#br0" timeOffset="50883.03">22010 5820 355 0,'0'0'592'0,"0"0"-375"0,0 0-88 16,0 0-70-1,0 0-40-15,0 0-19 0,0 0-6 16,15-21 5-16,-6 15 1 16,2-5-1-16,0 6-5 15,1-2-7-15,-4 2 12 16,1-1-14-16,1 0-28 16,-2 0-3-16,3-3-59 15,-5-2-19-15,4 1 8 16,-6 0 60-16,-2-2 34 15,-2 3 22-15,0 2 0 16,0 3 7-16,0 0 12 16,-8 4-19-16,-2 0-52 15,-5 0 14-15,1 8 37 16,-1 8 1-16,-1 4 6 0,1 0 25 16,1 4-3-16,5-2 2 15,3 2 50-15,6-4-12 16,0 2-22-16,6-4-23 15,17-4 32-15,4-5-20 16,6-9 34-16,3 0 8 16,1-15-47-16,1-11-30 15,-2-6-63-15,-2-2-88 16,-5-9-72-16,-8 8-39 16,-7 5-40-16</inkml:trace>
  <inkml:trace contextRef="#ctx0" brushRef="#br0" timeOffset="51122.44">22330 5636 476 0,'0'0'290'15,"0"0"-63"-15,0 0-95 0,0 0-64 16,0 0-51 0,0 0-17-16,0 0-46 0,-42 9-14 15,49-5 50-15,3 4 10 16,4 0 11-16,1 4 24 16,4 0 16-16,1 3-32 15,-1 2-8-15,0 3-9 16,-2 0 11-16,-7 0 10 15,-6-1 80-15,-4 2 29 16,0-1-32-16,0 0-40 16,-9-2-43-16,0-6-11 15,4-6-6-15,1-6-66 0,4-12-136 16,0-8-322-16</inkml:trace>
  <inkml:trace contextRef="#ctx0" brushRef="#br0" timeOffset="51355.9">22569 5434 819 0,'0'0'293'0,"0"0"-177"15,0 0-32-15,0 0-1 16,0 0-9-16,0 0-44 16,0 0-30-16,0 78 34 15,0-25 31-15,0 6-36 16,0 6-6-16,0-4-12 15,2-6-1-15,2-10-5 16,-2-10-4-16,3-11-2 0,-3-13-12 16,-2-20-110-16,3-17-113 15,-3-10-114-15</inkml:trace>
  <inkml:trace contextRef="#ctx0" brushRef="#br0" timeOffset="51483.82">22515 5610 1185 0,'0'0'357'15,"0"0"-167"-15,0 0-135 16,0 0-55-16,0 0-17 16,0 0 11-16,94 0-23 15,-45 0-95-15,-5 0-278 0</inkml:trace>
  <inkml:trace contextRef="#ctx0" brushRef="#br0" timeOffset="51866.61">23300 5202 732 0,'0'0'354'0,"0"0"-150"0,0 0-51 16,0 0-64-16,0 0-32 15,0 0-24-15,0 0-15 16,-36 85-8-16,22-28-3 16,1 7-5-16,-1 4 14 15,4 3 0-15,-2-9 3 16,5-6-2-16,5-17-4 15,2-11-13-15,0-13 0 16,14-15-40-16,8-2-7 16,9-30 24-16,8-16-56 15,7-25-168-15,-8 11-282 16,-9 12-68-16</inkml:trace>
  <inkml:trace contextRef="#ctx0" brushRef="#br0" timeOffset="51987.53">23435 5448 199 0,'0'0'637'0,"0"0"-234"0,-24 133-111 16,6-60-115-16,-4 8-57 15,1-3-12-15,11-20-49 16,-1 0-44-16,9-16-15 16,2-16-60-16,6-26-95 15,9 0-126-15,3-20-377 0</inkml:trace>
  <inkml:trace contextRef="#ctx0" brushRef="#br0" timeOffset="53194.49">23206 5203 195 0,'0'0'274'16,"0"0"-128"-16,0 0-70 15,0 0 12-15,0 0-37 16,0 0-34-16,-85 57-17 16,71-46-12-16,1 0 12 15,3-4 28-15,-2 4 45 0,3-7 34 16,3 2 3-16,-1 2-55 16,0-2-29-16,3 4-16 15,-5 2-10-15,2 4 1 16,0 2 10-16,1 4 5 15,-1 0 3-15,3 4-2 16,-1 4-2-16,1 5-5 16,-3 4-3-16,0 4 0 15,-1 5-6-15,-1-2 0 16,-1 1 0-16,2-3 0 16,-1 1 7-16,5-5 34 15,2-2 8-15,2-4-15 0,2-3-18 16,13-6-5-1,7-6 4-15,5-10-9 0,2-9-6 16,5 0 0-16,-1-13 5 16,-2-16-6-16,-4 0-50 15,-14-2-51-15,-7 3-14 16,-6 5 77-16,-17 10 38 16,-16 9 19-16,-8 4 65 15,1 17-7-15,3 10-4 16,5 7-25-16,10 1-48 15,13 4-3-15,9-6-157 16,0-11-199-16</inkml:trace>
  <inkml:trace contextRef="#ctx0" brushRef="#br0" timeOffset="54064.3">23809 5402 1069 0,'0'0'322'0,"0"0"-219"15,0 0-90-15,0 0-3 16,0 0 25-16,0 0 32 16,0 0-6-16,0-8-14 15,0 8-14-15,0 0-7 0,-2 0-26 16,0 0-10-16,0 4 10 15,0 3-25-15,-2 4-6 16,1-3 2-16,1 0 15 16,0-4 5-16,2 0 9 15,0-2 0-15,0-2 9 16,0 0 1-16,0 0 0 16,0 0-8-16,0 0 5 15,0 4-7-15,-2 0-2 16,-1 8-12-16,1 8 14 15,-3 6 0-15,-1 10 1 16,1 6 5-16,-1 7 4 0,2 2 3 16,1 2-12-16,3-1 7 15,0-5-7-15,0-14-1 16,0-9-1-16,0-8-5 16,5-7-5-16,6-9 11 15,2-4 0-15,5-19 9 16,4-11 2-16,-2-5-11 15,2-6-8-15,-3 5-22 16,-6 8-4-16,-9 8 15 16,-4 10 19-16,0 6 13 15,-9 8 22-15,-9 0-8 16,-1 0-6-16,-2 11 4 16,1 10-16-16,5-1-9 0,-1 2-4 15,5-3-30 1,4 1-24-16,3-8-104 0,4-1-115 15,0-7-63-15,4-2-146 0</inkml:trace>
  <inkml:trace contextRef="#ctx0" brushRef="#br0" timeOffset="54291.26">24084 5659 1152 0,'0'0'403'0,"0"0"-229"16,0 0-101-16,0 0-59 16,-32 102-2-16,28-58-2 15,0 0 11-15,2-5 20 0,-3-7-18 16,3-11-15-16,2-7-8 16,0-8-43-16,0-6-82 15,13-23-80-15,5-15-84 16,2-3-864-16</inkml:trace>
  <inkml:trace contextRef="#ctx0" brushRef="#br0" timeOffset="54645.42">24369 5478 523 0,'0'0'848'15,"0"0"-695"-15,0 0-146 0,0 0-7 16,0 0-19-16,0 0 19 15,0 0 29-15,-20-18-10 16,20 16-19-16,0 0-1 16,4 2-7-16,5 0 1 15,0 0 6-15,0 0 0 16,0 0 0-16,0 0-1 16,-2 4 2-16,-1 8 0 15,-1 6 0-15,-3 8 18 16,0 6-1-16,-2 12 2 15,0 9 0-15,-2 1 15 16,-9 4-7-16,2-2-8 16,0-4 0-16,0-8-10 0,3-6-2 15,1-12-6-15,2-6-1 16,3-8-21-16,0-12-56 16,12-3-153-16,-1-15-291 0</inkml:trace>
  <inkml:trace contextRef="#ctx0" brushRef="#br0" timeOffset="54817.33">24293 5759 1408 0,'0'0'304'16,"0"0"-203"-16,0 0-101 15,0 0 0-15,0 0 0 16,0 0 0-16,0 0 0 15,138-44-58-15,-78 32-90 0,-10 2-514 0</inkml:trace>
  <inkml:trace contextRef="#ctx0" brushRef="#br0" timeOffset="86100.56">17027 7024 438 0,'0'0'68'16,"0"0"-45"-16,0 0-11 15,0 0 216-15,0 0 29 16,0 0-123-16,-4 0-15 15,4 0-20-15,-2 0-12 16,2 0-61-16,0-4-26 16,0-4-1-16,0-3-26 15,2-6 8-15,7 1-9 16,3 2-17-16,0 1-33 16,1 4-26-16,3 7-31 15,0 2 33-15,-5 0 18 16,-2 16 28-16,-3 6-37 15,-3 6 93-15,-1 2 19 0,-2 4-19 16,0-2 1-16,-2 4 4 16,-9 0-5-16,0 1-10 15,-3-5-30-15,3-4 40 16,0-8 19-16,4-4 34 16,1-7 27-16,1-4 35 15,3-1-6-15,2-4-80 16,0 0-29-16,0 0-42 15,7 0 42-15,3 0 0 16,11 0 1-16,3 0-1 16,14-24-18-16,-7-2-148 15,-4 0-643-15</inkml:trace>
  <inkml:trace contextRef="#ctx0" brushRef="#br0" timeOffset="86678.3">17331 6720 489 0,'0'0'187'0,"0"0"-94"15,0 0-54-15,0 0 30 16,0 0 15-16,0 0-22 16,0 0-40-16,-3 0-21 15,3 0-1-15,0 0 1 0,0 0-1 16,0 3 0 0,0 1-1-16,0 4 0 0,0 4 1 15,0 5-1 1,0 4-10-16,0 8 10 0,0 4-4 15,7 16 4-15,2 23 2 16,-2 30 52-16,-5 21-14 16,-2-5 6-16,0-22-10 15,-12-33-34-15,-3-18 45 16,-7 5 21-16,-3-1-22 16,-6-1-13-16,-3-16 4 15,1-10-13-15,0-14-23 16,2-8-45-16,6-16-246 15,10-2-266-15</inkml:trace>
  <inkml:trace contextRef="#ctx0" brushRef="#br0" timeOffset="91635.47">18060 7110 153 0,'0'0'143'16,"0"0"21"-16,0 0-29 15,0 0 20-15,0 0-22 16,0 0-36-16,0 0-10 15,0 0-12-15,0 0-3 16,0 0-19-16,0 0-39 16,0 3-14-16,0 2-19 0,0 10 19 15,0 1 10-15,0 12-1 16,0 2-6-16,0 3 6 16,0 1-1-16,0-7 5 15,0-7-7-15,0-6-5 16,2-8-1-16,2-6-28 15,7 0 9-15,5-6 0 16,5-22 19-16,6-8 0 16,2-6 0-16,0-2-18 15,-6 5-13-15,-4 10 17 16,-5 8 1-16,-5 9 12 16,-3 6-5-16,-4 6-8 0,2 0 2 15,-2 0 1-15,0 2 11 16,2 13 24-16,1 4 53 15,1 3-20-15,-2 5-21 16,4 0-14-16,-6 1-9 16,2-1-12-16,1-7-1 15,-1-4-34-15,2-4-114 16,1-10-46-16,2-2-61 16,-2 0-380-16</inkml:trace>
  <inkml:trace contextRef="#ctx0" brushRef="#br0" timeOffset="91845.97">18455 7159 1015 0,'0'0'241'0,"0"0"-174"15,0 0 6-15,0 0 27 16,0 0-44-16,0 0-36 15,0 0-20-15,-11 77-23 16,22-68-79-16,12-9-54 16,-5 0-92-16,-3-9-80 0</inkml:trace>
  <inkml:trace contextRef="#ctx0" brushRef="#br0" timeOffset="92174.82">18455 7159 705 0,'92'97'194'0,"-87"-95"-161"16,4 3 6-16,1-1 3 16,6 0 13-16,4-4-32 15,0 0-13-15,1 0 7 16,-4-4-15-16,-3-7-4 16,-3-2-8-16,-5-1-6 15,-6 2 3-15,0-1-11 16,-2 4 8-16,-13 4-7 15,-3 5 23-15,-5 0 63 16,4 11 2-16,-4 6 11 16,3 8 19-16,7 0 7 15,4 0-25-15,4 0-38 0,5-4-11 16,0-3-28 0,7-7-16-16,13 0 1 0,9-7 7 15,8-4 8-15,27-8 0 16,-14-11-180-16,-5-2-357 0</inkml:trace>
  <inkml:trace contextRef="#ctx0" brushRef="#br0" timeOffset="92910.78">19265 7257 616 0,'0'0'244'15,"0"0"-117"-15,0 0 76 16,0 0 3-16,0 0-47 15,0 0-57-15,0 0-46 16,0-21-42-16,0 21-14 16,0 0-7-16,0 0-15 15,0 0-9-15,0 3-28 16,-2 7 51-16,2 6 8 16,0 2 18-16,0 0-18 15,8-6-23-15,13-7-28 16,0-2 6-16,8-3-51 15,0-3 5-15,-2-9 13 0,-2-5-2 16,-8 5 27-16,-3 6 8 16,-8 3 9-16,-1 3 36 15,-5 0 65-15,4 15 142 16,0 3-41-16,6 2-68 16,-1-2-53-16,4-1-37 15,5-10-8-15,-2-2-13 16,1-5 13-16,-1 0 1 15,1-5 12-15,-3-11 0 16,-3-7 13-16,-6 0-7 16,-3-1-9-16,-2 3 4 15,0 1-14-15,-5 6-11 0,-1 5-13 16,2 3 10-16,1 3-1 16,3 2-27-16,0 1-99 15,0 0-256-15,9 0-98 0</inkml:trace>
  <inkml:trace contextRef="#ctx0" brushRef="#br0" timeOffset="93249.26">19777 7263 639 0,'0'0'580'15,"0"0"-409"-15,0 0-52 16,0 0 6-16,0 0-33 0,0 0-81 15,0 0-11 1,16 22-43-16,-8-10 31 0,6 2 12 16,-1-1-14-16,0-2 3 15,1-7 9-15,1-4-11 16,-3 0 0-16,-1 0-9 16,-3-14 12-16,-3-4 10 15,-2 0 13-15,-3-3-12 16,-6 4-1-16,-9 5-34 15,-7 8 19-15,-1 4 15 16,0 0 0-16,2 16-5 16,3 7 5-16,7-6-17 15,7 3-112-15,4-10-118 0,15-2-85 16,3-8-161-16</inkml:trace>
  <inkml:trace contextRef="#ctx0" brushRef="#br0" timeOffset="93563.8">20031 7034 418 0,'0'0'577'16,"0"0"-385"-16,0 0-90 15,0 0-12-15,0 0-32 16,0 0-25-16,0 0-20 16,7-76-13-16,-5 72 0 15,-2 2-6-15,2 0-30 16,-2 2-23-16,0 0-26 15,0 0 25-15,0 10 41 0,0 10 19 16,0 12 127-16,-4 10-19 16,-1 8-47-1,0 3 16-15,5-1-32 0,0-3-29 16,5-6-9-16,11-9-7 16,2-8-4-16,1-10-6 15,2-4-11-15,-3-10-49 16,3-2-78-16,4-10-63 15,-7-6-139-15,-3 0-495 0</inkml:trace>
  <inkml:trace contextRef="#ctx0" brushRef="#br0" timeOffset="93946.43">20263 7283 409 0,'0'0'295'15,"0"0"-126"-15,0 0 16 16,0 0 7-16,0 0-53 15,0 0-20-15,0 0-17 16,0-9-41-16,0 9-61 16,0 0-7-16,0 3 0 15,2 11 7-15,4 1 15 16,4-3-7-16,3 5-8 16,3-7-1-16,1-4-15 15,8-6-12-15,-1 0-23 16,5-8-41-16,3-17-12 15,-5 4-56-15,-6 1-7 16,-5 1 80-16,-7 10 66 16,-5 7 21-16,-4 2 148 0,0 0 93 15,0 2-100-15,0 12-68 16,0 6 1-16,0 0-40 16,0-2-34-16,7-4 0 15,4-2-24-15,0-8-30 16,3-4-27-16,3 0-22 15,12-18-86-15,-4-6-137 16,-8 4-561-16</inkml:trace>
  <inkml:trace contextRef="#ctx0" brushRef="#br0" timeOffset="94217.27">20706 7258 337 0,'0'0'216'16,"0"0"-64"-16,0 0-50 15,0 0-30-15,0 0-11 16,0 0-12-16,0 0-18 0,67 66-4 15,-54-54 5-15,3 3 0 16,1-3 17-16,-3-7 0 16,4 1 16-16,0-5-7 15,-1-1-16-15,1-4-10 16,0-16 22-16,0-6-28 16,-7-4-4-16,-4-2-9 15,-7 2-13-15,0 6 1 16,-10 10 18-16,-9 12 17 15,-1 2-23-15,-3 25-13 16,8 13-1-16,9 19-71 0,3-7-168 16,3-6-295-16</inkml:trace>
  <inkml:trace contextRef="#ctx0" brushRef="#br0" timeOffset="95210.73">21419 7265 134 0,'0'0'207'0,"0"0"-72"16,0 0-51-16,0 0-26 15,0 0-51-15,0 0-7 0,0 0 0 16,105 41-30-16,-78-70-198 16</inkml:trace>
  <inkml:trace contextRef="#ctx0" brushRef="#br0" timeOffset="95470.2">21588 7195 400 0,'0'0'311'16,"0"0"-46"-16,0 0-141 15,0 0-31-15,0 0 15 16,0 0-42-16,0 0-20 15,4 96-13-15,8-81-23 16,-3-4-8-16,4-7 9 16,3-4 27-16,1 0 7 15,1-6 0-15,3-14-29 0,-4-4 6 16,-1-4-21-16,-7 0 6 16,-5-1-7-16,-2 6-5 15,-2 6 4-15,0 4-28 16,0 4 5-16,-8 3 1 15,1 2-20-15,1 3-49 16,-4-2-70-16,1 3-76 16,1 0-35-16,4 0-50 0</inkml:trace>
  <inkml:trace contextRef="#ctx0" brushRef="#br0" timeOffset="96251.68">21891 7233 195 0,'0'0'693'16,"0"0"-508"-16,0 0-109 16,0 0 53-16,0 0-20 15,0 0-44-15,0 0-51 16,0 0-14-16,0 2 0 16,0-1 12-16,0 3 1 0,0 3 6 15,0 2-19-15,0 3 16 16,0 5-8-16,0-1-8 15,0-2 0-15,0-2 2 16,0-4-1-16,0-2-1 16,0-2 0-16,0-2 0 15,0-2-7-15,0 2-1 16,0-2 1-16,0 0 7 16,0 0 1-16,0 0 8 15,0 0-9-15,0 0-1 16,7 0-8-16,-1 0 2 15,8 0-2-15,-3 0-36 16,5 0-25-16,-1 0 27 0,1-4 31 16,-3-6-9-16,-2-4 21 15,3-1 7-15,-8 0-7 16,1-2 0-16,-2 1-12 16,-5 5 11-16,0 3 1 15,0 2 10-15,0 4 11 16,0 2 11-16,0 0-9 15,0 0-6-15,0 0-11 16,0 0-6-16,0 0-12 16,0 0-6-16,0 14 18 15,0 8 7-15,0 12-1 16,0 10 15-16,0 28 17 16,-7 32 19-16,-2 33-11 15,0 11-5-15,5-22-18 0,-1-33 4 16,3-35-3-16,0-16 13 15,-3 0 4-15,3-2-6 16,0-5-13-16,0-16-11 16,2-10-10-16,0-9-1 15,0-7-25-15,0-55-48 16,6 3-216-16,1-12-930 0</inkml:trace>
  <inkml:trace contextRef="#ctx0" brushRef="#br0" timeOffset="96987.74">22205 6873 743 0,'0'0'399'0,"0"0"-211"15,0 0-137-15,0 0 4 16,0 0 54-16,0 115-36 16,0-67-34-16,0 2-11 15,7-3 4-15,-5-3-3 16,3-6-4-16,0-8-7 16,1-7-17-16,-2-2-1 15,3-9-27-15,0-4-64 0,4-6 0 16,4-2-21-16,3 0-7 15,1-12 11-15,-2-1 30 16,-1 4 52-16,-10 0 21 16,-1 8 5-16,-5 1 39 15,0 0 107-15,0 0 14 16,-11 14-83-16,-9 4-58 16,-3 1 13-16,1 2 3 15,2-1-9-15,4-2-9 16,5 0-5-16,5 0-12 15,6-2-2-15,0-2-18 16,4 0-2-16,16-6 13 0,6-2 2 16,5-6 7-16,6 0 0 15,-6-8-26-15,-2-6 25 16,-7 4-28-16,-8 2 5 16,-8 4 23-16,-2 2 1 15,-4 2 51-15,0 0 24 16,0 0-30-16,0 0-19 15,0 2-20-15,3 7-6 16,3 7-7-16,4-5-4 16,0 3 3-16,1-8 2 15,3-1 6-15,-1-5 1 16,1 0 7-16,-1-18-8 16,-4-5 14-16,-2-7-14 15,-7-2-25-15,0 4-12 16,-4 6-31-16,-10 5-6 0,-3 16 52 15,0 1 20-15,5 7-14 16,0 14-11-16,5 1-18 16,5 2-32-16,2 0-98 15,7-6-54-15,3-8-81 0</inkml:trace>
  <inkml:trace contextRef="#ctx0" brushRef="#br0" timeOffset="97430.39">22625 7339 907 0,'0'0'409'15,"0"0"-261"-15,0 0-107 0,0 0-22 16,0 0 32-16,0 0-34 16,0 0-17-16,6 70 0 15,1-58-7-15,4-6 4 16,-2-2-4-16,4-4 7 15,3 0 0-15,3-13 0 16,2-6-16-16,1-3-14 16,-2 6-1-16,-6 2 15 15,-4 3 15-15,-3 10 1 16,-4 1 11-16,-1 0 20 16,-2 1 18-16,5 14 23 15,-1 1-32-15,0 2-19 0,3-2-16 16,2-4-5-16,-2-1 0 15,3-2 0 1,-1-6-1-16,3 2-9 0,1-5 9 16,1 0 1-16,-1 0 1 15,1 0-1-15,-4 0 1 16,3 0 1-16,-1 0-1 16,1 0 0-16,-4-2-1 15,0-1 0-15,2 3-16 16,-2-1-36-16,0 1-108 15,-7 0-357-15</inkml:trace>
  <inkml:trace contextRef="#ctx0" brushRef="#br0" timeOffset="100770.66">23701 7231 408 0,'0'0'218'16,"0"0"-114"-16,0 0-16 16,0 0-10-16,0 0 36 15,0 0-13-15,0 0-4 16,-43-10-29-16,39 10-23 16,-3-3-1-16,3 3 6 15,-1 0 4-15,1 0-23 0,-3 0-11 16,0 0-3-1,-1 0-8-15,-1 0-8 0,-1 9-1 16,2 0-1-16,1 4 0 16,1 3-8-16,0-2 6 15,6 2-10-15,0 2 1 16,0 0-5-16,6-2-8 16,7 0 18-16,5-5-15 15,1-6 11-15,4-3-1 16,-3-2 12-16,-2 0 12 15,-2-13 24-15,-6-2-22 16,-3-3-6-16,-7 0-8 16,0-2 0-16,0 4-7 15,-15 6-3-15,1 2 10 16,-3 8 7-16,3 0-7 0,1 0-12 16,1 4 5-1,6 3 6-15,1-4 1 0,3 1 0 16,2 1-9-16,0 0 1 15,0 1 0-15,0 3-6 16,7 0 13-16,4 0-2 16,0 0 3-16,4 1 0 15,3-2 13-15,7 4 4 16,0-7-7-16,4 1-9 16,-3-5 0-16,1-1-1 15,-3 0-25-15,-5-7-31 16,-2-2-38-16,-1-3 4 0,-5 0 28 15,-3-2 24 1,-2 2 29-16,-4 2 9 0,-2 2 9 16,0 3 41-16,0 4 72 15,0 1-2-15,0 0-20 16,0 0-49-16,0 1-35 16,0 20-15-16,0 15-1 15,0 16 12-15,2 14 2 16,7 8 14-16,-3 3-3 15,8-1-2-15,-3-4 0 16,-3-8-8-16,0-10-9 16,-2-13-5-16,-4-11 6 15,-2-12-7-15,3-10-4 16,-1-8-37-16,0 0-19 16,-2-35-14-16,4-1-58 0,-4-8-442 0</inkml:trace>
  <inkml:trace contextRef="#ctx0" brushRef="#br0" timeOffset="101071.21">24023 7343 469 0,'0'0'215'0,"0"0"-104"15,0 0-30-15,0 0-26 16,0 0-29-16,0 0-7 15,90-94-3-15,-72 84-8 16,-5 6-8-16,-2 2 0 0,-2 2-11 16,-7 0-8-1,-2 3-7-15,0 14 26 0,-4 4 130 16,-14 0 38-16,-3 2-67 16,0-2-12-16,3-4-22 15,3-6-30-15,5-3-37 16,6-6-8-16,4-2-107 15,0 0-202-15,11-10-14 16,4-1-26-16</inkml:trace>
  <inkml:trace contextRef="#ctx0" brushRef="#br0" timeOffset="101409.54">24329 7218 335 0,'0'0'342'16,"0"0"-215"-16,0 0-98 15,0 0-29-15,0 0 0 16,0 0 4-16,0 0 64 16,0 89-10-16,0-39 30 15,0 6 15-15,0 5-8 16,0 0-6-16,0 1-26 15,0-5-12-15,0-9-9 16,0-12-14-16,0-8-6 16,0-12-12-16,0-6-10 0,0-8-9 15,0-2-61-15,0 0-49 16,0 0 22-16,0-2-13 16,6-12 65-16,2-20-100 15,0 6-58-15,-1-2-283 0</inkml:trace>
  <inkml:trace contextRef="#ctx0" brushRef="#br0" timeOffset="101716.34">24364 7309 54 0,'0'0'346'0,"0"0"-179"0,0 0-118 16,0 0-30-16,0 0-9 15,0 0 20-15,0 0 6 16,65-69 18-16,-47 68-8 16,-1-2 5-16,1 3 6 15,-1 3-29-15,-5 14-27 16,-3 4 39-16,-1 8 2 16,-8 0-16-16,0 1 19 15,-8-4 28-15,-11 0 32 16,-4-8 6-16,-4-4-40 15,0-2-27-15,5-6-24 16,5-6-20-16,12 0-19 16,5-14-124-16,0-4-203 0</inkml:trace>
  <inkml:trace contextRef="#ctx0" brushRef="#br0" timeOffset="102677.91">24528 7331 217 0,'0'0'665'0,"0"0"-545"16,0 0-98-16,0 0-9 16,0 0 30-16,0 0 28 15,0 0-26-15,66 18-10 16,-46-18 17-16,2 0 22 16,1 0-6-16,-4 0-30 0,-1 0-6 15,-1-2-15-15,-11-6-4 16,-4 4-5-16,-2-4 18 15,0-1-26-15,-2 4 0 16,-10-1-45-16,1 2 13 16,-2 0 19-16,2 4-18 15,0 0-36-15,-3 0 37 16,1 12 20-16,-2 8 10 16,1 2 1-16,5 2 25 15,7 5-3-15,2-2-3 16,0-3 8-16,2 0-3 15,13-3-1-15,8-6-3 16,4-8-13-16,4-7 16 16,5 0 8-16,3-21-32 15,-2-11 0-15,1-3-22 0,-7 0-23 16,-10 2-47 0,-7 12 36-16,-9 5 56 0,-5 6 27 15,0 7 56-15,-3 3-25 16,-7 0-26-16,-2 11-17 15,3 7-15-15,1 0 2 16,3 2 8-16,2-2-9 16,3-4-1-16,0-4 1 15,3-2-2-15,8-4 0 16,2-4 1-16,1 0 9 16,-8 0-9-16,1-10 0 15,-7-2-33-15,6 2-15 16,-6 2 28-16,0 6 12 15,0 2 8-15,0 0 19 16,0 0-19-16,0 4 1 0,0 10 15 16,0 2 16-16,0 0-21 15,0-2-9-15,0-1-2 16,0-6-9-16,0-3-47 16,0-1-6-16,0-3-12 15,0-3-7-15,0-8-103 16,0-6-105-16,0 5-1 15,0 2 137-15,0 4 153 16,0 4 167-16,0 2 80 16,0 0 26-16,0 0-85 0,0 4-79 15,0 6-6 1,0-2-39-16,0 2-37 0,0-6-22 16,0-2-5-16,0 0-7 15,0-2 7-15,0 0 12 16,0-4 27-16,0-10 4 15,0-8-19-15,0 1-12 16,0-4-12-16,0 7-5 16,0 4 4-16,0 8-14 15,0 4 15-15,0 2-19 16,0 0 0-16,0 2 9 16,0 11 9-16,0-4 1 15,0 1-69-15,0-6-77 16,0-4-119-16,0 0-74 15,0-11-378-15</inkml:trace>
  <inkml:trace contextRef="#ctx0" brushRef="#br0" timeOffset="102904.17">24923 7064 709 0,'0'0'355'15,"0"0"-202"-15,0 0-111 16,0 0-42-16,0 0-16 15,0 0 12-15,0 0 4 16,0 63 59-16,0-30-2 16,0 6 7-16,0 1-3 15,0 0-31-15,0-1-15 16,0 2-9-16,0-5-6 0,0-2-26 16,0 0-92-16,0-9-181 15,0-7-527-15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26:56.1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6805 3836 150 0,'0'0'104'0,"0"0"-78"15,0 0 98 1,0 0-79-16,0 0-19 16,0 0 17-16,-33-14-8 0,28 11-14 15,3 0 4 1,2-1 17-16,-2-1-5 0,0 4-25 16,0-1-6-16,2-1 14 15,0 2 7-15,0 1-15 16,0 0-12-16,0 0 0 15,0 0-7-15,0 0 0 16,0 0 6-16,13-2 1 16,5-4 0-16,6 0 1 15,2-2 0-15,6-1 11 16,5 4-11-16,6 1 1 16,4 4 5-16,2 0-7 0,0 9-1 15,2 14-1 1,-2 1 2-16,-2 2 0 0,-4-2 2 15,-4 0-2-15,-5-8 0 16,-5 0 1-16,-5-6 0 16,-4-2 0-16,-4 0 0 15,-7-6 0-15,-5 0 0 16,1 0 0-16,-5-2 19 16,0 2 117-16,0-2-17 15,0 2-42-15,0 1-37 16,0 0-41-16,0 3-10 15,0 8 10-15,-2 10 24 16,-8 16-17-16,2 14-1 0,-6 25 4 16,-1 25-9-1,-1 22 0-15,3 9-1 0,0-3 5 16,1-1-4-16,8-5 6 16,4 6-7-16,0 4 7 15,0-3-4-15,6-1 3 16,6-8-5-16,-6 2-1 15,1-6 0-15,-3-9-3 16,-2-5 2-16,-2-6 2 16,0 1 4-16,0 2-4 15,-6 1-1-15,-5 1 9 16,-1-2-9-16,4-17-1 16,-1-15-9-16,5-19 9 15,-4-6 1-15,4 4 1 16,2 7 0-16,-2 2-1 0,1-2 0 15,1-5 0-15,0-4 0 16,2-4 0-16,0-4-1 16,0-10 1-16,0-2 0 15,0-4 0-15,0 0 0 16,0 0 0-16,0 2 0 16,0-2 0-16,0-2 0 15,4-1 1-15,-1-9 0 16,-3-2-1-16,0-9 0 15,0 2 7-15,0-3-6 16,0 0 4-16,0 0-5 16,0 0-13-16,0 0 7 0,0 0 5 15,0 0 0-15,0 0-8 16,0 0 9-16,0 0 20 16,0 0 38-16,0 0 10 15,0-3-26-15,0-6-23 16,-11-4-12-16,-3 2 3 15,-6-3-8-15,-4 3 21 16,-7 1-3-16,-7 6 7 16,-5 4-7-16,-3 0-11 15,-4 0-2-15,-3 6-1 16,-6 2 5-16,-3 3 1 16,-2-5 3-16,-1-3-2 15,3-1-12-15,9-2 0 0,8 0-1 16,20 0-18-1,12-8-89-15,9-6-591 0</inkml:trace>
  <inkml:trace contextRef="#ctx0" brushRef="#br0" timeOffset="8400.91">2494 8324 116 0,'0'0'95'0,"0"0"-71"16,0 0-18-16,0 0 1 16,0 0 2-16,-3-65-2 15,3 49 3-15,0 2-4 16,0 2 53-16,0 4 57 16,-4-2-46-16,0 6-16 15,-3-2-27-15,-4 2 21 0,4 2-27 16,-4 0 1-1,2 0-12-15,-2 2-3 0,4-2-6 16,-4 2-1-16,4 0 1 16,1-2 0-16,-1 2-1 15,0 0 0-15,3 0 0 16,-1 0 0-16,1 0-35 16,2 6 18-16,-5 6-3 15,1 2 4-15,-2 6 6 16,0 0 5-16,1 3 5 15,1 0 9-15,-4-1-5 16,4 5-2-16,1-5-2 16,-1 0 0-16,2-2 7 15,0 0-4-15,0-2-3 16,2-3 13-16,-2 6-7 0,2-1-4 16,2 4 7-16,-3 0 14 15,3 2-4-15,0 4-13 16,0 1-6-16,0-2 0 15,0 2 1-15,3-1 6 16,3 2-5-16,-2 0-2 16,-2 0 0-16,2 0 7 15,-4 0-6-15,0 0 18 16,0 0 5-16,0 0-6 16,0-2 3-16,0-3 0 15,0-4-8-15,0-5-11 16,0 0-2-16,2-1-7 15,2 1 5-15,3 0 1 0,-1 0 1 16,4 0-9-16,-2-4 9 16,3-2-2-16,-2-4-8 15,2 2 10-15,0-4 0 16,3 2 1-16,-1-2 1 16,0 0-2-16,1 2 0 15,-1-4 2-15,1 0-1 16,1 0-1-16,-1-2 0 15,-3-2 0-15,3 0 0 16,-2 0 0-16,-3 0 1 16,1 0 0-16,-4 0 0 15,-1 0 0-15,-1 0-1 0,-2 0 2 16,0 0 6 0,-2-6 13-16,2-4 18 15,0-4 8-15,1-4-18 0,2-4-14 16,-1 2-14-1,1-4 0-15,1-2 1 0,3-1-2 16,0-1 1-16,-2-4 0 16,1-2-1-16,-1-6 0 15,0 0 0-15,0-2 1 16,-3 1 1-16,-2 4-2 16,-2-5 1-16,0 0 0 15,0-2-1-15,0-8 1 16,0 2 0-16,0-3 6 15,-6 5-6-15,-3 4-1 16,2 2 1-16,-2 0 0 0,0 6-1 16,0-1 1-16,-2 3 0 15,-2-4-1-15,1-1 1 16,-5-6 0-16,1 1-1 16,-1 2 1-16,-4 2 1 15,1 6-1-15,1 4 0 16,-4 4 7-16,3 9-7 15,0 3 0-15,2 9-1 16,-5 5-57-16,8 9-74 16,1 9-226-16</inkml:trace>
  <inkml:trace contextRef="#ctx0" brushRef="#br0" timeOffset="58882.85">667 11215 175 0,'0'0'86'16,"0"0"-63"-16,0 0-11 15,0 0-11-15,0 0-1 16,0-1-14-16,0 1-19 16,0 0 7-16,0 0 19 15,0 0 6-15,0 0-10 0,0 0 9 16,0 0 1-16,0 0 1 16,0 0 0-16,0 0 43 15,0 0 2-15,0 0-34 16,0 0-11-16,0 0-13 15,0 0-66-15,2 1-130 0</inkml:trace>
  <inkml:trace contextRef="#ctx0" brushRef="#br0" timeOffset="79800.47">3267 11378 147 0,'0'0'132'0,"0"0"49"16,0 0-48-16,0 0-87 15,0 0-34-15,0 0-12 16,2 0 1-16,0 0-1 16,0 3 0-16,-2 2 6 0,0 5 29 15,0 10 89-15,0 12-30 16,0 30-41-16,0 52-2 16,0 56 27-16,0 25 6 15,0 0-38-15,0-33-18 16,0-58-2-16,0-32-15 15,0-28 27-15,0-16-3 16,0-3-34-16,0-9 12 16,0-8-13-16,10-26-184 15,3-18 57-15,-5-14-83 0</inkml:trace>
  <inkml:trace contextRef="#ctx0" brushRef="#br0" timeOffset="80280.57">3125 12065 88 0,'0'0'144'15,"0"0"-96"-15,0 0-15 16,0 0-33-16,0 0-12 15,0 0-50-15,0 0 50 16,2-8 12-16,0 8 9 16,-2 4 17-16,2 4 4 15,-2-2 77-15,0 1 0 0,0-2 9 16,0-1-4-16,0 1-26 16,0-5-50-16,0 1-35 15,0 1-1-15,2 0-7 16,3 8 6-16,1 5-5 15,4 6 6-15,3 12 26 16,0 7 84-16,5 4-15 16,0 6-23-16,4-2 14 15,-2-4-37-15,3-4-4 16,-4-9-28-16,-1-7 4 16,-3-9-14-16,-3-4-7 15,-3-5-1-15,-3-6-11 16,-1 0-14-16,0 0 15 0,3-12 11 15,1-20 16-15,9-36-16 16,14-61-16-16,-6 10-281 16,0 6-368-16</inkml:trace>
  <inkml:trace contextRef="#ctx0" brushRef="#br0" timeOffset="82818.36">1806 13297 215 0,'0'0'75'0,"0"0"-49"15,0 0-17-15,0 0-8 16,0 0 115-16,0 0 18 16,0 0-78-16,0 0-40 15,0 0-15-15,0 0 0 16,0 0-1-16,0 0 2 16,0 0 40-16,0 0 72 15,0 0 3-15,0 0-62 16,0 0-31-16,-5 0-1 15,0 0 3-15,-2 0-8 0,1 0-11 16,2 0-6-16,-5 1 0 16,2 2-1-16,0 3-32 15,1 2-32-15,-1 4-11 16,3 6 20-16,-4 6-8 16,4 4 63-16,2 2 5 15,2 0-5-15,0 4 7 16,4-4-7-16,10-4 1 15,1-4 0-15,6-9-1 16,-1-8 1-16,2-5 0 16,2 0 8-16,3-18-8 15,-4-14-1-15,-2 0-16 16,-2 0-37-16,-7 9-28 0,-4 6-29 16,-4 11 42-16,-4 6 68 15,0 0 80-15,0 16 19 16,0 9 9-16,0 0-24 15,0 3-30-15,5-3-43 16,10-2-11-16,3-9-12 16,7-4 11-16,1-10 1 15,0 0 9-15,1-14 4 16,-4-15-3-16,-5-9-10 16,-7-5-19-16,-11-3-13 15,0 2 11-15,-21 8-1 16,-8 12 5-16,-6 16-28 0,-5 8 45 15,2 5 27-15,3 20 82 16,4 3-49-16,13-2 1 16,9-2-23-16,9 0-38 15,0-2-55-15,33-2-48 16,3-4-50-16,-3-8-92 0</inkml:trace>
  <inkml:trace contextRef="#ctx0" brushRef="#br0" timeOffset="83051.42">2215 13427 550 0,'0'0'342'0,"0"0"-202"16,0 0-140-16,0 0-65 0,0 0 39 15,0 0 19-15,0 0 6 16,60 88 1-16,-41-62 1 15,-4-2 0-15,3-10-1 16,-1-10-1-16,1-4-7 16,2-14 7-16,14-48-57 15,-3 2-97-15,-9 2-391 0</inkml:trace>
  <inkml:trace contextRef="#ctx0" brushRef="#br0" timeOffset="83177.36">2554 13359 544 0,'0'0'310'15,"0"0"-82"-15,0 106-79 16,0-71-53-16,0-12-58 0,0-11-38 16,13-12-57-1,23-32-75-15,-5-16 2 0,-2-6-380 0</inkml:trace>
  <inkml:trace contextRef="#ctx0" brushRef="#br0" timeOffset="83531.16">2795 13303 1051 0,'0'0'168'0,"0"0"-109"16,0 0-37-16,0 0-11 0,0 0-11 16,0 0-72-16,0 0-161 15,-50 34 48-15,44-30-50 16,-1 6 137-16,-4 4 98 15,0 0 78-15,2 4 50 16,3-4-8-16,3 0-55 16,3 2-65-16,7-2 0 15,8 0-10-15,5 0-19 16,5 0-7-16,-5 0 35 16,-2-6 1-16,-5 0 8 15,-6-2 9-15,-7-2 136 16,0 2 168-16,-5 2-151 15,-8 2-129-15,-2 0-41 16,-1-4 0-16,1-6-52 0,5-4-121 16,1-14-203-16</inkml:trace>
  <inkml:trace contextRef="#ctx0" brushRef="#br0" timeOffset="83801.03">3028 13120 745 0,'0'0'145'0,"0"0"-117"16,0 0-15-16,0 0 24 16,0 0-6-16,0 0-3 15,0 0 28-15,72 107-5 0,-61-54 23 16,-3 6-8-16,0 5 21 15,-4-2-49-15,0-6-24 16,1-8-6-16,-3-10-8 16,0-12-3-16,-2-18-97 15,0-8-201-15,0 0-324 0</inkml:trace>
  <inkml:trace contextRef="#ctx0" brushRef="#br0" timeOffset="83952.93">3000 13493 819 0,'0'0'401'16,"0"0"-356"-16,0 0-45 15,0 0-13-15,0 0 13 16,138-52-1-16,-85 32-57 16,-4 2-274-16</inkml:trace>
  <inkml:trace contextRef="#ctx0" brushRef="#br0" timeOffset="84334.2">3695 13385 1146 0,'0'0'220'0,"0"0"-153"16,0 0-41-16,0 0-17 15,0 0-2-15,0 106-7 0,2-85 0 16,2-6-20-16,-2-15-78 16,-2-9-152-16,0-22-124 0</inkml:trace>
  <inkml:trace contextRef="#ctx0" brushRef="#br0" timeOffset="84477.11">3514 12843 1003 0,'0'0'368'0,"0"0"-147"16,0 0-74-16,0 0-109 16,0 0-38-16,0 0-163 15,0 0-6-15,49 42-54 16,-20-13-166-16</inkml:trace>
  <inkml:trace contextRef="#ctx0" brushRef="#br0" timeOffset="84837.45">3792 13373 487 0,'0'0'325'16,"0"0"-241"-16,0 0-57 15,0 0-17-15,0 0-10 16,0 0-27-16,0 0-35 16,52 78 33-16,-39-78-21 15,1 0-14-15,-1 0 15 0,1 0 3 16,-1-10 29-16,1 4-21 16,-1 0 11-16,-1 4-8 15,2 2-7-15,1 0 28 16,-1 0 14-16,-1 14 57 15,-3-2 38-15,-1 4 28 16,-1-2 22-16,-1 3 68 16,-5-5-6-16,0 1-93 15,1-8-56-15,-3 0-29 16,4-1-29-16,1-4-55 16,10 0-77-16,1-14-82 15,-1-10-103-15</inkml:trace>
  <inkml:trace contextRef="#ctx0" brushRef="#br0" timeOffset="85122.27">4258 13080 637 0,'0'0'207'15,"0"0"-138"-15,0 0-67 16,0 0-2-16,0 0-18 15,0 0-6-15,0 0-20 16,16-28-6-16,-9 28 48 16,-3 14 2-16,0 12 104 15,1 14 73-15,0 12-57 16,1 9-29-16,1 1-36 0,1-1-36 16,2-11-12-16,-4-7-6 15,3-11-1-15,1-13-44 16,-2-6-61-16,-3-11-93 15,-1-2-143-15</inkml:trace>
  <inkml:trace contextRef="#ctx0" brushRef="#br0" timeOffset="85289.17">4232 13459 542 0,'0'0'720'15,"0"0"-506"-15,0 0-86 16,0 0-81-16,0 0-47 0,0 0-10 15,0 0-1-15,44 0 10 16,-6 0-36-16,13 0-53 16,-9 0-182-16,-6 2-140 0</inkml:trace>
  <inkml:trace contextRef="#ctx0" brushRef="#br0" timeOffset="86025.79">5009 13124 576 0,'0'0'305'0,"0"0"-39"16,0 0-111-16,0 0-112 15,0 0-43-15,0 0-10 16,0 0 10-16,0 83 51 16,11-24 46-16,1 14-43 15,-6-3-22-15,3-6-12 16,-5-10-8-16,1-10-11 15,-3-12-1-15,-2-13-28 0,0-30-75 16,-4-21-51 0,-9-17-621-16</inkml:trace>
  <inkml:trace contextRef="#ctx0" brushRef="#br0" timeOffset="86377.26">4978 13186 438 0,'0'0'293'0,"0"0"-210"16,0 0-59-16,0 0-22 16,20 91-2-16,-9-77 1 15,2-2-1-15,3 1 2 16,2 5 9-16,2 3 21 0,3 3 7 16,4 4 28-1,1 6-4-15,-2 0-1 0,1-2-14 16,-4-6-19-16,-5-6-14 15,-9-9 5-15,-3-6 12 16,-4-5 16-16,-2 0 30 16,0-19 3-16,0-19-11 15,0-15-32-15,0-5-38 16,0-2-32-16,0 12-21 16,0 8-50-16,0 14 13 15,7 10 9-15,5 5-11 16,5 7-25-16,18 4-55 15,-3 15 19-15,-6-1-139 0</inkml:trace>
  <inkml:trace contextRef="#ctx0" brushRef="#br0" timeOffset="86566.14">5602 13315 324 0,'0'0'802'0,"0"0"-605"16,0 0-142-16,0 0-33 15,0 0-15-15,0 0 18 16,0 0-8-16,71-38-4 16,-46 23-13-16,1 4-6 15,-3 0-37-15,-1 3-64 16,-9 5-36-16,-2 1-175 16</inkml:trace>
  <inkml:trace contextRef="#ctx0" brushRef="#br0" timeOffset="86774.24">5637 13447 644 0,'0'0'618'15,"0"0"-383"-15,0 0-101 16,0 0-108-16,0 0-26 16,0 0-29-16,0 0 29 15,19-20 5-15,0 11 3 16,4-4-8-16,1 5-40 15,1 0-15-15,0 2-51 16,6 3-59-16,-7 0-201 16,-4 1-166-16</inkml:trace>
  <inkml:trace contextRef="#ctx0" brushRef="#br0" timeOffset="87016.09">6061 13072 899 0,'0'0'403'0,"0"0"-181"15,0 0-89-15,0 0-60 16,0 0-43-16,0 0-8 16,-16 126-14-16,16-85-7 15,0-9 1-15,0-6-1 16,5-2-1-16,-1-6-28 0,3-5-45 15,2-8-84-15,-5-5-248 16,3 0-481-16</inkml:trace>
  <inkml:trace contextRef="#ctx0" brushRef="#br0" timeOffset="87368.46">6246 13229 502 0,'0'0'564'16,"0"0"-360"-16,0 0-99 16,0 0-21-16,0 0-30 0,0 0-47 15,0 0-7 1,2 83-12-16,4-61 5 0,-1-1 6 16,0-8-5-16,2-8-1 15,-3-3 6-15,5-2 1 16,-3-4 1-16,6-20 43 15,-6-12-2-15,1-6-25 16,-7-2-12-16,0-1-5 16,0 11-16-16,-7 8 15 15,-4 10 0-15,0 10 1 16,2 6 0-16,3 0-9 16,3 18-43-16,3 4-25 15,0 4-31-15,9-1-31 0,20-2-127 16,-4-5-17-1,-2-9-118-15</inkml:trace>
  <inkml:trace contextRef="#ctx0" brushRef="#br0" timeOffset="87652.39">6516 13269 502 0,'0'0'256'0,"0"0"-82"16,0 0-75-16,0 0-2 15,0 0-19-15,62 102-23 16,-37-88-41-16,8-8-2 16,5-6 23-16,-1 0 28 15,3-26-45-15,-1-14-18 16,-10-10 23-16,-5-7-20 0,-13-3-3 16,-11 6-55-16,0 10-39 15,-22 16 30-15,-16 18 64 16,-3 10 1-16,-5 28 28 15,4 18-16-15,6 11-13 16,14 22-23-16,8-14-188 16,10-12-127-16</inkml:trace>
  <inkml:trace contextRef="#ctx0" brushRef="#br0" timeOffset="88757.19">1812 14408 960 0,'0'0'265'16,"0"0"-184"-16,0 0-80 15,0 0 12-15,0 0 7 16,23 126-8-16,-13-82-5 16,-3-4-1-16,-1-8-4 15,-6-8 25-15,3-8 4 0,0-4-31 16,-3 0-3-16,8 8-92 15,-1-2-165-15,1-4-77 0</inkml:trace>
  <inkml:trace contextRef="#ctx0" brushRef="#br0" timeOffset="89687.96">2037 14592 59 0,'0'0'163'0,"0"0"-102"15,0 0-44 1,0 0-12-16,0 0-5 0,0 0-76 15,0 0-37-15,16-18 44 16,-14 18 69-16,-2 0 30 16,0 0 140-16,0 0-46 15,0 0-60-15,0 0 4 16,0 0-3-16,0 0-39 16,0 0-26-16,0-4-38 15,0 0-27-15,0 2 48 16,0 0 17-16,0 0 28 15,0 2 103-15,0-2 18 16,0 2-58-16,0 0-18 16,-2-2-38-16,0 2-2 15,-1 0-8-15,3 0-11 0,-2 0 7 16,2 0 39-16,0 0-12 16,0 0-41-16,0 0-7 15,0 0-16-15,0 0 16 16,0 0 9-16,0 2-9 15,0 10 1-15,0 6-1 16,0 8 3-16,0 2 7 16,9 8 2-16,0 2-2 15,1-2-9-15,2 1 0 16,-1-13 6-16,-1-4-7 16,-4-6-2-16,0-10-5 15,-1-3-2-15,-1-1 3 16,0-1-8-16,4-25-31 0,-2-15-43 15,-1-4-52 1,-1-4-22-16,2 1 46 0,2 10-22 16,-2 10 67-16,1 10 71 15,-1 8 26-15,3 8 85 16,1 2-31-16,0 0-18 16,1 6 10-16,3 6 3 15,-1 6 4-15,1 4-19 16,-1 2 12-16,1 4 32 15,-6 6-32-15,1-4-14 16,-3 2-3-16,2-5-34 16,-2-4-20-16,1-5-1 0,2-5-47 15,4-13-86 1,-2 0-90-16,3-4-68 0</inkml:trace>
  <inkml:trace contextRef="#ctx0" brushRef="#br0" timeOffset="89972.79">2502 14419 886 0,'0'0'280'16,"0"0"-94"-16,0 0-70 15,0 0-67-15,0 0-37 16,0 0-12-16,0 0-50 15,0-4-22-15,6 26 37 0,0 17 35 16,5 15 32-16,-3 12 13 16,4 10-2-16,1-4-3 15,1-3-16-15,-3-5-16 16,7-12-7-16,-3-12-1 16,1-11-7-16,2-23-56 15,-2-6-101-15,-10-11-203 0</inkml:trace>
  <inkml:trace contextRef="#ctx0" brushRef="#br0" timeOffset="90146.72">2481 14684 1250 0,'0'0'248'0,"0"0"-165"0,0 0-83 15,0 0-16-15,0 0 15 16,0 0-16-16,100 29-24 15,-56-29-81-15,16-11-77 16,-11-7-84-16,-11 2-128 0</inkml:trace>
  <inkml:trace contextRef="#ctx0" brushRef="#br0" timeOffset="93584.2">3298 14464 616 0,'0'0'244'0,"0"0"-104"15,0 0-80-15,0 0-26 16,0 0-25-16,0 0-9 15,0 0-16-15,0 0 9 16,0 0 7-16,0 0 7 16,0 0 35-16,0 0 33 15,0 0-4-15,0 0-26 16,0 0-20-16,0 0-18 16,0 7-7-16,0 16 0 15,0 9 15-15,0 16-2 16,0 10 21-16,0 10 29 15,8 7 1-15,4 1-3 16,3-11 10-16,1-8-42 16,-3-14-21-16,3-8-8 15,-3-11 1-15,-1-8-1 16,-3-10-9-16,2-6-55 0,-5-50-80 16,-6-11-57-16,0-6-708 0</inkml:trace>
  <inkml:trace contextRef="#ctx0" brushRef="#br0" timeOffset="93817.54">3160 14793 978 0,'0'0'281'0,"0"0"-164"0,0 0-91 16,0 0-26-16,0 0-8 15,0 0 8-15,0 0 0 16,46-41 0-16,-23 32 0 16,2 2 0-16,4 2 1 15,4 5-1-15,13 0-29 16,-3 0-151-16,-5 0-187 0</inkml:trace>
  <inkml:trace contextRef="#ctx0" brushRef="#br0" timeOffset="94424.54">3935 14476 1114 0,'0'0'239'0,"0"0"-133"16,0 0-19-16,0 0-32 15,0 0-36-15,0 0-10 0,-91-12-7 16,73 12-2-1,-4 0 2-15,0 0-2 0,-3 0 0 16,2 7-2-16,6-1 4 16,1 5-1-16,3-4-1 15,7 1 0-15,-2 1-7 16,6-1 1-16,2 6-15 16,0-2-3-16,0 6 5 15,12 0 10-15,-1 4 9 16,-1 6 0-16,4 3-1 15,-3 0 1-15,1 11 0 16,-1 3 1-16,-1-1 0 16,0 6 19-16,-1-2-11 15,-3-5 0-15,-4 4-8 0,3-5 8 16,-5-2 0-16,2-8-9 16,0-4 2-16,1-6-2 15,1-5 0-15,1-6-8 16,3-3 5-16,6 5-10 15,3-9 3-15,6 2 9 16,4-3 1-16,2 2-1 16,0-5-42-16,9 0-48 15,-9-5-117-15,-10-4-188 0</inkml:trace>
  <inkml:trace contextRef="#ctx0" brushRef="#br0" timeOffset="94733.33">4035 14620 696 0,'0'0'215'16,"0"0"-105"-16,0 0-60 15,0 0-12-15,0 0-38 16,0 0 16-16,0 0 74 16,14 132-45-16,-5-83 3 15,-3-3 7-15,1-6-34 0,-3-4-5 16,-1-14-3-16,2-4-2 16,-5-10-11-16,2-6 0 15,-2-9-58-15,0-20-116 16,-4-7-90-16</inkml:trace>
  <inkml:trace contextRef="#ctx0" brushRef="#br0" timeOffset="95061.6">4011 14718 735 0,'0'0'269'0,"0"0"-207"15,0 0-48-15,0 0 18 0,0 0 6 16,58 95-21-1,-36-77-8-15,3 2-3 0,2-6 8 16,-3-2 25-16,0-1 0 16,1-1-18-16,-5 1-4 15,-2-11-7-15,-4 2-8 16,-6-2 0-16,-3 0 4 16,-5 0-6-16,0-13 29 15,0-12 81-15,0-11-43 16,-7-7-47-16,-4 1-11 15,-1 3-8-15,4 4-1 16,1 7-10-16,5 10-53 16,2 0-44-16,0 2-8 15,0 2-21-15,2 0-75 16,5-3-66-16,-3 10-372 0</inkml:trace>
  <inkml:trace contextRef="#ctx0" brushRef="#br0" timeOffset="95550.42">4352 14419 948 0,'0'0'216'0,"0"0"-142"0,0 0-74 16,0 0-32-16,0 0 6 16,0 0 25-16,0 0 0 15,55-5 0-15,-32 5 0 16,0 1 1-16,3 10 1 16,-2 3-1-16,1-1 1 15,-5 5-1-15,3-1 1 16,-8 3 0-16,-2 6 6 15,1-4-6-15,-6 8 0 16,1 4 1-16,-4 6 8 16,2 8-4-16,-1 2 24 15,3 3 3-15,0 5-2 16,2-4 1-16,2 4 26 16,1-3-26-16,-3-8-11 15,1-7-6-15,-4-9-15 0,-3-14 7 16,-3-2 11-16,-2-6 18 15,0 0 51-15,-7-8-24 16,-11-1-37-16,-4 0-26 16,-7-1-26-16,-9-17-60 15,4-3-123-15,8 6-178 0</inkml:trace>
  <inkml:trace contextRef="#ctx0" brushRef="#br0" timeOffset="138350.78">21606 3892 146 0,'0'0'82'15,"0"0"-57"-15,0 0-12 16,0 0-3-16,0 0 208 0,0 0-74 15,-7-2-26 1,3-2-17-16,1 2-8 0,1 0 4 16,2-2-31-16,-2 4-14 15,2 0-11-15,0-2-14 16,0 2-5-16,0 0-21 16,0 0-1-16,0 0-20 15,4 0-113-15,15 0 97 16,8 0 20-16,6 0-27 15,5-2-24-15,1-4 11 16,4-2 5-16,-1-2 15 16,-2-2 7-16,-1 2 29 15,-2-4 1-15,-3 4-1 0,-3-2 9 16,-6 4 2 0,-6 2 1-16,-3 2-12 0,-5-1 0 15,1 3 0-15,-6 2 0 16,3 0-1-16,-1 0 1 15,0 8 0-15,-2 1-2 16,1 5 2-16,-1 2 7 16,1 4 12-16,0 2-6 15,0 2-2-15,1 2-4 16,-1 4-6-16,0-2 0 16,0 6 0-16,1 5 1 15,-3 6 9-15,-1 10-2 16,-1 3 8-16,-1 8 11 15,-2 4-4-15,0 6 1 0,0 4-11 16,0 17-5 0,-2-11 0-16,-3 4-8 0,-2 13 6 15,1-23-6-15,2 8 14 16,1-2 14-16,1-14-16 16,0 26-12-16,0 13 8 15,-3 13 5-15,-2 7 12 16,-1-5 15-16,-1-12-24 15,4-5 9-15,-4-1-8 16,5-6-8-16,-1 4-9 16,3 1 9-16,0-3-8 15,2-15 5-15,0-16-1 16,0-12-6-16,0-10 1 0,0 14 1 16,0 7 11-1,0 8 10-15,0 2-17 0,0-3 2 16,0-2-7-16,-2 0-1 15,2-3 5-15,0-4-4 16,0-3-1-16,0-5 0 16,0-4-1-16,0-6 1 15,0-4-2-15,4-4-5 16,0-5 5-16,3-7-4 16,-3-3 6-16,1-7 0 15,0-1-6-15,-3-7 6 16,0-6 0-16,0 0 0 15,-2-1 0-15,3 4 0 16,-3-1 0-16,2 5 0 16,-2 6 0-16,0-1 1 0,0-1-1 15,0 4 0-15,0-5 0 16,0 0 0-16,0-2 0 16,0 0 0-16,0 2 0 15,0 0 0-15,0 4 0 16,0 4 0-16,-2 2 0 15,-1 3 1-15,3-1-1 16,-2-3 0-16,0 2-1 16,0-1 1-16,2-4 7 15,-3 2-6-15,1-4-1 16,2-2 1-16,0-4 0 16,0-2 8-16,-3-4-9 15,3-2 0-15,0 0 0 0,0-3 0 16,0-2 2-1,0 2-2-15,0-4 0 0,0 3 0 16,0-2 0-16,0-2 0 16,0 0 4-16,0 0-3 15,0 0-1-15,0 0 16 16,0 0 17-16,-4 0 27 16,-5 0-38-16,-1-4-14 15,-6-4-7-15,-3 5-1 16,-4-4 0-16,-6 3 1 15,-3 0 5-15,-8 2-6 16,-4 1 7-16,-1 1 15 16,-4 0 3-16,0 0-5 15,0 0-13-15,0-3 1 0,5 1-7 16,3 0 8-16,7-2-9 16,11 2-1-16,2-6-46 15,11 2-141-15,0-2-685 0</inkml:trace>
  <inkml:trace contextRef="#ctx0" brushRef="#br0" timeOffset="195486.06">17819 9032 88 0,'0'0'133'0,"0"0"-94"16,0 0 271-16,0 0-70 16,0 0-112-16,0 0-73 15,0 0-32-15,0 0 6 0,0 0 9 16,0 0-1-16,0 0-3 15,0 0-14-15,0 0-13 16,0 10 3-16,2 17 3 16,-2 12 15-16,2 7-14 15,2 2-4-15,-2-2-4 16,1-10-6-16,3-8 1 16,-2-6-1-16,4-8 0 15,-2-7-105-15,5-7-67 16,3 0-28-16,-7-13-288 0</inkml:trace>
  <inkml:trace contextRef="#ctx0" brushRef="#br0" timeOffset="195982.34">17965 9077 162 0,'0'0'92'15,"0"0"214"-15,0 0-98 16,0 0-140-16,0 0-48 16,0 0-7-16,0 0-7 0,0-2 20 15,0 9-19-15,5 8 4 16,-3 7 46-16,3 3-12 15,-1-3-24-15,0 0 4 16,3-4-12-16,2-4-12 16,-2-4 0-16,4-4-1 15,0-2 0-15,2-4-12 16,4 0-1-16,-2 0 6 16,3-14 5-16,-3-4-17 15,3 2 6-15,-3 1-19 16,-1 4-1-16,-5 7 8 15,-3 2-25-15,-1 2 41 16,-1 0 9-16,-2 8 48 0,3 8 22 16,2 2-31-1,1 0-26-15,1 0-11 0,3-4-1 16,1-2 0-16,3-2-1 16,-3-6-18-16,1-2-10 15,5-2-14-15,-3 0-62 16,-5-8-152-16</inkml:trace>
  <inkml:trace contextRef="#ctx0" brushRef="#br0" timeOffset="196298.27">18496 8872 321 0,'0'0'18'16,"0"0"465"-16,0 0-285 16,0 0-81-16,0 0-46 15,0 0-30-15,0 0-28 16,-12 79 14-16,8-33 8 16,4 8-6-16,-2 6 3 15,2 5-12-15,0-3-2 16,0-2 11-16,0-8-16 15,4-8-12-15,6-12 0 16,-4-5-1-16,3-12-17 16,-3-7-61-16,4-12-79 0,-4-18-110 15,-6-7 34-15</inkml:trace>
  <inkml:trace contextRef="#ctx0" brushRef="#br0" timeOffset="196471.16">18342 9177 18 0,'0'0'862'0,"0"0"-632"16,0 0-52-16,0 0-91 16,0 0-76-16,0 0-10 15,0 0 0-15,53 33 43 16,-4-31-6-16,5-2-14 16,6 0-24-16,7 0-20 15,-13 0-127-15,-21 0-227 0</inkml:trace>
  <inkml:trace contextRef="#ctx0" brushRef="#br0" timeOffset="197136.97">17005 8398 142 0,'0'0'111'0,"0"0"-44"16,0 0 151-16,0 0-72 15,0 0 46-15,0 0 9 16,0 0-71-16,25 20-26 16,-25-20-5-16,0 0 17 15,0 0-15-15,0-10-65 16,-7-4-23-16,-7-6-1 15,-1 2-11-15,-5 0-1 16,-7 7-20-16,-4 8-14 16,-3 3-1-16,-1 19-4 15,-9 36 10-15,-1 27 13 16,7 2 15-16,11-6 1 16,21-16 17-16,6-21 12 0,10-3-19 15,24-2 14-15,13-10-11 16,13-17-13-16,9-9 0 15,22-23-32-15,-17-15-114 16,-16-1-506-16</inkml:trace>
  <inkml:trace contextRef="#ctx0" brushRef="#br0" timeOffset="197544.81">17357 8480 320 0,'0'0'771'15,"0"0"-528"-15,0 0-90 16,0 0-63-16,0 0-55 0,0 0-24 16,0 0-11-16,-55 30-1 15,55-24-6-15,0-2-40 16,0-4 2-16,0 0 1 15,0 0-12-15,2 0 12 16,2-4-11-16,0-4-16 16,1 4-126-16,-5 2-82 15,0 2-482-15</inkml:trace>
  <inkml:trace contextRef="#ctx0" brushRef="#br0" timeOffset="197739.69">17262 8861 133 0,'0'0'174'15,"0"0"150"-15,0 0-54 16,0 0-124-16,0 0-89 16,0 0-22-16,0 0-2 15,37 16-20-15,-14-16-13 16,-8 0-115-16,1-2-121 0</inkml:trace>
  <inkml:trace contextRef="#ctx0" brushRef="#br0" timeOffset="200096.42">771 12940 175 0,'0'0'576'0,"0"0"-420"16,0 0-31-16,0 0-40 15,0 0-17-15,0 0-36 16,-35-32-5-16,33 24 8 15,-1-2-10-15,1-1-17 16,0-1-2-16,0 6 3 16,2-1-8-16,-4 3 7 15,-2 0 2-15,0-1 10 16,-1 5-20-16,-1 0 0 0,-2 0-13 16,2 17 13-16,-3 10 9 15,1 14-1-15,2 9-7 16,3 0 8-16,3 4-8 15,2-7 0-15,0-6 6 16,11-1 5-16,9-8-6 16,3-6 4-16,8-8-10 15,7-7-9-15,4-11 8 16,5 0 1-16,1-12 4 16,2-13-4-16,12-21-82 15,-10 8-144-15,-15 2-41 0</inkml:trace>
  <inkml:trace contextRef="#ctx0" brushRef="#br0" timeOffset="200450.2">1395 12814 871 0,'0'0'250'15,"0"0"-160"-15,0 0-63 0,0 0 2 16,0 0-3-16,0 0-13 15,0 0-13-15,-40 71-11 16,40-71-31-16,0 0-82 16,4 0 56-16,1-6-6 15,-3-12 36-15,1 0-77 16,-3 8-64-16,0 2 8 16,0 8-33-16</inkml:trace>
  <inkml:trace contextRef="#ctx0" brushRef="#br0" timeOffset="200774">1382 13357 796 0,'0'0'312'16,"0"0"-189"-16,0 0-81 16,0 0-8-16,0 0 9 15,0 0-43-15,0 0-95 16,-4-32 70-16,10 4 14 16,1-4-49-16,-5 1 27 0,-2 11 22 15,0 10 10 1,0 10 1-16,0 0-16 0,0 12 10 15,0 12-7-15,2 19-26 16,10-10-172-16,1-6-283 0</inkml:trace>
  <inkml:trace contextRef="#ctx0" brushRef="#br0" timeOffset="202628.07">19251 8951 439 0,'0'0'264'0,"0"0"-166"16,0 0-67-16,0 0-12 16,0 0-1-16,0 0-6 0,0 0 2 15,0 0 89-15,0 0-28 16,0 0-17-16,0 0 16 15,0 0 5-15,0 0-19 16,0 9-28-16,0 2-12 16,-2 11-7-16,-5 14-11 15,1 12 0-15,-2 8 5 16,2 3-7-16,4-1 0 16,2-3-1-16,0-10 1 15,0-8-1-15,0-11 1 16,6-7-18-16,10-14-76 15,-1-5-122-15,-1 0-110 0</inkml:trace>
  <inkml:trace contextRef="#ctx0" brushRef="#br0" timeOffset="202835.42">18968 9250 925 0,'0'0'223'16,"0"0"-216"-16,0 0-7 15,0 0 9-15,0 0 5 16,114-52-13-16,-68 38-1 16,23 6-25-16,-11 0-99 15,-6 4-172-15</inkml:trace>
  <inkml:trace contextRef="#ctx0" brushRef="#br0" timeOffset="203588.44">19930 8779 224 0,'0'0'212'0,"0"0"-88"15,0 0 10-15,0 0-8 16,-91-4-15-16,64 4-43 16,1 0-7-16,-1 8-30 15,3-2-3-15,3 0-6 16,6 2 18-16,3-7 17 16,6 5-28-16,4-5-12 0,2-1-17 15,0 2-55-15,0 2-1 16,0 0 37-16,0 2 9 15,0 0 7-15,2 4-4 16,0 0 6-16,-2 2 1 16,0 0 13-16,0 6 16 15,0 2-16-15,-2 0-5 16,-5 5 0-16,1-4-7 16,-4 1 1-16,2-1 7 15,-1 0-8-15,0 2-1 16,0 1 0-16,0 2 0 15,3 1 0-15,4 0-1 16,2-1 0-16,0-2 0 0,0 4-16 16,0-4-2-1,4 2 3-15,2 2-6 0,-1 2 6 16,1 4-26-16,-1-1-11 16,-2 0-11-16,-1-1 19 15,-2-1 28-15,2-3 11 16,-2-5 5-16,0 0 1 15,2-1 0-15,2-4-1 16,3-4 1-16,2-6 0 16,4-4 1-16,6-4 37 15,0 0 18-15,6-6-7 16,2-12-20-16,2-4-29 16,10-12-20-16,-5 8-152 15,-7 2-210-15</inkml:trace>
  <inkml:trace contextRef="#ctx0" brushRef="#br0" timeOffset="204307.43">19953 9032 506 0,'0'0'171'16,"0"0"-71"-16,0 0 17 15,0 0-26-15,0 0-33 16,0 0-32-16,0 0-18 15,-15 11-8-15,15-4-3 16,-6 4 2-16,6 3 0 16,-2 1 1-16,2-1-8 15,0 1 8-15,0-1-3 16,8 3-10-16,0-1-22 0,5 0 9 16,1-3 10-16,6 2 3 15,-2-1-10-15,2 0-13 16,-2 0-13-16,-2 0 16 15,-8-2 17-15,-3 0 7 16,-5-2 9-16,0 0 78 16,-3 2-36-16,-7 3-26 15,-15-4-16-15,7-1-70 16,-2-4-140-16</inkml:trace>
  <inkml:trace contextRef="#ctx0" brushRef="#br0" timeOffset="204556.47">19884 8947 431 0,'0'0'368'16,"0"0"-212"-16,0 0-105 15,0 0-33-15,0 0-18 16,0 0 0-16,0 0-18 15,9-4 16-15,7 4 2 16,1 0 0-16,1 0 0 16,4 0 0-16,3 0 1 15,1 0-1-15,14 0-6 0,-3 0-189 16</inkml:trace>
  <inkml:trace contextRef="#ctx0" brushRef="#br0" timeOffset="205081.94">20331 8827 795 0,'0'0'296'0,"0"0"-115"0,0 0-52 16,0 0-71-16,0 0-35 15,0 0-23-15,0 0-24 16,-15-10-54-16,15 10-5 16,5 0 57-16,3 0 15 15,6 4 4-15,1 4 7 16,1 5 0-16,-3-1 3 15,3 9-3-15,-7 3-17 16,0 6-5-16,-7 4 0 16,-2 6 16-16,0 4 5 15,0 2-6-15,-2 5 6 16,-3-1 1-16,1 4-1 16,2-2 0-16,-3-2 1 0,3 0 0 15,0-7 0-15,-3-5 0 16,3-6 1-16,-5-5 0 15,5-2-1-15,-4-9 1 16,-3-2 0-16,-1-10 6 16,0-2-1-16,-6-2-6 15,-2 0-1-15,0-18-21 16,-1-4-54-16,-6-18-106 16,2 2-68-16,5 8-264 0</inkml:trace>
  <inkml:trace contextRef="#ctx0" brushRef="#br0" timeOffset="205945.33">20933 8763 530 0,'0'0'234'15,"0"0"-88"-15,0 0-32 16,0 0-26-16,0 0 22 16,0 0-19-16,0 0-5 15,-53-32-35-15,40 27-18 16,-3 4-11-16,1 1-2 15,-6 0-5-15,1 0-14 16,0 4-1-16,0 7 0 16,2 7-14-16,3 3-5 0,4 3-6 15,-1 0-10-15,8 2 2 16,2 0-5-16,2 2-31 16,0-2 9-1,0-2 14-15,0 0-19 0,0 1 5 16,2-4 29-16,-2 2 16 15,0 1 9-15,-2-5-5 16,-7 6-2-16,-3-3 3 16,-1 0 9-16,-1 0 0 15,4 0 0-15,-1 2-13 16,1-2 13-16,2 0-1 16,5-2 1-16,1 0-1 0,2-2-4 15,0-2-2-15,0-1 8 16,0-4 0-16,0 0 0 15,0-2 1-15,2 0 1 16,-2-2-2-16,0 0 2 16,0-2-2-16,0-1 0 15,0 1 9-15,3 1-2 16,1-4-6-16,3 3-1 16,0 0 21-16,6-1-6 15,5 0-9-15,1-3 7 16,6-1 7-16,2 0 6 15,0 0-4-15,-3 0-6 16,1 0-2-16,-8-1-4 0,2-1-10 16,-4 2-16-1,-3 0-55-15,-4 0-8 0,1 0-28 16,-5 2-33-16,0 2-46 0</inkml:trace>
  <inkml:trace contextRef="#ctx0" brushRef="#br0" timeOffset="206749.92">20975 9025 424 0,'0'0'127'0,"0"0"-88"16,0 0-27-16,-35 94-12 15,24-59 6-15,-3-5-3 16,8-4 6-16,1-6 41 0,1-6 25 16,2-8-17-16,2-2-31 15,0 0 27-15,0-4-27 16,0 0-18-16,0 0-9 15,6 0 2-15,1 0 11 16,4 0 6-16,0-10 11 16,2 0-14-16,-1 2-10 15,-1-2 4-15,-5 4-9 16,-1 0 6-16,0 2-5 16,-3-2 4-16,5 0-6 15,-1-2 0-15,1 1-2 0,2-2-8 16,0 1-4-1,-5-2-27-15,3 5 24 0,-5 2-6 16,0 1-18-16,-2 2 17 16,0 0 12-16,0 0 12 15,0 0 25-15,0 0-1 16,0 0 5-16,0 0 29 16,0 0-19-16,0 0-27 15,0 0-10-15,0 0 0 16,0 0 5-16,0 0 21 15,0 0-2-15,0 0-9 16,0 0-11-16,-4 10 7 16,-3 4-12-16,-2 8 0 0,0 4 0 15,0 4-1 1,3 4 0-16,1-4 0 0,1-2 0 16,2-4-39-16,2-4 0 15,0-4-3-15,0-2-42 16,0-1-36-16,0-9-56 15,0-1-321-15</inkml:trace>
  <inkml:trace contextRef="#ctx0" brushRef="#br0" timeOffset="207513.36">21210 8871 768 0,'0'0'315'16,"0"0"-105"-16,0 0-53 15,0 0-48-15,0 0-22 0,0 0-40 16,0 0-37 0,-7-6-10-16,7 6-16 0,0 0-1 15,0 0-12-15,11 0 19 16,2 0 10-16,5 0 0 15,0 0 0-15,4 0-1 16,-2 0-8-16,-1 0 7 16,-2 4-8-16,1-1 1 15,-5 2 7-15,1-1-4 16,-5 2 6-16,-3-4 0 16,-2 1-1-16,-1-2 0 15,-3 1-5-15,0-2 6 16,0 4 2-16,0 0-1 15,0 4 0-15,0 6 0 16,0 8 1-16,0 2-1 0,-3 4 0 16,-1 2 0-1,0 1 0-15,2-1 0 0,-3-1-1 16,5 2 0-16,0-1-1 16,0 2 1-16,0 2-1 15,-2 2 0-15,0 0 1 16,-1 1-13-16,1-5 4 15,-3-5 1-15,3-4-16 16,0-7 16-16,2-2 7 16,-2-2-1-16,0-4 1 15,0-1-5-15,-3 2-4 16,1-4-3-16,-3 0 0 16,-2-3 4-16,-8-2 8 0,-2 0-2 15,-3 0 3-15,-3-7 2 16,4 0 19-16,2-1-2 15,11-4-19-15,3 3-35 16,5 0-492-16</inkml:trace>
  <inkml:trace contextRef="#ctx0" brushRef="#br0" timeOffset="-198279.29">19837 8135 508 0,'0'0'41'0,"0"0"-31"0,0 0 17 15,0 0 248-15,0 0-102 16,0-6-96-16,0 4-19 15,0 2 33-15,0 0-14 16,0-2-22-16,0 2-22 16,0 0-14-16,0 0-7 15,0 0-5-15,0 0-6 16,0 0-1-16,0 17 2 16,0 8-2-16,-2 11 1 15,-3 6 0-15,5 5 0 16,0-1-1-16,0-7 1 15,0-2-1-15,0-9 0 0,0-8-1 16,2-8 1-16,3-6-13 16,-1-2-2-16,1-4-11 15,4 0-31-15,0-6 47 16,1-13 4-16,2-2-10 16,1-5-26-16,-3 0 16 15,-2-1 0-15,-1 8 9 16,-3 1 17-16,-2 5 7 15,-2 5-6-15,2 7 7 16,-2-2 2-16,0 2-9 16,0 1 0-16,0 0 0 15,0 0-1-15,0-3 0 0,3 3-19 16,0 0 7-16,-1-1-9 16,2 1-15-16,-2 0 2 15,3 0 10-15,-3 0 9 16,0 0 15-16,5 0 0 15,0 0 1-15,4 0-1 16,-3 0 1-16,1 1-1 16,5 6-1-16,-5-1 1 15,-1 2-2-15,2 3-9 16,-2 2-1-16,-1 0 12 16,-3 4 0-16,4 1 0 15,-2 0 0-15,-2 2 1 0,3 0 0 16,-3 2-1-1,2-4 2-15,-2-2-1 0,0 0-1 16,3-4 1-16,-3-2-1 16,-2-2 1-16,2 0-1 15,4-4 1-15,-4 2 0 16,-2-1 12-16,3-5-1 16,-1 0 4-16,-2 0 13 15,0 0 8-15,0 0 8 16,1 0-13-16,-1-7 14 15,3-7 8-15,-1-4-6 16,3-10-7-16,-3-2-7 16,3-8-3-16,0-2-5 15,-3 2-16-15,-1 0 2 16,1 5-11-16,0 4 0 0,-2 8-1 16,7 6-29-16,1 2-90 15,-4 7-242-15</inkml:trace>
  <inkml:trace contextRef="#ctx0" brushRef="#br0" timeOffset="-196715.79">21013 8061 195 0,'0'0'278'0,"0"0"-136"16,0 0-76-16,0 0-7 15,0 0-8-15,0 0-9 16,0 0-25-16,-11-12-14 16,11 12-3-16,-2 0-7 0,2 0 6 15,0 0 1-15,0 0 0 16,-2 0 6-16,0 0 4 16,2 0 19-16,-2 0 6 15,2 0-11-15,-3 5 1 16,3 4 7-16,-2 3 4 15,2 6-6-15,-2 4 34 16,2 8-9-16,-5 8 11 16,5 4-5-16,-2 3-33 15,-3-1 4-15,5-2-11 16,-6-4-10-16,4-5-10 16,-3-4 11-16,1-7-12 0,2-4 2 15,-1-6-1-15,1-4 2 16,2-5-3-16,0-3 0 15,0 1-28-15,0-1-85 16,0 0-26-16,9-1-65 16,-2-8-133-16</inkml:trace>
  <inkml:trace contextRef="#ctx0" brushRef="#br0" timeOffset="-195688.47">21295 8197 506 0,'0'0'277'16,"0"0"-126"-16,0 0-64 15,0 0 27-15,0 0 24 16,0 0-45-16,0 0-44 16,0 0-16-16,-4 0 14 0,0 0 11 15,-2 0-23-15,-3 0-18 16,-5 0-9-16,-3 2-8 16,-8 8-1-16,-2 2-8 15,-2-2-1-15,0 1 1 16,0-2-1-16,6-4 4 15,4-2 6-15,3-1 0 16,8 0-1-16,1-2-1 16,5 0-4-16,2 0-13 15,0 0-13-15,0 0-8 16,0 0-17-16,0 0 9 16,0 0 16-16,0 0 13 15,0 0 19-15,0 0 2 0,0 0 11 16,0 0-4-16,0 0 4 15,0 0-6-15,0 0-6 16,0 0-1-16,0 0 0 16,0 0-1-16,0 0-2 15,0 0-6-15,0 0 0 16,0 0 9-16,0 0 0 16,0 0 0-16,0 0 0 15,0 0 0-15,0 0 1 16,0 0 6-16,0 0-6 15,0 0 4-15,0 2-5 16,0 3-6-16,0 0 6 16,9 3-1-16,-3 5 1 15,6 2 1-15,3 6-1 16,1 5 15-16,1 6 24 0,1 2 5 16,1 0-23-16,-2 0-12 15,1-6 3-15,-5-4-11 16,-2-2 21-16,1-8-13 15,-6-4-2-15,-2-4-6 16,1-2 0-16,-3-2 0 16,3-2-1-16,0 0-5 15,1 0-18-15,3-14-121 16,-7 0-254-16</inkml:trace>
  <inkml:trace contextRef="#ctx0" brushRef="#br0" timeOffset="-191041.69">21835 9232 347 0,'0'0'138'0,"0"0"-77"16,-12 100-19-16,9-54 3 0,3 1 8 15,0-5-4-15,0-10 4 16,0-6-14-16,7-7 47 16,4-3 6-16,-3-7-38 15,4-6-36-15,-3 0 3 16,-1-3 26-16,4 0-12 16,-3-15 17-16,1-8 22 15,4-11-30-15,-1-4-14 16,1-6-20-16,-1-1-9 15,5 1-1-15,0 2 0 16,4 4-1-16,1 4 0 16,2 4-7-16,-2 6 2 15,0 2-3-15,-3 4-2 16,-3 5 11-16,-3 6 0 0,-5 0 8 16,-3 3-7-16,-3 3 9 15,-3-1 19-15,0-5 42 16,0 1-4-16,-9-2-51 15,-4-1 19-15,-1-4-18 16,-3 1-2-16,-6 1-4 16,-1-2-3-16,-3 1-8 15,-7-2-1-15,3-2-11 16,-2 0-48-16,-3 0-88 16,10 1-197-16,3 10-202 0</inkml:trace>
  <inkml:trace contextRef="#ctx0" brushRef="#br0" timeOffset="-190446.63">21677 10002 905 0,'0'0'311'0,"0"0"-157"16,0 0-25-16,0 0-14 16,0 0-26-16,0 0-35 15,0 0-20-15,-6-52-15 16,6 50-3-16,0 2 3 15,0 0-19-15,0 0-11 0,0 0 3 16,0 4-1-16,4 10 9 16,9 2 1-16,10 0 0 15,1-4-2-15,5-6 0 16,5-6-12-16,-3-4-2 16,2-22 15-16,-1-8 0 15,-10-6 2-15,-9-4 25 16,-13 1-11-16,0 7-8 15,-19 8-8-15,-16 9-17 16,-5 12-2-16,1 7 6 16,-1 10 0-16,6 40-37 15,10-3-78-15,10-6-239 0</inkml:trace>
  <inkml:trace contextRef="#ctx0" brushRef="#br0" timeOffset="-159898.33">16027 11757 68 0,'0'0'131'15,"0"0"-115"-15,0 0-3 16,-3 12-12-16,-3-10-1 16,-1-2 7-16,1 4-6 15,-3-3 0-15,4 2-1 16,-4 1 1-16,3-2 5 16,-1-2-6-16,0 2 0 15,1-2-3-15,-1 0-65 16</inkml:trace>
  <inkml:trace contextRef="#ctx0" brushRef="#br0" timeOffset="-153780.33">16265 11754 52 0,'0'0'81'0,"0"0"-64"16,0 0-8-16,0 0 2 15,0 0-11-15,0 0 0 16,8-21 0-16,-8 17 0 16,0 1 273-16,-4-1-151 15,-4-1-76-15,-5 0-4 0,-3 0 22 16,-1-2-1-16,-2 5 15 15,-1-2-42-15,1 3-18 16,-4-3 16-16,5 1-16 16,0 3-8-16,0 0 4 15,1 0-8-15,3 0-5 16,1 0-1-16,-1 0-9 16,1 10 9-16,2-2 4 15,0 5 3-15,0-1 3 16,2 2-10-16,0 2-1 0,0-4-5 15,5 2 5 1,-1-2 0-16,3-2 0 16,2 2-11-16,-2-2 11 0,2 4-6 15,0-4 1-15,0 2-4 16,0-1-2-16,0 2-15 16,0-1-9-16,2 1 26 15,5-1 9-15,-1 1 1 16,3-1-1-16,5-2 1 15,-3 2-2-15,7 0 1 16,-1 2 0-16,6-2 1 16,1-2 0-16,1 1-1 15,-1-2 0-15,3-4-1 0,-3 0 0 16,1-1-4 0,-2-2 6-16,-2-2-2 0,4 0-3 15,-5 0 5-15,0 0 7 16,0 0-7-16,0-11 6 15,2-3-6-15,-4-3 3 16,5-1-2-16,-6-4 19 16,-1 2-13-16,-5 0 3 15,-1 4-10-15,-6 2 0 16,-2 2 54-16,-2-2 30 16,0 2-22-16,0 0-3 15,0 0 21-15,0 2-16 16,0 0-34-16,-2-2-7 15,-2-2-4-15,-6-7-9 16,1-2-4-16,-7-5 4 0,-5-8-3 16,-8 0 4-1,-9-5-11-15,-7 1 0 0,-7 4 16 16,0 4-16-16,0 9-11 16,-8 23-26-16,16 5-139 15,3 21-377-15</inkml:trace>
  <inkml:trace contextRef="#ctx0" brushRef="#br0" timeOffset="-99776.27">20178 9887 350 0,'0'0'0'0</inkml:trace>
  <inkml:trace contextRef="#ctx0" brushRef="#br0" timeOffset="-91212.88">19679 12627 515 0,'0'0'147'15,"0"0"2"-15,0 0-38 16,0 0-2-16,0 0-12 15,0 0-61-15,-42 78-19 0,26-42-2 16,1 12-5-16,-4 2-10 16,-1 8 0-16,1 1 0 15,-4 1 0-15,3-2 0 16,0-2 0-16,2 0 0 16,3-3 0-16,3 1 0 15,1-4 0-15,5-2-1 16,-1-4 1-16,7-4-1 15,0-3-1-15,0 2-6 16,5-3-4-16,8 4 2 16,3 1 8-16,1-7 2 15,3 4 0-15,-2-4-2 16,6-2-8-16,-3-4 7 16,1-2 2-16,0 0-7 15,-2-2 8-15,-2-4 0 0,0 0 0 16,0-2-11-16,-1-6 4 15,1-6 1-15,0-6-7 16,2 0-17-16,0-18-81 16,0-14 70-16,2-8 19 15,-1-10-51-15,-2-8-50 16,-1-3-34-16,-1-7 2 16,-4 2 90-16,-5 0 34 15,-4 4 6-15,2 6 17 16,-6 2 8-16,2 8 9 15,0 3 5-15,0 2 2 16,-2 0 10-16,0 3 6 16,0-2 4-16,0 0 10 0,0-9 4 15,0-2 12-15,0-7 22 16,-2-3 1-16,-8-3-14 16,2 2 23-16,-5 8 4 15,1 6 24-15,-3 11-31 16,1 2-25-16,3 10-29 15,-2 6 8-15,-3 6-21 16,3 8-24-16,-9 14-39 16,4 18-235-16,-2 7-629 0</inkml:trace>
  <inkml:trace contextRef="#ctx0" brushRef="#br0" timeOffset="-76302.88">19349 14405 421 0,'0'0'203'16,"0"0"-55"-16,0 0-39 16,0 0-25-16,0 0-1 15,-2 0-11-15,-1 0-7 16,3 0 0-16,0 0-7 16,0 0-16-16,0 0-3 15,0 0 2-15,0 0-2 16,-2 0-10-16,-2 3-16 15,0 8-6-15,-1 11-7 16,-1 14-1-16,-2 29 0 0,6 33 0 16,2 41 1-16,0 15-1 15,4-4 1-15,8-12-1 16,-1-43 0-16,-2-27 1 16,-2-24 1-16,2-10 6 15,-1-2 1-15,1-1-2 16,3-4-6-16,-1-13 0 15,0-5-31-15,0-9-5 16,6-5 12-16,2-16 24 16,-1-6 22-16,-1-7-3 15,-1 0-8-15,-3-2-10 16,1 2 5-16,-5-2 1 16,4 0-5-16,1-5-2 15,-2-3 2-15,7 3-1 16,-4-12 1-16,1 7-1 0,-3-2 0 15,1 2 1-15,-3 1-1 16,-3 6-1-16,2 5 1 16,-4 0 0-16,-1 4-1 15,-1-2 0-15,-4-3 1 16,0 4-1-16,0-1 0 16,0 1 0-16,0-5-14 15,-11 2-14-15,-5 0-20 16,-1 4 3-16,-6-2 16 15,-6 10 18-15,-2 5 5 0,-4 8-13 16,-8 9 3 0,-4 0 16-16,-2 19 20 0,3 8-14 15,6 3 6 1,15 22-12-16,11-10-26 0,8-2-361 0</inkml:trace>
  <inkml:trace contextRef="#ctx0" brushRef="#br0" timeOffset="-75679.45">19485 15637 575 0,'0'0'241'16,"0"0"-29"-16,0 0-86 15,0 0-48-15,0 0-18 16,0 0-31-16,0 0-6 0,-64 46-12 16,52-30-10-1,5 1 8-15,-1 10-3 0,1 2-5 16,2 0 7-16,1 3 7 15,-1 4-1-15,5-8-5 16,0-2-9-16,0-10 0 16,0-5-7-16,9-7-17 15,7-4 3-15,9-15 10 16,4-19 3-16,0-12 8 16,0-12 1-16,-8-4-1 15,-2 4 0-15,-9 10-27 16,-5 8-14-16,-5 17 24 0,0 5 17 15,-13 15 7-15,-5 3 1 16,-4 8 29-16,-3 14-3 16,1 10-14-16,5 2-15 15,9-2-5-15,10-18-73 16,6-6-258-16,10-8-224 0</inkml:trace>
  <inkml:trace contextRef="#ctx0" brushRef="#br0" timeOffset="-74852.87">19830 14564 682 0,'0'0'272'0,"0"0"-63"15,0 0-80-15,0 0-77 16,0 0-8-16,0 0-27 0,-56 108-11 15,50-54 3 1,2 9-8-16,-1 5 12 0,1 6-3 16,1-1-1-16,1-6 5 15,0-1-2-15,-1-12-5 16,3-6 12-16,0-17-10 16,0-7 2-16,0-10-4 15,0-2-7-15,0-6 0 16,0-2-2-16,3 4-14 15,4-4 7-15,2-4 9 16,-1 2 0-16,4-2 0 16,1 0-2-16,2-2 2 0,3-20 0 15,3-6-2 1,0-10 1-16,0-11-7 0,1-2-3 16,1-6-10-16,-6-1-16 15,3 0 16-15,-2 6-6 16,-2 2-2-16,-3 2 6 15,1 6-31-15,-1 5 16 16,-5 5 18-16,2 6 8 16,-2 6-9-16,-3 4 5 15,-3 4 7-15,0 2 9 16,0 0-1-16,-2 4 1 16,0 0 0-16,0 2 1 15,0-2 21-15,0 0 18 16,0 2-16-16,-4 2 0 15,2-6 30-15,-5 2-6 16,-1-2-22-16,-4-2-7 16,-1 2 18-16,-5-6 19 0,0 4-17 15,-4 2 28-15,-3 4-27 16,0-4 7-16,6 6-16 16,-1 2-20-16,7 0-11 15,3 0-6-15,6 0-21 16,2 2-67-16,2 14-23 15,0 12-54-15,0 26-4 16,0-4-101-16,0 2-102 0</inkml:trace>
  <inkml:trace contextRef="#ctx0" brushRef="#br0" timeOffset="-74357.18">19909 15484 537 0,'0'0'265'0,"0"0"-36"16,0 0-40-16,0 0-37 15,0 0-59-15,0 0-36 0,0 0-16 16,-25 4-11 0,25-2-5-16,-2 2 0 0,-2 1-12 15,0-2-6-15,0 11 0 16,0 4-7-16,-1 5-7 16,5 3 5-16,0 2 1 15,0-2 0-15,0-4-8 16,5-8-3-16,7-4 1 15,-2-6-20-15,1-4-33 16,3-6-20-16,-1-20 72 16,-1-14 12-16,-1-9 13 15,-7-1-1-15,-4 0-4 16,0 12-7-16,0 10 6 16,-13 12 6-16,-1 14 11 0,1 2-5 15,-3 6-11 1,5 20 0-16,5 2-8 0,4 2-55 15,2 2-130-15,0-7-179 16,6-10-488-16</inkml:trace>
  <inkml:trace contextRef="#ctx0" brushRef="#br0" timeOffset="-73652.34">20265 14570 662 0,'0'0'275'0,"0"0"-148"16,0 0-65-16,0 0-10 16,0 0 2-16,0 0-44 0,0 0-10 15,-18 138 2 1,13-70-1-16,-1 7 0 0,1-3 0 15,-1-6 0-15,2-4 12 16,4-8 28-16,-3-5 10 16,3-16-17-16,0-7-16 15,0-9-13-15,0-8-5 16,5-9-22-16,1 0-17 16,3-9 23-16,5-17 16 15,3-19 26-15,3-13-1 16,1-10-9-16,0-6-15 15,0 3-1-15,1 8-1 16,-2 4-29-16,0 7-12 16,1 10-19-16,-4 6 18 0,-1 4 5 15,-1 6-13-15,-1 0 34 16,-1 8 5-16,-5 0 4 16,2 2 8-16,-6 6 0 15,1 0 1-15,-5 6 7 16,0-6 14-16,0 6 11 15,-2 0 32-15,-7-1-2 16,-7 0-13-16,-1-2 11 16,-6 3-30-16,-2 3-4 15,-2 1 16-15,1 0-4 16,4 0-25-16,4 0-13 16,7 0-1-16,4 4-87 15,4 11-102-15,-1 7-199 0</inkml:trace>
  <inkml:trace contextRef="#ctx0" brushRef="#br0" timeOffset="-73199.69">20318 15655 310 0,'0'0'355'16,"0"0"-75"-16,0 0-87 0,0 0-24 16,0 0-59-16,0 0-28 15,0 0-2-15,-78 64-35 16,67-29-23-16,3 0-14 15,0 5 7-15,8 0-8 16,0-9 5-16,0-4-7 16,0-9-5-16,8 0-16 15,7-18-5-15,5 0 20 16,5-13-12-16,-2-24 11 16,2-17 1-16,-2-8 0 15,-10-1-17-15,-4 2-22 16,-9 13 22-16,0 11 18 15,-9 19 1-15,-9 14 7 0,-2 8-8 16,3 27-1-16,-6 19-9 16,1 36-50-16,7-8-185 15,-1-14-763-15</inkml:trace>
  <inkml:trace contextRef="#ctx0" brushRef="#br0" timeOffset="-37418.4">14779 15897 378 0,'0'0'0'0</inkml:trace>
  <inkml:trace contextRef="#ctx0" brushRef="#br0" timeOffset="-28507.31">13092 14694 107 0,'0'0'130'0,"0"0"-93"16,0 0-25-16,0 0-6 16,0 0 31-16,0 0 29 15,-2 0-35-15,0 0 21 16,0 0-18-16,-2 0 7 15,1 0-4-15,1 2-12 16,0 0-8-16,0 4-17 0,-3 3-13 16,0 4 0-16,1 1-1 15,0 4 2-15,-1 5 2 16,1-3 1-16,-2 4 2 16,0-2 7-16,4 0 0 15,-2 4-1-15,0-5 0 16,1 4 0-16,-1 0-8 15,2 2-11-15,-2 1 3 16,0-2 1-16,0 2 4 16,2 2 11-16,-2-2-1 15,2 2 1-15,-1-2 0 16,3 7-2-16,0-3 2 16,0-2 0-16,0 2 1 15,0 0-1-15,0-2 0 16,0-2 1-16,3-2 1 0,-1 0 1 15,-2-2 8-15,4-6-3 16,-2 4-7-16,0-5 1 16,4 2 0-16,-4 0 0 15,2 1 0-15,0-2 0 16,-1 0 20-16,1 4-3 16,-2-8-11-16,0 4-7 15,6 0 0-15,-2 0 0 16,1-4 0-16,3 2 0 15,0-1 0-15,3-3 1 16,0 1-1-16,-1 1 1 16,-2 0 0-16,-1-6 0 0,-4 2 0 15,2-2 0-15,-3-2 0 16,-2 2 15-16,0-4 23 16,1 0-12-16,-1 0-17 15,2 2-9-15,4-2-1 16,-2-4-48-16,-2 0-122 0</inkml:trace>
  <inkml:trace contextRef="#ctx0" brushRef="#br0" timeOffset="-26940.04">14557 14748 179 0,'0'0'273'16,"0"0"-133"-16,0 0-48 15,0 0 3-15,0 0-34 16,0 0-29-16,0 0 18 15,0 0-19-15,0 0-24 16,0 0-7-16,0 0 0 16,0 0-1-16,0 0 0 15,0 0-12-15,0 0 5 16,0 0-1-16,0 0-7 16,0 0-8-16,2 4 18 0,2 10 5 15,5-1 0-15,0 1 0 16,2 0-1-16,0-5-7 15,3 4 7-15,-3-1 0 16,-1-1 1-16,0 6-1 16,-3-5 2-16,-1 4 0 15,-2 6-8-15,1 0 8 16,2 3 1-16,2 4 1 16,-1 1-1-16,6-1-1 15,-3 0 1-15,0 7-1 16,3-1 0-16,-3 6 1 15,0 3 0-15,-4 3-1 0,-1 5 1 16,-4-4-1-16,1 2 1 16,-3-5 0-16,0-6 0 15,0-2 1-15,0-1-2 16,0-6 1-16,0 2-1 16,4-3 0-16,3 3 0 15,0-7 0-15,-1 0 0 16,1-2 0-16,-3-5 0 15,-2 0 1-15,-2-4 0 16,0 2 0-16,0 2 5 16,0-4-6-16,-6 0 3 15,-1 3 4-15,-3-4 0 16,0 6-6-16,-1-6-1 0,3 4 0 16,-2-3 1-16,3-4 0 15,1-2-1-15,2-2 1 16,-1-2 5-16,-2 0-4 15,3 0-2-15,1 0 0 16,-1-4 0-16,2 0 0 16,0 0 0-16,2 0-8 15,0-12-49-15,0-6-6 16,0-9-278-16</inkml:trace>
  <inkml:trace contextRef="#ctx0" brushRef="#br0" timeOffset="-25385.01">12074 14462 74 0,'0'0'130'15,"0"0"-87"-15,0 0-29 16,0 0-2-16,0 0-1 16,0 0-2-16,0 0-6 0,9-7 11 15,-9 7 18 1,3-2 17-16,-3 2 12 0,0 0 24 16,0-5 6-1,0-2-13-15,0 2-31 0,0-8-24 16,0 5-11-16,0-2-11 15,-7 6 5-15,0 0-5 16,1 2 0-16,-3 2-1 16,2 0-7-16,-2 0 5 15,0 5 0-15,3 9 2 16,-2 2-1-16,4 2-3 16,0 10 4-16,2-4 9 15,2 4-8-15,0 2 9 16,0-4-2-16,0 0-8 15,6-2 18-15,4-6-10 0,0-2 2 16,1-3 3-16,3-4-13 16,1-5 6-16,-1 0 5 15,1-4-11-15,4 0 1 16,-2-2-1-16,1-10 0 16,-3-4-20-16,1-2-39 15,-1 0-48-15,-1-4-9 16,-3 4-71-16,-5 6-107 0</inkml:trace>
  <inkml:trace contextRef="#ctx0" brushRef="#br0" timeOffset="-25076.59">12242 14564 162 0,'0'0'239'0,"0"0"-58"0,0 0-46 16,0 0-58-16,0 0-35 16,0 0 4-16,0 0-1 15,-18 0-18-15,18 0-11 16,0 0-12-16,0 0-4 15,0 0-24-15,0 0 6 16,6 0 11-16,6 0 6 16,1 0 1-16,5 0-1 15,-3-2 0-15,-1-8 1 16,-3-6 0-16,-5 0 0 16,-6-1 0-16,0 0 6 15,-2-1 8-15,-13 3-4 16,-3 2-3-16,-5 9-1 0,4 0 14 15,1 4 2 1,3 0-12-16,5 4-10 0,8 1 0 16,2 12-33-16,8-4-61 15,6 0-121-15</inkml:trace>
  <inkml:trace contextRef="#ctx0" brushRef="#br0" timeOffset="-24572.13">12451 14540 537 0,'0'0'179'0,"0"0"-101"16,0 0-38-16,0 0-24 15,0 0-13-15,0 0-2 16,-5 136 0-16,5-73 6 16,5 9 5-16,2-6 27 15,2-4 3-15,-1-6-3 16,-1-12-15-16,0-12-15 15,0-10 15-15,1-8-24 16,-1-10-14-16,0-4 7 16,0-6-3-16,-3-44-19 15,2 4-113-15,-3-4-131 0</inkml:trace>
  <inkml:trace contextRef="#ctx0" brushRef="#br0" timeOffset="-24221.27">12471 14520 523 0,'0'0'142'0,"0"0"-110"16,0 0-18-16,0 0-8 16,0 0-5-16,0 0-1 15,0 0 0-15,16-80 1 16,-9 72-1-16,-3-1 0 15,2 4 0-15,1-4 0 0,5 5-1 16,-2 4-8-16,4 0-1 16,-5 3-16-16,0 15 3 15,-3 4 23-15,-6 6 14 16,0 2-2-16,0-2 47 16,-9-2 25-16,-4-6 17 15,-3-2-43-15,1-2-25 16,-3-10-16-16,5-4-17 15,1-2-21-15,6 0 12 16,4-22-138-16,2 0-89 16,0-3-178-16</inkml:trace>
  <inkml:trace contextRef="#ctx0" brushRef="#br0" timeOffset="-22937.49">12727 14445 45 0,'0'0'56'0,"0"0"-56"16,0 0-6-16,0 0-27 15,0 0 9-15,0 0 24 16,0 0 21-16,12 0 142 16,-12 0-27-16,0 0-22 15,0 3-38-15,0-3-6 16,0 0-23-16,0 0-5 16,0 0-12-16,0 0-17 15,0 2-5-15,0 1-2 0,0-3-6 16,0 6-1-16,0 1 1 15,0 4 0-15,0 2-2 16,0 3 2-16,2 2-1 16,4 2 1-16,1 0-1 15,2 2 1-15,2-2-1 16,0-6-9-16,3-2-10 16,-3-8-8-16,3-4 18 15,-6 0-1-15,3 0 11 16,-2-18 0-16,0-6 0 15,0 0-13-15,-3-2-45 16,-1 2-65-16,-3 4 71 16,1 6-7-16,-1 5 48 15,-2 8 11-15,2 1 60 0,-2 0 33 16,0 0-17-16,0 0-58 16,2 1-17-16,1 10 20 15,-1 7 3-15,2 4-1 16,-2 8 9-16,2 8-15 15,-1 10-2-15,1 10-5 16,3 21-4-16,-2-5-5 16,1 7 8-16,-1-2-8 15,-3-11 6-15,0 0-1 16,-2-11 17-16,0-13 2 16,0-12-5-16,-2-14 19 15,-5-12 82-15,-6-6-79 0,-5-6-23 16,-2-26-12-1,-2-11 5-15,-1-2 2 0,3-10 1 16,7 7-15-16,9 5-1 16,4 4 0-16,0 5 0 15,25-10-16-15,-2 8-106 16,0 5-179-16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36:40.9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4426 4905 95 0,'0'0'38'0,"0"0"-24"16,0 0 9-16,0 0-20 0,0 0-3 15,0 0-43 1,0 20-87-16</inkml:trace>
  <inkml:trace contextRef="#ctx0" brushRef="#br0" timeOffset="1179.34">4426 4905 170 0,'-3'24'106'0,"1"-24"-46"16,2 0-8-16,0 0-37 15,0 0-15-15,0 0 21 16,0 0-5-16,0 0-7 16,0 0-9-16,0 0 1 15,0 0 0-15,0 0 75 16,0 0 27-16,0 0-51 16,0 0-35-16,0 0-16 0,0 0-1 15,0 0-1-15,0 0-7 16,0 0 1-16,0 0 5 15,0 0 2-15,0 0 0 16,0 0 1-16,0 0 0 16,0 0-1-16,0 0 0 15,0 0 2-15,0 3 30 16,0 4 21-16,0-1-31 16,0 6-11-16,0 1-10 15,0-2 1-15,0 3 3 16,0-2-5-16,2-2 0 15,1 0-1-15,-3-5 1 0,2 2 0 16,-2-3 0-16,2-2 1 16,-2-2-1-16,0 0 2 15,2 0-1-15,-2 0 5 16,0 0 1-16,0 0 25 16,0 0 14-16,0 0-23 15,0 0-12-15,0 0-11 16,0 0-9-16,0 0 7 15,0 0-13-15,0 0-20 16,2 0 5-16,0 0 25 16,1 0 5-16,-1 0 0 15,0 0 2-15,3 0-1 16,-3 0-1-16,-2 0 1 16,3 0 0-16,-3 2 1 15,2-2 0-15,-2 0 4 0,0 0 1 16,0 0 12-16,0 0-7 15,0 0-12-15,2 0-1 16,2 0 1-16,3 0 0 16,-1 0-9-16,6 0 9 15,-1 0 8-15,3 0-7 16,1 0 1-16,3 0-1 16,-1 0 0-16,4 0 6 15,-4 0-6-15,5 0-1 16,-1 0 0-16,1 0-1 15,-2 0 0-15,0-2 1 16,1 0 0-16,-2 0 0 16,-1 2 0-16,-1 0 1 0,2 0-1 15,-2 0 0 1,-1 0 1-16,-1 2-1 0,3 4 0 16,-4 2 0-16,-1-2 0 15,0 2 1-15,-3-2 5 16,1-2-6-16,-1 0 0 15,0-2-1-15,-1 0 1 16,1-2-1-16,-2 0 0 16,-2 0 0-16,-1 0 1 15,-1 0 0-15,-4 0 1 16,2 2-1-16,-2-2 7 16,0 2-5-16,0-2-1 0,0 0 12 15,0 0-7 1,0 0 4-16,0 0 0 0,0 0-8 15,0 0-1-15,0 0-1 16,0 0 0-16,0 0 0 16,0 0 0-16,0 0 0 15,0 0 0-15,2 0 0 16,3 0 0-16,-1 0 0 16,-1 0 0-16,-1 0 1 15,0 0-1-15,-2 0 0 16,0 0 10-16,0 0 12 15,0 0 0-15,0 0 31 16,0 0 47-16,0 0 13 16,0-4-17-16,0-6-38 15,0-8-57-15,0-14-1 0,0 0-178 16,0 5-587-16</inkml:trace>
  <inkml:trace contextRef="#ctx0" brushRef="#br0" timeOffset="51920.2">4987 4141 20 0,'0'0'38'15,"0"0"-25"-15,0 0-13 0,-11 90-71 0</inkml:trace>
  <inkml:trace contextRef="#ctx0" brushRef="#br0" timeOffset="55502.13">5051 4744 15 0,'0'0'119'0,"0"0"-64"15,0 0-17-15,0 0-7 16,0 0-2-16,0 0-11 16,0 0-8-16,0 0-3 15,0 0-7-15,0 0 1 16,0 0-1-16,0 0 13 16,0 0 6-16,0 0-6 15,0 3-2-15,0 2 9 16,0-1-8-16,0 0 11 15,5-2 16-15,-5 0-29 0,2-2-10 16,0 2 1-16,-2-2 0 16,0 0 0-16,0 2-1 15,0-2 1-15,0 0 0 16,0 0 0-16,0 2 0 16,3 0 15-16,-3 6 26 15,2 4 13-15,0 2-28 16,3 7-8-16,-1-3-2 15,-2 5 5-15,5 1-3 16,-5-2 2-16,2 0-6 16,-1-1 5-16,0-5-7 15,-3-7 6-15,2 2 5 16,-2-2-11-16,0-4-3 0,0 1-1 16,0-5 0-16,0-1 2 15,0 3-2-15,0-3-8 16,0 0-1-16,0 3 0 15,0-2 0-15,0 3-2 16,2 2 0-16,-2 0 1 16,2 2 0-16,-2 0 0 15,2-2 1-15,-2-1 0 16,0 2 1-16,0-3-1 16,0 0 1-16,0-1 0 15,0 2 1-15,0-5 6 16,0 0 2-16,0 0-4 0,0 2 5 15,0-2 2-15,0 0-1 16,0 0-12-16,0 0 7 16,-2 0-1-16,0 0 12 15,0 0-12-15,-3 0-4 16,2 0-1-16,-3 0 0 16,1 0 6-16,1-2-1 15,0 2 7-15,-1 0 10 16,-2-2-17-16,3 2-4 15,-1-3 0-15,-1 3-1 16,-1-1 0-16,1-1 0 16,-6 0 0-16,6 0 6 15,-5 2 0-15,-1 0 16 0,4 0 12 16,-3 0-16 0,-1 0-13-16,-1 0-5 0,-1 0 7 15,1 0-7-15,-3 0 5 16,-1 0 3-16,1 0 4 15,-1 0 40-15,-2 0-24 16,2 0-3-16,-1 0-5 16,0 0-11-16,-2 0-9 15,2 0 0-15,1 0 6 16,-2 0-5-16,-1 0 4 16,3 0 10-16,-1 0 18 15,2 0-16-15,3 0-17 16,-3 4 18-16,2-1 6 15,2 2-12-15,1-3-7 16,1 2-5-16,2-2 8 0,1-2-8 16,1 0-1-16,-2 2 0 15,2-2 0-15,-3 0 5 16,3 0 5-16,-6 0-4 16,3 0 4-16,-2 0-3 15,0 0-7-15,-2 0 1 16,1 0 0-16,1 0 9 15,-2 2-8-15,1-2 5 16,6 0-7-16,-3 0 6 16,3 0-5-16,1 0 0 15,-2 0 0-15,1 0-1 16,-1 0 1-16,1 0-1 16,-2 0 0-16,4 0 1 15,0-2-1-15,-1 0 7 0,1 0-6 16,2 0 0-16,0 0 0 15,-2 2-1-15,4 0 0 16,0 0-2-16,0 0-9 16,0 0-2-16,0 0-15 15,0 0-13-15,0-2 1 16,0 2 14-16,0 0 14 16,0 0 9-16,0 0 2 15,0 0-1-15,0 0 1 16,0-6 0-16,0-2 1 15,0-6 0-15,0 0 1 16,0 0 6-16,0-4-6 16,0-2 5-16,0 0-5 0,-2-8 1 15,-2 1 5-15,0 0-6 16,2 3 0-16,-3 2 6 16,3 6-6-16,0 3-1 15,0 6 0-15,2 4-1 16,0 2 1-16,0 1-1 15,0 0-15-15,0 0 15 16,0 0 1-16,0 0-1 16,0 0 1-16,0 5-1 15,0 1 1-15,0 7 0 16,0-1 1-16,0 3-1 16,0 6 0-16,0 2 1 15,0 4-1-15,0-5 1 0,4-1-1 16,-2-6 0-16,3-3 1 15,-3-6-1-15,0 0-1 16,0-2-8-16,2-3 7 16,-2 2 1-16,-2 0 1 15,0-3-2-15,4 0 2 16,-4 0 0-16,0 0 0 16,0 0 0-16,0 0-43 15,2 0-33-15,0-13 30 16,0-7 36-16,0-4 10 15,0-4 6-15,-2 0-5 16,3 2-1-16,-3 1 0 16,0 7 0-16,0 3 0 0,0 6 0 15,0 1 0 1,0 7 2-16,0 1-2 0,0 0 0 16,0 0 30-16,0 1-14 15,2 16-14-15,0 7-1 16,2 14 0-16,4 4 11 15,0 2-12-15,1-6 2 16,-5-4-1-16,3-7-1 16,0-10 1-16,-5-2 0 15,3-10-1-15,-1-3 0 16,-2-2-30-16,2-6 30 16,3-16 0-16,-2-7 10 15,-1-9 2-15,-1 5-12 0,-3 1 1 16,0 6 0-16,0 10 0 15,0 8 1-15,0 4 5 16,0 4-7-16,0 0 7 16,0 0 18-16,0 15-15 15,0 7-10-15,0 7 0 16,0 5 0-16,6-2 0 16,-2-6-2-16,-1-8 2 15,1-7-1-15,-4-4 0 16,5-5 0-16,-3-2-84 15,5 0-82-15,-3-4-113 16,0-10-348-16</inkml:trace>
  <inkml:trace contextRef="#ctx0" brushRef="#br0" timeOffset="56761.07">5091 4842 15 0,'0'0'109'16,"0"0"-48"-16,0 0 38 0,0 0 44 16,0 0-23-16,0 0-19 15,0 0 12-15,0 0 2 16,-6-6-34-16,6 6-65 15,0 2 26-15,0 9-28 16,0 3-5-16,0 8-3 16,0 2-5-16,0 2 6 15,0-2-1-15,0-2-6 16,0-4 2-16,0-6 6 16,0-6 5-16,0-3-1 15,0-2-11-15,0-1 0 16,0 0 1-16,0 0-2 15,0 0-27-15,0 0 10 16,0-10 17-16,-2-6 0 16,-7-2-10-16,0-2 9 0,0 2 1 15,0 4 1-15,3 3 7 16,1 7 13-16,1 4-11 16,1 0-10-16,1 0 6 15,0 4 34-15,2 11-24 16,0 6-15-16,0 8 0 15,0 1 1-15,0 0-2 16,0-8 2-16,2-4-1 16,0-8 8-16,-2-4-8 15,3-4-1-15,-3-2-1 16,0 0-11-16,0 0-54 16,4-8 56-16,-2-8 10 0,-2-4 22 15,0-4-22-15,0-6 0 16,0 1-15-16,0 0 8 15,0 5-4-15,0 6-59 16,5 5-119-16,1 8-162 0</inkml:trace>
  <inkml:trace contextRef="#ctx0" brushRef="#br0" timeOffset="100480.41">7534 5961 48 0,'0'0'39'15,"0"0"-2"-15,0 0 7 16,0 0 6-16,0 0-36 15,0-4-6-15,0 4-7 16,0 0 10-16,0 0 1 16,0 0 187-16,0 0-46 0,-2 0-83 15,2 0-44-15,0 0-17 16,0 6-9-16,0 2-1 16,0 6 1-16,2 3 1 15,4 1-1-15,1 0-1 16,-1 1 0-16,2 3 1 15,-2-1 0-15,1-1 1 16,-3 0 0-16,2-5-1 16,0 2 0-16,-2-3 0 15,0-2 1-15,1 0 1 16,-3-4-2-16,0 0 1 16,0-4-1-16,-2-2-1 15,2 0 1-15,-2-2-9 16,0 0-2-16,0 0 4 15,0 0 6-15,0 0 0 0,2 0 1 16,1 0 0-16,-3 0 1 16,3 0 10-16,1 0 6 15,-2 0 1-15,3 0-4 16,-1 0-7-16,2-2-1 16,4-2-4-16,-1 2 8 15,1-4-2-15,2 2-7 16,-1 0 5-16,2 2-5 15,1-2 0-15,3 0 0 16,1 0 1-16,1 2-1 16,2 2 0-16,-1-2 0 15,3 0 0-15,-4-2 0 16,0 2 0-16,-2-2 0 16,1 0-1-16,-3-1 1 0,1 4 1 15,-5-3-2-15,5 4 1 16,-3-2 1-16,1 2-1 15,-3-2 0-15,3 0 11 16,1 2-3-16,-2-2-2 16,1 0-6-16,-3-1 0 15,0 3 9-15,-2-1-2 16,0 1-2-16,-3 0-5 16,4-2-1-16,-4 0 0 15,1 0 1-15,-3 0 0 16,0 2 0-16,2-2 6 0,-4 2-7 15,0 0 0-15,0 0 1 16,-2 0 0-16,0 0-1 16,2 0 0-16,-2 0 0 15,0 0 0-15,2 0 1 16,-2 0-1-16,0 0 1 16,0 0-1-16,0 0 0 15,0 0 15-15,0 0 16 16,0 0 1-16,0 0-9 15,0 0-7-15,0 0 13 16,0 0-4-16,0 0 1 16,0 0 19-16,0-4-5 15,0 0-8-15,0-9-2 0,0-2-1 16,0-3-14 0,-4-4-15-16,4 0 0 0,0-1-36 15,0 2-48-15,0-8-88 16,0 8-19-16,0 0-159 0</inkml:trace>
  <inkml:trace contextRef="#ctx0" brushRef="#br0" timeOffset="107659.13">8835 5913 104 0,'0'0'91'0,"0"0"-69"15,0 0-21-15,0 0 11 16,0 0-12-16,0 0 2 16,0-2-1-16,0 2-1 15,0 0 1-15,0 0 1 16,0 0-1-16,0 0 0 15,0 0 1-15,0 0-1 16,0 0 0-16,0 0 0 0,0 0 1 16,0 0 4-1,0 0-5-15,2 0 67 0,0 5-28 16,0 0-27-16,-2 1-11 16,2 5-1-16,1 3 18 15,2 4-9-15,-3 0-7 16,5 1 6-16,-5-1-8 15,2 4 1-15,0-1-1 16,1 1 1-16,-3-2 4 16,3 0-5-16,-5-4 16 15,0-2-2-15,2-6 15 16,-2 0-4-16,0-2 6 16,0-4-3-16,0 0-5 15,0 0-9-15,0-2-15 16,0 0 0-16,0 0-1 0,0 0-9 15,0 0 9-15,0 0-12 16,2 0 0-16,1 0 13 16,-1 0 0-16,2 0 20 15,0 0 4-15,3 0-11 16,0-2-5-16,0-2 0 16,1 2 1-16,1-2-8 15,1 0 0-15,-2 0 8 16,3 0-3-16,1 0 1 15,1-2-6-15,-3 4 8 16,9-4 14-16,-1 0-7 16,-1-2-9-16,1-1 5 15,2 0-6-15,-2 3 1 0,5-5-6 16,-4 6 1 0,1-5-1-16,1 3 0 0,-2 0 2 15,4 0-2-15,-3 1 1 16,2 3-1-16,-4-3 6 15,5 2-5-15,-4 0-1 16,-1 4 0-16,3-4-1 16,-4 2 6-16,1-1-6 15,-3 2 0-15,-1-2 0 16,1 1 1-16,-1 2 7 16,-1 0-8-16,-2 0 0 15,3 0 0-15,-3 0 2 0,3 0-1 16,-4 0 0-1,-1 0-1-15,1 0 0 0,-6 0 0 16,2 0 1-16,-1 0 0 16,-3 0-1-16,2 0 1 15,0 0 1-15,0 0-1 16,0 2 0-16,-2 1 0 16,2-2 0-16,1 4-1 15,-3-4 1-15,4 2-1 16,-4-2 0-16,4 2 0 15,-6-2 0-15,0 2 0 16,0-3 1-16,0 0 0 16,0 1 9-16,0-1 6 15,0 0 10-15,0 0-3 16,0 0-10-16,0 0-7 0,0 0-5 16,0 0 35-16,0 0 32 15,0 0 29-15,0 0-19 16,0 0-65-16,0-8-13 15,0-8-8-15,-8-8 8 16,6-5 0-16,0-3 0 16,2-17-14-16,0 9-139 15,4 8-168-15</inkml:trace>
  <inkml:trace contextRef="#ctx0" brushRef="#br0" timeOffset="135205.39">10260 5903 58 0,'0'0'63'16,"0"0"-44"-16,0 0-18 15,0 0 10-15,0 0 141 16,0 0-96-16,21-22-37 0,-21 22-19 16,0 0-1-16,0 0 0 15,0 0 1-15,0 0 16 16,0 0 7-16,0 0 33 16,0 0 41-16,0 0-4 15,0 0-29-15,0 0-22 16,0 0-18-16,0 0-8 15,0 4-6-15,0 2-4 16,-2 2 1-16,0 2-6 16,2-2 0-16,-3-2 0 15,3 2-1-15,0 0 0 16,0 2-1-16,0 2 1 16,0 2 0-16,0 0 1 0,5 0 0 15,-3-1-1-15,2-4 1 16,-4 0 1-16,0-5 0 15,0-3-1-15,0-1 18 16,0 3 43-16,0-3 0 16,0 0-13-16,0 0-7 15,0 0-12-15,0 0-15 16,0 0-14-16,0 0-1 16,0 0-9-16,2 0-2 15,1 0-2-15,-1 1 7 16,0 2 5-16,3-2 0 15,2 2 0-15,-1-1-6 16,3 1 6-16,0 2 1 0,2-4-1 16,0 4-11-1,1-3 1-15,1-2 11 0,-3 0 0 16,4 2 1-16,1-2 1 16,-1 2 0-16,-3-1-1 15,5 1-1-15,-1 1 0 16,4-2-1-16,-2 2 1 15,1-3 0-15,2 4 0 16,2-2 1-16,-2 2-1 16,3-3 0-16,-2 2 0 15,0 1-1-15,-1 0 1 16,-5 0 0-16,1-2-1 0,-3 0 1 16,1 2 0-1,-3-2-1-15,0 2 1 0,3-3 0 16,-3-1 0-16,3 3 0 15,-4-3-19-15,1 2 18 16,3-2 1-16,-1 0 0 16,1 0 7-16,-1 0-6 15,0 0 6-15,-1 0-5 16,0 0 8-16,2 0-9 16,-3 0 8-16,0 0-9 15,1 0 8-15,1 0-6 16,-7 0-2-16,6 0 0 15,-8 0 1-15,3 0 0 16,-1 0 0-16,-2 0-1 16,2 0 1-16,-4 0 0 15,2 0-1-15,-2 0 1 0,3 0 0 16,-3 0 0-16,2 0-1 16,-2 0 0-16,3 0 1 15,0 0-1-15,-1 0 1 16,-2 0 0-16,5 0 1 15,-7 0-1-15,2 0 0 16,0 0 0-16,-2 0 6 16,0 0 2-16,0 0 2 15,0 0 10-15,0 0 57 16,0 0-12-16,0 0-31 16,0 0-22-16,0 0 2 15,0 0-2-15,0 0-3 0,0 0 3 16,0-2-6-1,0-1 8-15,0 0 20 0,0-7-11 16,0-3-14-16,-4-2-4 16,0-3-5-16,1-3 0 15,-1 1-1-15,4 4 1 16,0-2-1-16,0 2-8 16,9-14-115-16,6 7-177 15,-1-4-239-15</inkml:trace>
  <inkml:trace contextRef="#ctx0" brushRef="#br0" timeOffset="-167210.35">2959 8552 504 0,'0'0'184'16,"0"0"-114"-16,0 0-53 16,0 0-11-16,0 0 4 15,0 0 16-15,10-22-13 16,-8 8-6-16,-2 2 9 15,0-2 11-15,0 0 28 16,0 2 3-16,0-2-28 16,0 4-12-16,-8-3-5 0,0 6-12 15,-3 1 5-15,-1 1-6 16,-1 5-18-16,-3 0-14 16,3 0 31-16,-3 5-9 15,1 11-3-15,4 2 3 16,0 4 10-16,4 0 0 15,1 2-1-15,1 0 0 16,5 2-1-16,0 0-6 16,0 6 8-16,5 2-2 15,5 8 1-15,9 9-6 16,-2 8 5-16,1 3 1 16,3 5 0-16,-8 0 1 15,-1-12 0-15,-2-2 8 0,-3-11 13 16,-3-6 3-16,0-10-8 15,-2-10-7-15,-2-8 2 16,0-4 15-16,0-4-1 16,-10-12-25-16,-7-14-181 15,0-6-459-15</inkml:trace>
  <inkml:trace contextRef="#ctx0" brushRef="#br0" timeOffset="-166930.71">2692 8819 679 0,'0'0'216'16,"0"0"-80"-16,0 0-48 15,0 0-44-15,0 0-44 16,0 0-38-16,0 0 6 15,13 2 22-15,10-2 10 16,2-2 13-16,3 0-6 16,3-4 12-16,-2 2-6 15,2 0-12-15,0 4 0 16,14 0-1-16,-9 0-118 16,-7 1-389-16</inkml:trace>
  <inkml:trace contextRef="#ctx0" brushRef="#br0" timeOffset="-166662.85">3173 8885 922 0,'0'0'227'0,"0"0"-69"16,0 0-57-16,0 0-46 15,0 0-39-15,0 0-16 16,0 0-4-16,-4 4-9 16,4-4 4-16,0 0-14 15,0 0 8-15,0 0-11 0,0 0-7 16,0-2-19-16,0-10-2 16,0 2-167-16,-4 2-116 15,-1 4 13-15</inkml:trace>
  <inkml:trace contextRef="#ctx0" brushRef="#br0" timeOffset="-166144.35">3267 8598 825 0,'0'0'215'0,"0"0"-95"16,0 0-48-16,0 0-21 16,0 0 3-16,0 0-14 15,0 0-40-15,-7 19-16 16,9-1 14-16,9 4 2 15,1 2-15-15,1-1 14 16,3 2 1-16,-3-5-1 16,1 0 0-16,-3-6 0 15,-3-4 1-15,-1-2 0 16,-2-5 0-16,-3 0-2 0,0 0 2 16,-2-3 2-16,0 0 8 15,0 0-3-15,0 0-1 16,0 0-4-16,0-3-1 15,0-11 23-15,0-4-14 16,0 0-10-16,0-6 1 16,0 4-1-16,0-4 0 15,0 4-10-15,2 0-12 16,1 2-19-16,-3 7-12 16,2 5-25-16,0 5-71 15,0 1-51-15,5 0-8 0,0 9 73 16,-3 0-82-16</inkml:trace>
  <inkml:trace contextRef="#ctx0" brushRef="#br0" timeOffset="-162261.04">3537 8763 234 0,'0'0'118'0,"0"0"221"15,0 0-173-15,0 0-88 16,0 0-29-16,0 0 14 16,0 0-1-16,0 0-13 15,0 0-13-15,0 0-8 16,0 0 9-16,0 0 21 16,0 0-14-16,0 0-33 15,0 0-11-15,0 0 0 16,0 0-16-16,0 0-34 0,4 0 9 15,7 0 34-15,3-5-2 16,-2-6-20-16,2-1-71 16,-1-4 63-16,-1 0 15 15,-3 0-7-15,-5 0-37 16,0 2 15-16,-4 2 29 16,0 2 22-16,0 1 5 15,-8 3 15-15,-1 3 9 16,-1-1-1-16,0-1-4 15,5 3 15-15,-1 0 0 16,-2 2-4-16,6 0-12 16,0 0-2-16,-4 0 3 0,4 0-14 15,-3 0 22-15,1 0-13 16,2 0-13-16,-4 0 7 16,0 0-13-16,2 0 1 15,-3 10-1-15,3 0 0 16,-4 3-1-16,4 3-6 15,0 3 6-15,-1-1 0 16,3 5 0-16,0-5 0 16,2 0 1-16,0-2-1 15,0-5 2-15,0 2-2 16,0-7-4-16,0 2-8 16,11-7-2-16,5-1 8 15,3 0 7-15,6 0 7 0,11-15-7 16,-5-2-62-16,-4 2-220 15</inkml:trace>
  <inkml:trace contextRef="#ctx0" brushRef="#br0" timeOffset="-160903.39">3838 8682 485 0,'0'0'305'0,"0"0"-114"16,0 0-97-16,0 0-24 0,0 0 7 15,0 0 3-15,0 0-27 16,0 0-21-16,-3 0-31 15,3 0-1-15,-2 0 0 16,2 3-1-16,-2 5 0 16,2 2 0-16,0 4-9 15,0-2 10-15,0-1-1 16,0 0-9-16,0-1 9 16,2 0-19-16,7-5-37 15,-1 0 8-15,4-5 7 16,-1 0 25-16,2 0 16 15,1-6-1-15,1-8-6 0,-1-4-13 16,-3-4 7-16,-1-3-28 16,2 0-9-16,-5-1 4 15,-5 1 18-15,0 5 3 16,-2 2 26-16,0 6 0 16,-2 0 20-16,-7 6-13 15,-5 0 16-15,1 4 73 16,-1 0-51-16,2 2-21 15,-7 0 1-15,6 0-12 16,0 10-6-16,2 4-7 16,2 0 0-16,0 4-1 15,5-2-35-15,1-2-39 16,3 0-18-16,0-3 15 0,0-1-3 16,0-1-62-16,5-3-30 15,0 1 17-15,1-3-25 0</inkml:trace>
  <inkml:trace contextRef="#ctx0" brushRef="#br0" timeOffset="-160849.35">3838 8682 32 0</inkml:trace>
  <inkml:trace contextRef="#ctx0" brushRef="#br0" timeOffset="-160686.45">3838 8682 32 0,'75'29'127'0,"-69"-25"0"0,4 0 30 16,1 2 0-16,-1 0-27 16,4-2-29-16,-1 1 15 15,3 0-45-15,-3-1-25 16,-1 0-24-16,1-4-8 15,-2 0-7-15,1 0 1 0,-6 0-8 16,3 0 9 0,0 0-9-16,-2 0 0 0,-3-8-23 15,3 0-37-15,-1-10-84 16,-2 3-38-16,0 4-216 0</inkml:trace>
  <inkml:trace contextRef="#ctx0" brushRef="#br0" timeOffset="-159757.02">4212 8436 195 0,'0'0'372'0,"0"0"-202"16,0 0-71-16,0 0-8 15,0 0-47-15,0 0-2 16,0 0 15-16,0 0-8 15,-48 20-29-15,42-10-5 16,-3 2-4-16,5-2 5 16,0-2-3-16,2-2 16 15,-2-2-10-15,4-2-19 16,0-2-1-16,0 0-13 16,0 0 1-16,0 0 6 15,0 0 7-15,0 0 0 16,0 0 1-16,0 0-1 0,0 0 1 15,0 0 6-15,0 0-6 16,0 0-1-16,0 0 1 16,0 0 0-16,0 0 5 15,0 0-4-15,0 0 4 16,0 0 0-16,0 0 1 16,-2 0 7-16,0 0 4 15,0 2 18-15,-2 4-6 16,-1 2-29-16,-3 6-1 15,0 4-1-15,4 4 0 16,2 4-1-16,2 2-5 16,0 3 6-16,0-5-9 15,12-2 9-15,3-6-8 0,3-6 8 16,6-6 1-16,0-6 0 16,5 0 15-16,-2-6-8 15,-2-16 3-15,-3-4-2 16,-4-2-7-16,-8-2 1 15,-6 1-1-15,-4 5-1 16,0 2 0-16,-12 8 0 16,-5 8-10-16,-6 2-9 15,-2 4 19-15,3 0 10 16,0 4 19-16,6 4-10 16,8-2-3-16,1-2-7 15,7 0-9-15,0-4-40 0,2 0-119 16,20-12 1-16,0-10-63 15,1-4-347-15</inkml:trace>
  <inkml:trace contextRef="#ctx0" brushRef="#br0" timeOffset="-159545.45">4316 8270 316 0,'0'0'570'0,"0"0"-401"16,0 0-84-16,0 0-50 15,0 0-25-15,0 0-5 16,0 0-5-16,-9 4-50 16,16 19 50-16,5 13 7 0,1 17 20 15,-3 13-11-15,0 10-3 16,-1 6-13-16,-1 23-23 16,-3-21-202-16,-3-18-504 15</inkml:trace>
  <inkml:trace contextRef="#ctx0" brushRef="#br0" timeOffset="-158531.84">4505 8253 512 0,'0'0'343'0,"0"0"-140"16,0 0-73-16,0 0-32 16,0 0-34-16,0 0-6 15,0 0-26-15,-23 3-12 16,20 2-20-16,-2 4-6 15,1 6 6-15,-3 14 1 16,-1 8-1-16,1 13 0 0,-2 13-8 16,2 5-5-16,5 2-3 15,2-5-11-15,0-6-14 16,0-10 5-16,13-7-29 16,5-12-34-16,20-10-14 15,-5-12-109-15,-2-8-317 0</inkml:trace>
  <inkml:trace contextRef="#ctx0" brushRef="#br0" timeOffset="-158088.1">4692 8195 32 0,'0'0'157'0,"0"0"-93"16,0 0-27-16,0 0 58 16,0 0-33-16,95 137 58 15,-60-55 3-15,7 26-16 16,-2 24-8-16,-9-10-51 15,-12-23-26-15,-13-31-5 16,-6-19-7-16,-6 1 12 16,-26 12-11-16,3-12-11 15,-2-18-211-15</inkml:trace>
  <inkml:trace contextRef="#ctx0" brushRef="#br0" timeOffset="-146369.39">7208 10090 13 0,'0'0'48'0,"0"0"-31"16,0 0-10-16,0 0-7 15,0 0-7-15,0 0 5 16,63-42 1-16,-57 40-11 15,1 2-9-15,0 0 19 16,-5 0-27-16</inkml:trace>
  <inkml:trace contextRef="#ctx0" brushRef="#br0" timeOffset="-138487.58">13402 9779 130 0,'0'0'128'15,"0"0"-61"-15,0 0-37 16,0 0-21-16,0 0-8 15,0 0 0-15,-19 2 0 16,16-2-1-16,1 0 9 16,2 0 157-16,-3 0-65 15,3 0 21-15,0 0-8 16,0 0-10-16,0 0-24 16,0 0-48-16,0 0-32 0,0 0-8 15,0 0-5-15,0 0 12 16,0 0 1-16,8 0 0 15,0 0 1-15,1 0 6 16,1 0-6-16,0 0 7 16,5 0-7-16,4 0 17 15,3 2 14-15,9 7 18 16,7-1-9-16,11 3 24 16,22 6-19-16,23 5-9 15,20 4-11-15,5-1 11 16,-5 0-9-16,-14 3-3 15,-8-2 11-15,-16-4-1 16,-16 0-12-16,-16-6-1 0,-8-4-6 16,2 0-15-1,2-2 8-15,-2 0-2 0,-7-6 16 16,-6 0 7-16,-10-4-16 16,-3 0 4-16,-6 0-10 15,-4 0-2-15,0 0 6 16,-2 0-12-16,0 0 0 15,0 0-31-15,7 0-88 16,0-4-135-16,0 0-153 0</inkml:trace>
  <inkml:trace contextRef="#ctx0" brushRef="#br0" timeOffset="-137339.74">13717 10008 77 0,'0'0'298'0,"0"0"-70"15,0 0-105-15,0 0-48 16,0 0 9-16,0 0-28 16,0 0-34-16,4 0-15 15,-4 0-6-15,0 0 23 16,0 0 41-16,0 0-12 16,0 0-15-16,0 0-4 15,0 0-9-15,0 0-6 16,0 0-9-16,0 0-3 15,0 0-5-15,0 0-1 16,0 0-1-16,0 0 2 0,0 0-2 16,2 0 1-1,-2 0 0-15,7 0 1 0,-1 0 4 16,11-14 39-16,6-10 71 16,14-10-14-16,11-15-35 15,26-17-22-15,20-16-20 16,-1 10-2-16,-11 8-1 15,-8 21-15-15,-21 16-7 16,5 2-17-16,-4 7-73 16,-9 7-114-16,-14 7-165 15,-16 1-634-15</inkml:trace>
  <inkml:trace contextRef="#ctx0" brushRef="#br0" timeOffset="-136273.36">15111 9540 823 0,'0'0'232'0,"0"0"-115"15,0 0-20-15,0 0-8 16,0 0-30-16,0 0-27 0,0 0-16 16,-2-11-7-16,2 11 0 15,0 0 8-15,0 0 22 16,0 0-10-16,0 0-23 15,0 0-6-15,0 0-15 16,0 4 1-16,0 14 5 16,0 6 9-16,0 0 1 15,0 2-1-15,2-8 0 16,5-6 0-16,2-6 0 16,5-6-11-16,3 0-1 15,1-12-24-15,2-9-11 16,0-6-12-16,-2 4-21 15,-5 2 19-15,-7 7 40 0,0 8 15 16,-4 4 6-16,0 2 7 16,-2 0 3-16,2 12-9 15,5 8 20-15,-3 8 37 16,10 2-36-16,-3-4-11 16,4-5 1-16,1-4-11 15,2-9 7-15,-1-8 3 16,2 0 2-16,-2-10-2 15,1-14 7-15,-3-6-11 16,-3-4-7-16,-3 0-9 16,-7 4 9-16,-2 2 0 15,0 4 0-15,0 8 11 0,-2-1 18 16,-5 7 8 0,1 5-14-16,0 1-23 0,4 1-46 15,-2 3-77-15,2 0-128 16,0 0-457-16</inkml:trace>
  <inkml:trace contextRef="#ctx0" brushRef="#br0" timeOffset="-136024.68">15559 9417 591 0,'0'0'376'0,"0"0"-209"16,0 0-128-16,0 0 2 0,0 0 26 16,4 120-27-16,4-86-18 15,0 0-16-15,3-4-6 16,1-5 2-16,-1-4-2 16,-1-5 0-16,2-2 0 15,-1-6-78-15,1-5-107 16,-4-3-133-16</inkml:trace>
  <inkml:trace contextRef="#ctx0" brushRef="#br0" timeOffset="-135259.41">15775 9563 872 0,'0'0'310'0,"0"0"-212"15,0 0-77-15,0 0-21 16,0 0 0-16,0 0 0 16,0 0 8-16,62 18 0 15,-43-18-2-15,-4 0 2 16,-4 0-8-16,0-9 0 16,-7 0-1-16,-4-1-7 15,0 4 7-15,0-1-7 16,-8 4-13-16,-7 3 15 15,-1 0-1-15,-3 0 7 0,2 16-1 16,-1 2 1 0,5 6 0-16,-1 3 2 0,5 4 9 15,3 1 2-15,6 2 3 16,0-4-3-16,2-4-1 16,13-8-6-16,3-5-5 15,3-8 0-15,0-5 12 16,6 0 7-16,0-11-11 15,-2-10-9-15,-5-5 0 16,-2 1-58-16,-7-2-22 16,-4 5-54-16,-5 3 11 15,-2 6 72-15,0 5 51 16,-2 2 37-16,-8 4-6 16,4 0 19-16,1 1 4 15,1-2-14-15,4 3-11 0,0 0-13 16,0 0-16-16,0 0 0 15,0 0-1-15,0 0-5 16,0 0 4-16,0 0-4 16,0 0 5-16,0 0 0 15,0 0 0-15,0 0-8 16,0 4 9-16,2 12 0 16,9 6 20-16,5 8 0 15,4 6 5-15,0-2-6 16,0-1-18-16,1-5 12 15,-4-5-12-15,-3-5 8 16,-3-7 4-16,-5-8 3 16,-2 0-2-16,-4-3 34 0,0 0 48 15,0-17-12 1,3-9-49-16,-3-6-35 0,0-8 0 16,2 2 0-16,1 2-7 15,1 6-7-15,3 8-34 16,3 5-80-16,0 6-73 15,-1 4-210-15</inkml:trace>
  <inkml:trace contextRef="#ctx0" brushRef="#br0" timeOffset="-134695.39">16381 9631 538 0,'0'0'267'15,"0"0"-151"-15,0 0-19 16,0 0-21-16,0 0-19 15,0 0-20-15,0 0-24 16,-6 0-11-16,-3 0-1 16,0 0-1-16,-7 0 0 15,0 4-1-15,-3 10-7 0,-1 2 6 16,1 4-4-16,0 2 6 16,3-1-1-16,5 0 0 15,5-3-7-15,3-2 1 16,3-2 1-16,0-1 4 15,9-10-8-15,8-1 9 16,8-2 1-16,2 0-9 16,4 0-11-16,-2-4-8 15,0-4 7-15,-4 5 19 16,-6 0 1-16,-3 3-5 16,-7 0 5-16,-3 0-6 15,0 0 7-15,-6 0 0 16,0 0 1-16,2 0 15 0,-2 3 4 15,0 4 2-15,0 1 4 16,0 2-8-16,-4 2-7 16,-6-4-9-16,3 1-2 15,-5-9 0-15,0 0-93 16,1 0-258-16</inkml:trace>
  <inkml:trace contextRef="#ctx0" brushRef="#br0" timeOffset="-134291.47">16544 9651 439 0,'0'0'189'0,"0"0"-98"16,0 0-7-16,0 0 0 15,0 0-32-15,0 0-15 16,0 0-5-16,82 12 1 15,-63-8-1-15,-6 4-7 16,3-2-15-16,-3 0-9 16,-3 2 0-16,4-2 8 15,-5 3-9-15,0-4 2 16,-2 5 8-16,-1 0-10 16,-1 2 1-16,-5 4 5 15,0 4 4-15,-5 7-9 0,-8 0 6 16,-7 1-5-1,-2 2 5-15,-3 1-7 0,2-3 0 16,2-4 0-16,5-4 0 16,5-6 1-16,11-4-1 15,0-4 0-15,4 0 0 16,21-6 0-16,6 0 9 16,25-4-9-16,-5-10-2 15,-8 0-300-15</inkml:trace>
  <inkml:trace contextRef="#ctx0" brushRef="#br0" timeOffset="-76724.77">17482 12753 103 0,'0'0'183'16,"0"0"-118"-16,0 0 222 16,0 0-150-16,0 0-58 15,11 0 1-15,-7 0-21 16,1 0 18-16,6 0 4 16,-2 0-22-16,5 0-7 0,-3 0-11 15,2 2-8 1,3-2 5-16,1 2-16 0,8 2-1 15,8 0-13-15,10 2-8 16,19 10-24-16,-7-2-244 16,-10-1-468-16</inkml:trace>
  <inkml:trace contextRef="#ctx0" brushRef="#br0" timeOffset="-75937.88">18342 12409 332 0,'0'0'16'0,"0"0"1"15,0 0 202-15,0 0-58 16,0 0-62-16,0 0-21 15,0 0 3-15,9 0 10 16,-9 0-7-16,0 0-20 16,0 0-16-16,0 0-2 15,0 1-1-15,0 7-7 16,0 6-21-16,0 15-8 16,0 13-4-16,0 10-4 15,0 8-1-15,0 0 1 16,0 0 0-16,0-8-1 0,2-6 0 15,0-12 1 1,0-10-1-16,1-11-5 0,-3-9-39 16,0-4-50-16,0 0-71 15,0-23 20-15,0-30 21 16,-5 0-103-16,-6 7-278 0</inkml:trace>
  <inkml:trace contextRef="#ctx0" brushRef="#br0" timeOffset="-75636.03">18139 12637 487 0,'0'0'244'0,"0"0"-98"15,0 0-75-15,0 0-31 16,0 0-26-16,0 0-14 15,0 0 0-15,29-2 11 16,-8-1 0-16,0 0-3 16,4 1-7-16,-3 2 9 15,-1 0-10-15,-2 0 0 16,-3 0-10-16,2 0-29 16,-7 0 7-16,2 5 9 15,1-2 7-15,1-3-20 16,6 2-70-16,-2-2-27 0,-3 0-103 15</inkml:trace>
  <inkml:trace contextRef="#ctx0" brushRef="#br0" timeOffset="-74692.18">18480 12737 492 0,'0'0'151'16,"0"0"-47"-16,0 0-10 15,0 0-46-15,0 0-48 16,0 0-32-16,0 0-23 16,-7 4 30-16,7-4 25 0,0 0 0 15,0 2 32-15,0-1 56 16,-4 5 31-16,2-5-64 15,-2 5 11-15,-2-1 8 16,4 6-35-16,2 1-28 16,0 3-11-16,0-1 0 15,0 1-1-15,2-1-7 16,12-2-1-16,1-3-10 16,4-8 10-16,-1-1 2 15,1-1 2-15,2-16 5 16,-6-9 8-16,1 2-6 15,-10-2 4-15,-1 2-5 0,-5 0 9 16,0 6 3-16,-5 4-3 16,-8 5 0-16,-5 4 16 15,1 3-7-15,-1 0-19 16,-1 2 0-16,4 0 16 16,1 0-4-16,6 0-12 15,1 0-25-15,3 4-34 16,2 1-17-16,2 2-18 15,0 4 25-15,0-2 44 16,2 5 8-16,7-2 10 16,1 3 7-16,9-4 0 15,1-1 0-15,2-3 21 16,7-3 1-16,-5-4 8 0,5 0-25 16,-4 0-5-1,-6-13-19-15,-2-3-24 0,-4 0-5 16,-4 2 13-16,-5 2 12 15,-1 2 23-15,-3 2 10 16,0 4 2-16,0 0 2 16,0 1 50-16,0 3-11 15,0 0-24-15,0 0-29 16,0 0-10-16,0 0-26 16,0 0-12-16,0 0 18 15,0 0 20-15,0 0 10 16,0 0 10-16,0 0 45 15,0 0 10-15,0 0-32 16,0 0-33-16,0 0 0 16,2 0-14-16,6 1 6 0,8 9 8 15,2 2 0-15,0 4 0 16,0-2-8-16,-1 4 8 16,0 0 0-16,-5-2 12 15,-5-2 1-15,-1-6 1 16,-6 0 64-16,0-4 59 15,-2 3-69-15,-9-2-42 16,1-1-19-16,-4 0-7 16,3-2-6-16,0-2-18 15,-1 0-58-15,0 0-74 16,2-8-107-16,1-6-441 0</inkml:trace>
  <inkml:trace contextRef="#ctx0" brushRef="#br0" timeOffset="-74495.12">18696 12308 750 0,'0'0'302'0,"0"0"-107"15,0 0-109-15,0 0-69 16,0 0-17-16,0 0-95 15,0 0-67-15,36 6-43 16,-18 2-202-16</inkml:trace>
  <inkml:trace contextRef="#ctx0" brushRef="#br0" timeOffset="-73737.57">18852 12641 230 0,'0'0'111'15,"0"0"-75"-15,0 0 4 16,0 0 12-16,0 0 10 16,0 0-9-16,14 98 1 15,-10-80 1-15,-2-4-18 16,3 0-22-16,-1-3-7 15,2-4-8-15,2-3-1 16,-2-4-38-16,1 0-18 16,1 0 23-16,2-10-29 0,1-5-28 15,-5-5 13-15,6-3-16 16,-3-1-28-16,-1 0 57 16,-1 0 42-16,2 7 23 15,-4 6 0-15,-1 7 71 16,-4 4 121-16,0 0 82 15,0 0-85-15,0 15-89 16,0 2-12-16,0 7-9 16,0 4-2-16,0-4-34 15,0-5-19-15,0-2-24 16,4-5-1-16,3-3-8 16,2-4-8-16,0-5-17 15,-2 0-18-15,3 0 38 0,2-9 14 16,-1-5 0-1,-1-3-13-15,0 3 5 0,-3 2 1 16,-3 6 6-16,3 5-7 16,-4 1-21-16,1 0 29 15,-2 0 0-15,5 3 42 16,-1 9 13-16,1 2-19 16,2 3-13-16,0-2-8 15,-3 1-14-15,1-2 8 16,0-2-6-16,-2 0-3 15,-3-4-23-15,0 1-60 16,-2-4-58-16,0-1-93 0</inkml:trace>
  <inkml:trace contextRef="#ctx0" brushRef="#br0" timeOffset="-70499.45">19300 12723 155 0,'0'0'118'0,"0"0"-76"16,0 0-18-16,0 0-8 15,0 0-6-15,0 0-8 16,0 0 8-16,2-4 13 15,-2 4 130-15,0 0-22 0,0 0-72 16,0 0-34-16,0 0 15 16,0 0 31-16,0 0 7 15,0 0-9-15,0 0-15 16,0 0-21-16,0 0-18 16,0 0-15-16,0 0 0 15,0 0-9-15,0 0 9 16,0 0-9-16,0 0-8 15,0 2-5-15,0 9 21 16,0-4-1-16,0 4 2 16,0-2 0-16,0 3 0 15,0 0 0-15,0 1-1 0,0-2 1 16,0-1 0-16,0-4 0 16,0-1 0-16,0-1 0 15,0-1-1-15,3-3 1 16,-1 4-1-16,-2-2 0 15,2 3 0-15,-2-4-9 16,2 2 10-16,0-2-1 16,-2 3 0-16,2-1 0 15,0-2-1-15,-2-1 2 16,3 0-1-16,-3 2 1 16,0-2 1-16,0 3-1 15,0-3 0-15,0 1 2 16,3 1-1-16,-1 3 0 15,0-1 0-15,-2-1-1 16,2-3 0-16,0 3 1 0,-2-3-1 16,0 1 1-16,0-1-1 15,3 0 0-15,-3 0 1 16,0 0-1-16,2 0-1 16,0 0-9-16,4 0 9 15,-1 0-11-15,6 0 6 16,2 0-2-16,6-18-56 15,-4 3-109-15,1 0-354 0</inkml:trace>
  <inkml:trace contextRef="#ctx0" brushRef="#br0" timeOffset="-68941.79">19505 12757 29 0,'0'0'56'16,"0"0"-4"-16,0 0 26 16,0 0-16-16,0 0-39 15,0 0-23-15,0 0 0 16,0 0-1-16,0 0 0 16,0 0 0-16,0 0-24 15,0 0 4-15,0 0 21 0,0 0 7 16,0 0 42-1,0 0-5-15,0 0-4 0,0 0-10 16,0 0-30-16,0 0 16 16,-5-2 1-16,5 0-5 15,0 2-5-15,0 0-7 16,0 0-14-16,0 0-35 16,0 0-6-16,0 0 5 15,0 0-25-15,0 0 15 16,0 0 39-16,0 0 21 15,0 0 44-15,0 0 48 16,0 0 35-16,0 0-24 0,0 0-34 16,0 0-20-1,0 0-1-15,0 0 2 0,0 0-22 16,0 0-7-16,0 0-8 16,0 0-4-16,0 0-2 15,0 0 8-15,0 0 6 16,0 0-19-16,0 0-2 15,0 0 1-15,0 0 0 16,0 0-1-16,0 0 1 16,0 0-1-16,0 0 0 15,0 0 0-15,0 0 1 16,0 0 6-16,0 0 23 16,0 0-2-16,0 0-4 15,0 0 2-15,0 0 3 16,-2 0 3-16,0 0-2 0,2 0 18 15,-2 0-9-15,2 0-27 16,0 0-12-16,0 0-1 16,0 4-12-16,0 4 12 15,-2 2-7-15,2 2 8 16,-3 2-1-16,3 0-7 16,0 3-2-16,0-2 1 15,0 3 7-15,0 7 0 16,0-1-4-16,0 2 4 15,0 1-5-15,5 2 7 16,1-3-1-16,-4-2-5 16,1-4 6-16,2-4 1 15,-3-2-1-15,-2 0 1 0,0-6 0 16,0 1 11 0,0-4-6-16,-10 1 14 0,2-4-4 15,-5 3 7-15,-3-4-16 16,1-1 2-16,-4 0-3 15,1 0 15-15,3 0 21 16,-3-1-14-16,5-8-8 16,-5-3-11-16,7 0-9 15,-2-4-43-15,-3-10-98 16,7 4-90-16,1 4-532 0</inkml:trace>
  <inkml:trace contextRef="#ctx0" brushRef="#br0" timeOffset="-68174.42">19450 12883 134 0,'0'0'124'0,"0"0"-83"16,0 0-20-16,0 0-5 16,0 0-6-16,0 0-9 15,0 0 1-15,6-5 8 0,-6 5-1 16,0 0-1 0,0 0-6-16,0 0 15 0,0 0 145 15,0 0 9-15,0 0-83 16,0 0-59-16,0 0-20 15,0 0-9-15,2 0-7 16,3-2 2-16,-1-7 5 16,6 1 0-16,-4-1 1 15,-2 0 0-15,5 3-1 16,-3-4 1-16,8 0-1 16,-3 0-50-16,-2 2-147 0</inkml:trace>
  <inkml:trace contextRef="#ctx0" brushRef="#br0" timeOffset="-51575.45">20423 12747 310 0,'0'0'23'0,"0"0"-15"16,0 0 358-16,0 0-65 15,0 0-137-15,-9 3-80 16,7-3-13-16,0 0-14 16,-3 0-18-16,3 0-1 15,0 0 1-15,-5 0-13 16,2 1-8-16,1 9-18 16,-2 7-2-16,1 2-15 15,1 7-8-15,4 5 6 0,0-6-7 16,0 0-10-1,6-7-14-15,12-12-45 0,4-6-12 16,3-6-6 0,0-20 36-16,2-9 19 0,-6-5-24 15,-5 2-33-15,-7 5 32 16,-9 4-32-16,0 8 15 16,0 8 60-16,-13 9 40 15,-3 4 69-15,-5 2 19 16,4 14 0-16,-1 6 29 15,1 5-40-15,3-6-50 16,5 1-5-16,5-8-22 16,4-6-11-16,0-8-109 15,19-8 7-15,6-16-2 16,0-4-197-16</inkml:trace>
  <inkml:trace contextRef="#ctx0" brushRef="#br0" timeOffset="-51328.6">20593 12498 485 0,'0'0'259'0,"0"0"-147"16,0 0-84-16,0 0-20 15,0 0-6-15,-25 93-2 16,21-47 1-16,4 8 6 15,0 5 18-15,0-2 2 16,0-6-2-16,0-9-12 0,6-10-12 16,5-12-1-16,14-20-68 15,-3 0-107-15,-5-17-39 0</inkml:trace>
  <inkml:trace contextRef="#ctx0" brushRef="#br0" timeOffset="-50930.54">20730 12741 573 0,'0'0'271'0,"0"0"-92"16,0 0-2 0,0 0-55-16,0 0-28 0,0 0-23 15,0 0-11-15,-15 0-28 16,11 0-13-16,-1 0-11 15,-2 6-8-15,-2 2 0 16,1 2-2-16,0 7-8 16,4 2 4-16,4 3-1 15,0 2 6-15,0-2 0 16,10-1-8-16,7-6-5 16,3-6-5-16,5-4 3 15,-3-5-36-15,-2 0-4 16,-9-2 39-16,-4-7 16 15,-7-5 1-15,0-1 0 16,-12 1-16-16,-3 4-15 0,-5 5 18 16,0 1 13-1,4 1 1-15,3 3-1 0,6 0 0 16,7 0-51-16,0 0-171 16,0-2-298-16</inkml:trace>
  <inkml:trace contextRef="#ctx0" brushRef="#br0" timeOffset="-50553.37">20940 12761 415 0,'0'0'497'16,"0"0"-306"-1,0 0-69-15,0 0-25 0,0 0-6 16,0 0-10-16,0 0-47 15,-31 0-28-15,26 0-6 16,-1 0-8-16,4 0 2 16,0 1 4-16,-2 4-18 15,4 3-17-15,0 2 21 16,6 2 6-16,5 2 9 16,1 3-14-16,5 1 5 15,-2-3 10-15,-1 0 0 16,-4-4 0-16,-3-2 1 15,-4-4-1-15,-3 2 13 16,0-7 49-16,0 1 30 16,-5 2-54-16,-6-3-26 0,2 0-12 15,0 0-29-15,6-16-68 16,3-29-153-16,3 3-103 16,6 2-58-16</inkml:trace>
  <inkml:trace contextRef="#ctx0" brushRef="#br0" timeOffset="-50334.49">21110 12530 7 0,'0'0'615'0,"0"0"-332"15,0 0-69-15,0 0-68 16,0 0-63-16,0 0-64 16,0 0-19-16,-8 73 2 15,6-35-2-15,2 4 0 0,0 2 0 16,0-6-2-16,0-3 2 15,0-10 0-15,0-4 0 16,0-12-40-16,0-3-49 16,0-6-94-16,0-11-87 15,-6-10-515-15</inkml:trace>
  <inkml:trace contextRef="#ctx0" brushRef="#br0" timeOffset="-50163.58">21007 12617 674 0,'0'0'316'0,"0"0"-191"16,0 0-106-16,0 0-19 0,0 0-22 15,0 0 11 1,0 0-20-16,53 0-82 0,-32 0 51 16,8 6 3-16,-6 3-51 15,0-4-92-15</inkml:trace>
  <inkml:trace contextRef="#ctx0" brushRef="#br0" timeOffset="-49727.62">21260 12757 130 0,'0'0'221'0,"0"0"-32"16,0 0-88-16,0 0-33 15,0 0-19-15,0 0-18 0,0 0-10 16,72 34-7-16,-61-32 11 15,-2-2 9-15,-2 0-2 16,-3 0-7-16,-1 0-7 16,-3 0-10-16,0 0 2 15,0 0 20-15,0 0 64 16,0 0 25-16,-7 4-83 16,-5 0-19-16,-1 2-8 15,-3 4-7-15,3 2-1 16,-3 2 21-16,3 1 6 15,3-4-18-15,2-1 94 16,8-4-47-16,0 0-57 0,0-1-15 16,8 3 14-1,7 0-2-15,3-1-6 0,-1 0-31 16,-3-1-7 0,-3-3 2-16,-5-1 13 0,-3 2 8 15,-1-4 15-15,-2 3 9 16,0-3 0-16,3 0-21 15,-1 0-128-15,2 0-4 16,9-9 42-16,1-4-67 16,-3-1-217-16</inkml:trace>
  <inkml:trace contextRef="#ctx0" brushRef="#br0" timeOffset="-49480.78">21461 12873 107 0,'0'0'414'16,"0"0"-133"-16,0 0-90 0,0 0-45 15,0 0-47-15,0 0-10 16,0 0-32-16,34 93-12 16,-20-51-25-16,-1 10 24 15,2 8-12-15,1 6-18 16,-6 9-12-16,2-3 4 16,-5-2-5-16,-3-8 6 15,-2-15-7-15,-2-8 0 16,0-15-16-16,0-16-7 15,-4-8 4-15,-7-36-101 16,-11-50-215-16,1 4-37 16,2-2 15-16</inkml:trace>
  <inkml:trace contextRef="#ctx0" brushRef="#br0" timeOffset="-49276.91">21461 12803 222 0,'0'0'192'0,"0"0"-62"16,0 0 63-16,0 0-38 15,0 0-5-15,0 0 1 16,0 0-18-16,73-42-72 16,-59 42-25-16,-5 0-7 15,0 0-6-15,-4 1-2 16,-1 8-7-16,-4 2-14 16,0 4-25-16,0 7-55 15,-14 9-81-15,-1-3-161 16,1-9-338-16</inkml:trace>
  <inkml:trace contextRef="#ctx0" brushRef="#br0" timeOffset="-48293.35">22176 12757 814 0,'0'0'266'16,"0"0"-143"-16,0 0-55 15,0 0-13-15,0 0-14 16,0 0-41-16,-93-10-16 0,70 25-9 15,4 5 22 1,-2 1 2-16,6-1 1 0,4-2 7 16,4-1-6-16,7-3-1 15,0-4 0-15,9 2-10 16,9-6-48-16,7-1 26 16,4-1-4-16,0 1-3 15,-3 0 22-15,-4 4 15 16,-4 0 2-16,-5 6 0 15,-6 0 39-15,-4 2 17 16,-3-1 36-16,0-2 11 16,0-2-21-16,-10-3-6 15,4-2-45-15,-1-3-20 16,1-4-11-16,1 0-29 0,-2-8-81 16,3-10-127-16,2-2-296 0</inkml:trace>
  <inkml:trace contextRef="#ctx0" brushRef="#br0" timeOffset="-47913.54">22350 12890 871 0,'0'0'195'0,"0"0"-175"16,0 0 0-16,0 0-7 15,0 0-13-15,92-36-13 16,-70 17-10-16,-4-2-46 16,-8 0 23-16,2-1 14 0,-10 2 22 15,-2 4 10-15,0 2 0 16,-16 4 0-16,-3 8 13 16,-6 2 21-16,0 10-16 15,1 15 25-15,0 10 77 16,6 7 26-16,5 1-28 15,8 1-43-15,5-2-41 16,5-7-12-16,14-3-12 16,6-9-9-16,4-11 6 15,2-12 8-15,2-14 1 16,-1-28-16-16,-3-32-25 0,-7-1-82 16,-7-40-86-1,-3 16-102-15,-12 25-200 0</inkml:trace>
  <inkml:trace contextRef="#ctx0" brushRef="#br0" timeOffset="-47462.03">22589 12436 192 0,'0'0'361'0,"0"0"-166"16,0 0-9-16,-5 123-60 15,5-75 4-15,0 2-49 16,7-4-48-16,4-2-14 16,-4-6-10-16,2-6-1 15,-2-3-8-15,-1-10 1 16,5-1 1-16,-2-5-2 15,7-4-21-15,2-6-92 16,7-3-104-16,0 0 75 16,4-8 27-16,0-9 16 15,-2 1 3-15,-6 4 96 0,-4 4 39 16,-5 2 124-16,-8 4 27 16,0 0 24-16,-4 2 25 15,0 0-31-15,0 0-45 16,-13 0-75-16,-7 0-64 15,-7 10-16-15,-4 4-7 16,-2 4-1-16,-1 0-6 16,3 4 3-16,4-1-23 15,5 1-6-15,7-2 18 16,3 2-22-16,5-4 18 16,3 2 7-16,4-2 10 0,0-2-8 15,2-2 8-15,12-2-9 16,3-2 9-16,4-6-1 15,6-4 2-15,0 0 0 16,-2-16 0-16,2-8-51 16,7-20-67-16,-8 6-153 15,-5 2-291-15</inkml:trace>
  <inkml:trace contextRef="#ctx0" brushRef="#br0" timeOffset="-47019.21">22943 12846 809 0,'0'0'351'15,"0"0"-145"-15,0 0-35 0,0 0-52 16,0 0-66-16,0 0-52 16,0 0-1-16,0 0-14 15,0 12 7-15,0-1 6 16,6 3-20-16,4-3-18 15,1-1 8-15,2-6-11 16,1-4-24-16,1 0 10 16,1-7 28-16,-5-7 17 15,2 5-11-15,-8 0 11 16,-3 7 11-16,0 2 21 16,-2 0 44-16,2 6-32 0,-2 12 40 15,7-1-15 1,1 3-30-16,2 0-15 0,3-4-13 15,3-6 2-15,-3-4-2 16,1-4-5-16,-1-2 5 16,-2 0-2-16,-2-10-4 15,-2-8 5-15,-5-2-21 16,0-6-3-16,-2 1 0 16,0 0-28-16,0 0-30 15,0 6 0-15,0-2-52 16,0 7-236-16,0 6-470 0</inkml:trace>
  <inkml:trace contextRef="#ctx0" brushRef="#br0" timeOffset="-46658.45">23311 12900 690 0,'0'0'327'16,"0"0"-45"-16,0 0-112 15,0 0-63-15,0 0-70 16,0 0-21-16,0 0 4 16,71 12-15-16,-60-30-5 15,-4-3-25-15,-7-5-33 16,0 0-66-16,0 6-47 16,-7 6 13-16,-4 6 57 15,-7 8 97-15,0 3 4 0,3 20 84 16,-3 7 39-1,5 8-22-15,5 5-30 0,6-1-17 16,2 0-18-16,8-4-15 16,5-6-4-16,5-7 3 15,1-10-12-15,-1-7-8 16,0-8-1-16,0-8-26 16,0-22-44-16,-3-22-93 15,-1 6-154-15,-5 4-340 0</inkml:trace>
  <inkml:trace contextRef="#ctx0" brushRef="#br0" timeOffset="-46348.39">23451 12887 643 0,'0'0'355'16,"0"0"-121"-16,0 0-58 15,0 0-57-15,-14 111-54 16,14-85-39-16,0-2-14 0,9-8-12 16,5-8 0-16,-3-8-25 15,5 0-2-15,1-8 2 16,1-16-27-16,3 0-12 15,-4 0 14-15,-1 2 23 16,-3 6 20-16,-4 8 7 16,-4 2 39-16,-1 6 29 15,-2 0 33-15,3 6-24 16,-1 14 32-16,3 8 14 16,-1 6-61-16,1 0-36 0,0-4-19 15,-1-8-1 1,1-6-6-16,-5-6-57 15,3-2-40-15,0-8-25 0,1 0-37 16,5-3-50-16,1-12-78 16,-2-1-255-16</inkml:trace>
  <inkml:trace contextRef="#ctx0" brushRef="#br0" timeOffset="-45630.47">23845 13016 124 0,'0'0'277'0,"0"0"-11"15,0 0-14-15,0 0 6 16,0 0-57-16,0 0-54 0,0 0-72 16,5-36-32-1,-17 30-19-15,0 4-10 16,-2 2-13-16,1 0-1 16,-1 0 0-16,1 12-6 0,2 4 4 15,-1 6 2-15,6 2 0 16,1 2 1-16,5 0 11 15,0-2-2-15,0-4-3 16,9-2-7-16,7-6-1 16,1-4 0-16,4-8-15 15,-3 0-19-15,-1-3 7 16,-3-14 6-16,-1-3-10 16,-2 4-32-16,-4 2 25 15,-2 6 39-15,-5 4 3 16,0 4 57-16,0 0-4 15,0 0-26-15,0 0-6 0,4 8-12 16,0 0-11-16,3 2 1 16,1 2-2-16,6-6 0 15,1-2-1-15,2-4-31 16,1 0 8-16,1-8 3 16,-1-10 4-16,-2 0-14 15,-3 2-17-15,-2 4 16 16,-2 4 18-16,-7 6 9 15,0 2 5-15,-2 0 33 16,0 0 17-16,0 0-28 16,3 0-15-16,-3 2-6 15,5 8 19-15,1 0-10 16,1 2-8-16,-3 0-1 16,2 0 0-16,0-2 8 0,-4 4-9 15,2 2 1 1,-4 8 6-16,0 12 18 0,0 8 8 15,0 17 4-15,0 21-2 16,0-6 20-16,-2 8-14 16,-4-2 13-16,2-17-2 15,-2 4-24-15,6-16-8 16,0-13-8-16,0-14-12 16,0-12 1-16,0-10-1 15,0-4-19-15,0-4-47 16,0-22-34-16,6-40-52 15,2 6-108-15,-4-4-446 0</inkml:trace>
  <inkml:trace contextRef="#ctx0" brushRef="#br0" timeOffset="-44895.51">24302 13196 155 0,'0'0'135'15,"0"0"-41"-15,0 0-70 16,0 0-23-16,0 0-1 15,0 0 0-15,0 0 6 16,2-51 66-16,-2 46 92 16,0 3 17-16,-4-2 40 15,2 0 25-15,-1 1-71 0,1 0-22 16,2 1 0 0,-2 0 7-16,0 2-42 0,0 0-37 15,2 0-32-15,-5 0-18 16,0 20-25-16,-3 14-5 15,-5 13 5-15,-4 9 1 16,5 4-6-16,0 0 5 16,1 0-6-16,5-10 1 15,1-10-1-15,3-12-28 16,2-12 6-16,-2-7-10 16,2-6-30-16,0-3-45 15,2-2-50-15,22-40 32 16,0-2 8-16,-1-2-265 0</inkml:trace>
  <inkml:trace contextRef="#ctx0" brushRef="#br0" timeOffset="-44727.62">24275 12725 136 0,'0'0'53'0,"0"0"-53"16,0 0-27-16</inkml:trace>
  <inkml:trace contextRef="#ctx0" brushRef="#br0" timeOffset="-44201.81">24378 12998 418 0,'0'0'328'0,"0"0"-86"15,0 0-41-15,0 0-5 16,0 0-67-16,0 0-56 15,0 0-29-15,0 0-1 16,7 100 5-16,-5-82-1 16,0-2-3-16,0-6-29 15,-2 1-1-15,2-8-8 16,-2 3-4-16,2-4-2 0,-2-2-10 16,3 2-26-16,4-2-18 15,2 0 3-15,4 0 13 16,5-13 10-16,1-2-24 15,2-3 1-15,-3 2-29 16,-1 2 3-16,-3 4 25 16,-7 4 36-16,-3 4 16 15,0 2 21-15,-4 0 106 16,0 0-5-16,0 10-52 16,-2 8-25-16,-4 4-3 15,-1 1-23-15,1-2-3 16,2 3-7-16,2-3-9 15,2-5 0-15,0-4 0 0,0 0-1 16,0-6-49-16,6-5-30 16,4-1-65-16,15 0-32 15,-8-11-117-15,2-4-108 0</inkml:trace>
  <inkml:trace contextRef="#ctx0" brushRef="#br0" timeOffset="-43559.08">24657 13196 687 0,'0'0'370'0,"0"0"-200"16,0 0-68-16,0 0 20 16,0 0-31-16,0 0-57 0,0 0-26 15,2-3-7 1,-2 3 0-16,0 0 1 0,0 0 8 16,0 0 0-16,0 2-1 15,0 11 0-15,0 6 40 16,0 5-2-16,0-3-22 15,0 4-9-15,2-7-8 16,7-4-8-16,2-2 0 16,0-3-9-16,4-7-15 15,1-2-6-15,2 0-1 16,2-9 8-16,-2-11 4 16,4-6 7-16,-4-5-27 15,-5 4-21-15,-1-1 17 16,-8 6 18-16,-2 4 18 15,-2 7 7-15,0 5 34 0,0 5 25 16,0 1-1-16,0 0-20 16,0 0-9-16,0 0-11 15,0 11-17-15,-2 2 5 16,0 5-5-16,2 1-1 16,0 6 13-16,0 2-7 15,0 4 4-15,0 2 9 16,0 6-7-16,4-1 0 15,0 6-6-15,-1 0-4 16,-1 2-2-16,-2 0 0 16,0 0 2-16,0-3-2 15,0-3 1-15,-5-4 5 0,-3-4-6 16,-3-6 1 0,-1-6 0-16,2-4 1 0,-2-4 5 15,1-10-7-15,0-2-3 16,2-2-13-16,0-18-12 15,7-16-20-15,2-6-35 16,0-6-41-16,11-2 23 16,9 6 59-16,5 5 17 15,6 3-7-15,-2 5-52 16,-4-8-29-16,-12 9-106 16,-9 8-469-16</inkml:trace>
  <inkml:trace contextRef="#ctx0" brushRef="#br0" timeOffset="-3911.2">17560 13744 769 0,'0'0'236'16,"0"0"-99"-16,0 0-18 0,0 0-69 15,0 0-38-15,0 0 7 16,0 0-10 0,0 0-9-16,0 0 0 0,0 0 0 15,0 0 1-15,0 0-1 16,0 0-2-16,2 0-15 15,5 0-4-15,4 0 21 16,7 6 47-16,6 2 27 16,5 4-38-16,7-4-5 15,2 2-5-15,4-2-4 16,-2-4-12-16,1-2-3 16,-1-2-7-16,1 0-32 15,-5 0-127-15,-13 0-436 0</inkml:trace>
  <inkml:trace contextRef="#ctx0" brushRef="#br0" timeOffset="-3143.7">18415 13794 434 0,'0'0'243'16,"0"0"-74"-16,0 0-42 15,0 0-30-15,0 0-28 16,0 0-17-16,0 0-10 15,-42 0 6-15,38 0-16 16,-1 0 27-16,1 2-12 16,-1 4-17-16,5 4-18 15,-2 4-12-15,2 2-1 0,0 0-9 16,7-2-4-16,11-8-7 16,4-6 15-16,4 0 6 15,3-22 13-15,-2-10 0 16,-4-8-13-16,-5-2 0 15,-7 5-15-15,-9 4-18 16,-2 7-9-16,-4 9 29 16,-15 10 4-16,-2 7-5 15,-6 0 14-15,0 19 4 16,-2 8 15-16,6-1 0 16,8-2-3-16,4-2-16 15,8-4 0-15,3-6-89 16,5-6-223-16,6-4-300 0</inkml:trace>
  <inkml:trace contextRef="#ctx0" brushRef="#br0" timeOffset="-2679.54">18567 13418 519 0,'0'0'226'0,"0"0"-68"16,0 0 8-16,0 0-14 16,0 0-22-16,0 0-60 15,0 0-41-15,-2 9-3 16,-2 14-13-16,1 10-6 16,-1 13-1-16,2 8 3 15,2 4-9-15,0-1 9 16,0-5 0-16,0-8-9 15,0-8 2-15,0-8-2 0,2-10 0 16,5-6-6-16,-1-8-13 16,3-4-36-16,2 0 12 15,2-2-20-15,1-10-63 16,4-8-82-16,-5 6-97 16,-2 2-383-16</inkml:trace>
  <inkml:trace contextRef="#ctx0" brushRef="#br0" timeOffset="-2063.14">18739 13726 468 0,'0'0'295'0,"0"0"-136"15,0 0-3-15,0 0-18 0,0 0-73 16,0 0-39-1,0 0-16-15,0-8-1 0,0 8 21 16,0 0 27-16,0 0 7 16,0 0 4-16,0 0-24 15,0 0-21-15,0 0-7 16,0 2-6-16,0 10-10 16,0 4 1-16,0 8-1 15,0 2 0-15,2 0-1 16,7-2 0-16,2-2 0 15,0-4 0-15,2-2-1 16,-2-6-5-16,3-2-2 16,-1-8 3-16,1 0 6 0,1 0 9 15,3-9 0-15,-1-14-1 16,0-3-2-16,-2-2-6 16,-4 0-12-16,-2 2-13 15,-5 2 8-15,1 8 2 16,-3 1 15-16,-2 6 0 15,0 5 2-15,0 4 6 16,0 0 1-16,0 0 7 16,0 0-16-16,0 2-1 15,-2 12 0-15,-5 4 0 16,3 6 0-16,2 10 0 16,-3 2 1-16,1 6 0 15,2 6 0-15,0 9 0 16,-1-1 0-16,3 4-1 15,0 0 1-15,0-6-1 0,0-8 2 16,0-8-1-16,0-12 0 16,0-10 0-16,0-6-29 15,0-10-104-15,0-8-76 16,0-12-193-16,0-2-340 0</inkml:trace>
  <inkml:trace contextRef="#ctx0" brushRef="#br0" timeOffset="-1507.72">19062 13874 599 0,'0'0'289'16,"0"0"-127"-16,0 0-19 16,0 0-47-16,0 0-51 15,0 0-31-15,0 0-13 16,2-50 6-16,2 38 2 16,-2 0-8-16,4 0 18 15,-4 4-12-15,0 0 0 16,0 4-1-16,2-2-5 0,-4 2-1 15,2 4 0-15,1-2-2 16,-3-1-6-16,0 3 2 16,0 0-4-16,0 0 4 15,0 0-1-15,0 0-5 16,2 0-56-16,2 0 32 16,3 9 36-16,0 3 10 15,4 2-10-15,0 4-18 16,3 0 3-16,-2 2 14 15,5 6 2-15,-5-4-1 16,5 2 0-16,-5 0 0 16,-5-1 0-16,0-6 7 15,-4 0 21-15,-3-7 50 0,0-1 12 16,-3-4-23-16,-8-5-22 16,0 0-45-16,-5 0-6 15,5-17-22-15,0-7-72 16,-3-22-38-16,10 8-109 15,0 2-391-15</inkml:trace>
  <inkml:trace contextRef="#ctx0" brushRef="#br0" timeOffset="-1094.05">19309 13529 54 0,'0'0'528'0,"0"0"-317"16,0 0-112-16,0 0-3 16,0 0-18-16,0 0-22 15,0 0 15-15,11 104 25 16,-4-53-27-16,-3-1-3 0,1 1-26 16,-3-6-19-16,2-5-10 15,-2-10 1-15,-2-8-6 16,0-10-6-16,0-4 0 15,0-8-34-15,0 0-85 16,3-3-69-16,4-32 6 16,-3 5-80-16,3 0-107 0</inkml:trace>
  <inkml:trace contextRef="#ctx0" brushRef="#br0" timeOffset="-28.64">19567 13756 573 0,'0'0'364'0,"0"0"-121"0,0 0-45 15,0 0-77-15,0 0-50 16,0 0-19-16,0 0 7 16,-22-4-14-16,6 4-3 15,-1 0-5-15,-8 0 21 16,1 0-29-16,-8 6-11 16,1 2-18-16,0-2 0 15,0 4 0-15,2-4-1 16,4 2 1-16,10-4-8 15,3 2 7-15,8-4-11 16,2-2 2-16,2 2-2 0,0-2-14 16,0 0-14-1,0 2 5-15,8 0 19 0,4 0 16 16,1 2 0-16,5 4-5 16,0-2 5-16,0 2 1 15,0 2 0-15,2 2 1 16,-4-4-1-16,1 4 0 15,1-4 0-15,-3 4-1 16,1-6 2-16,3 0-2 16,-4 0 7-16,-2-2-7 15,1-2 0-15,-4 0-1 16,0-2-30-16,-1 0-20 16,-3 0 0-16,0 0-21 15,6 0-73-15,-5 0-97 0,1 0-286 16</inkml:trace>
  <inkml:trace contextRef="#ctx0" brushRef="#br0" timeOffset="241.08">19681 13832 342 0,'0'0'508'0,"0"0"-292"15,0 0-80-15,0 0 18 16,0 0-26-16,0 0-51 16,0 0-38-16,0 0-25 0,0 0-14 15,0 0 0 1,0 2 0-16,2 8 23 0,0 4-2 16,0 0-11-16,4 2-4 15,-2 0-6-15,0-4-1 16,3-2-57-16,-1-4-148 15,-1-6-294-15</inkml:trace>
  <inkml:trace contextRef="#ctx0" brushRef="#br0" timeOffset="391.14">19735 13561 1139 0,'0'0'299'16,"0"0"-135"-16,0 0-52 0,0 0-51 15,0 0-61-15,0 0-54 16,0 0-123-16,6-90-410 16</inkml:trace>
  <inkml:trace contextRef="#ctx0" brushRef="#br0" timeOffset="7402.81">20497 13850 183 0,'0'0'107'15,"0"0"-61"-15,0 0-23 16,0 0 276-16,0 0-159 16,0 0-102-16,11 14-25 15,-11-14 14-15,2 6 34 16,2-4-12-16,-2 6-10 16,3-2-3-16,2 4 2 15,2 2-5-15,1 2-4 16,4 4 1-16,4-1-4 15,0-2-14-15,2-5-6 0,2-3 1 16,0-7 0 0,1 0-5-16,-4-7-2 0,0-11-35 15,-6-1-16-15,-2-2-7 16,-6 1 34-16,-5-4 24 16,0 2 8-16,-11 6 24 15,-10 2 37-15,-1 0 50 16,-5 10-33-16,2 2-46 15,4 2-27-15,0 0-13 16,4 12-10-16,3 12-87 16,6 0-110-16,5-6-137 0</inkml:trace>
  <inkml:trace contextRef="#ctx0" brushRef="#br0" timeOffset="8040.07">20795 13557 201 0,'0'0'111'0,"0"0"-81"15,0 0-7-15,0 0 36 16,0 0-18-16,0 0 21 16,0 0 34-16,0 0-22 15,0 0-25-15,0 0-13 16,0 0-17-16,0 0-10 16,0 0 9-16,0 0 37 0,0 0 25 15,0 0-27-15,0 0-34 16,0 0-17-1,0 0 0-15,0 0-2 0,0 0-1 16,0 0-12-16,0 0-2 16,0 0 15-16,0 0 0 15,-2 0 0-15,2 8 0 16,-3 2 0-16,1 8 7 16,0 7 18-16,0 10 34 15,2 8 35-15,0 5-13 16,0 6-42-16,0-4-24 15,0-3-15-15,0-12 6 16,0-7-6-16,0-7 0 16,0-11 0-16,6-10-52 15,3 0-158-15,1-14-105 0</inkml:trace>
  <inkml:trace contextRef="#ctx0" brushRef="#br0" timeOffset="8476.83">20985 13840 624 0,'0'0'507'0,"0"0"-323"16,0 0-36-16,0 0-23 0,0 0-52 15,0 0-34-15,0 0-26 16,-14 16-12-16,14-4-1 16,0 0-2-16,0 3-4 15,7-2-1-15,6-3 7 16,3-6-1-16,0-4-13 16,-1 0-2-16,1-9-3 15,-5-12-8-15,-3 1-21 16,-2-2-3-16,-6 2-4 15,0 4 40-15,0 2 15 16,-10-1 0-16,-5 2 0 16,-1 7 18-16,-2 0 27 15,0 4 3-15,1 2-22 0,1 0-9 16,5 0-11 0,-1 8-6-16,6-2-18 0,4 0-68 15,2 1-175-15,4-2-144 16,7-3-211-16</inkml:trace>
  <inkml:trace contextRef="#ctx0" brushRef="#br0" timeOffset="8822.79">21220 13756 555 0,'0'0'209'0,"0"0"-93"16,0 0-24 0,0 0-51-16,0 0-27 0,0 0-13 15,0 0-1-15,-17 60 0 16,17-48 0-16,7 0 10 16,6 0-9-16,5 2 7 15,-1 2-1-15,-1 0-6 16,-3 0 8-16,-3-2-8 15,-6-2 9-15,-2 0 55 16,-2 0 57-16,0 3 2 16,-12-4-42-16,-3 1-34 15,2-6-8-15,0-6-38 16,4 0-2-16,2-15-153 0,5-10-151 16,2 2-274-16</inkml:trace>
  <inkml:trace contextRef="#ctx0" brushRef="#br0" timeOffset="9092.69">21374 13605 29 0,'0'0'763'16,"0"0"-581"-16,0 0-137 15,0 0 10-15,0 0 98 0,0 0-37 16,48 121-36 0,-33-79-22-16,-1 0-23 0,-6-6 4 15,-4-6 2-15,1-2-19 16,-5-16-6-16,0 0-16 16,-2-10-7-16,-21-2-100 15,4-17-304-15,-4-4-698 0</inkml:trace>
  <inkml:trace contextRef="#ctx0" brushRef="#br0" timeOffset="9242.35">21330 13834 907 0,'0'0'324'0,"0"0"-234"16,0 0-56 0,0 0 24-16,0 0-2 0,0 0-11 15,0 0-26-15,92 8-19 16,-69-26-112-16,0-4-198 15,-9 5-441-15</inkml:trace>
  <inkml:trace contextRef="#ctx0" brushRef="#br0" timeOffset="9649.41">21642 13806 35 0,'0'0'27'16,"0"0"35"-16,0 0-13 0,0 0-26 16,0 0-1-1,0 0 89-15,0 0-27 0,2-6-57 16,-16 12 44-16,1 4 50 16,-5 4 55-16,1 2 19 15,-2 2-73-15,2-2 28 16,5 0 14-16,6-2-61 15,2-2-71-15,4 0-31 16,0-1-1-16,8-2-16 16,11 0 1-16,3-6-23 15,0-1-21-15,0 1-28 16,-4-3-16-16,-2 0-30 16,-8 0 65-16,0 1 39 0,-6-1 29 15,-2 3 0-15,0-3 78 16,0 1-13-16,0-1-33 15,0 0-21-15,0 3-11 16,0-3-18-16,0 0-196 16,0 0-324-16</inkml:trace>
  <inkml:trace contextRef="#ctx0" brushRef="#br0" timeOffset="10098.01">21791 13936 857 0,'0'0'263'16,"0"0"-93"-16,15 94-40 0,-3-37-24 15,1 4-23-15,2 9-35 16,1-5-19-16,0-1-15 16,-7-8 7-16,0-11 10 15,-5-13-16-15,-4-9-7 16,0-10-8-16,0-13 0 15,-4 0-41-15,-9-22-80 16,-6-8-91-16,-1-15-36 16,3-5 18-16,3-4-57 15,3-2 150-15,0 0 137 16,7 0 13-16,1 2 115 16,3 6 22-16,0 5-24 15,0 4-19-15,5 2-13 0,6 6-20 16,2 6-9-16,1 7-1 15,-1 6-12-15,1 4-36 16,-1 6-9-16,-5 2 2 16,2 0-3-16,-6 0 20 15,-2 10 46-15,-2 2 23 16,0 6-30-16,-4 0-22 16,-5 2-27-16,0-2-16 15,2 4-19-15,3-4-180 16,4-4-796-16</inkml:trace>
  <inkml:trace contextRef="#ctx0" brushRef="#br0" timeOffset="10728.71">22631 13918 214 0,'0'0'114'0,"0"0"115"16,0 0-27-16,0 0-128 15,0 0-15-15,0 0 9 16,-89 8-3-16,68 2 17 15,6 2-1-15,-1 3 9 16,8-6-6-16,1-1-21 16,3-2-30-16,4 1-30 15,0-3-3-15,0-3-10 0,11 3 8 16,7-4 2-16,7 0 0 16,3-5-33-16,3-3-2 15,0-1-1-15,-2 4 13 16,-2 2 22-16,-7 3 0 15,-1 0 1-15,-9 12 1 16,-8 6 16-16,-2 2 60 16,0 3 29-16,-2 1-20 15,-12-4 1-15,-1 0-8 16,4-6-13-16,0-7-18 16,2 0-30-16,3-7-18 15,1 0-84-15,2-22-92 16,1-4-170-16,2 3-302 0</inkml:trace>
  <inkml:trace contextRef="#ctx0" brushRef="#br0" timeOffset="11186.34">22793 13924 500 0,'0'0'256'0,"0"0"-87"15,0 0-22-15,0 0-15 0,0 0-29 16,0 0-13-16,0 0-21 16,17 65-35-16,-11-33-23 15,0-1 2-15,1 0 3 16,5-5-7-16,-2-8-7 15,4-4-2-15,-1-10 0 16,-2-4-3-16,5 0-17 16,-1-16-22-16,1 0-9 15,-3 0 16-15,1 2 24 16,-3 6 11-16,0 2 20 16,-4 3 16-16,2 3 17 15,0 0 16-15,2 5-13 0,0 3-20 16,0 0-15-1,3-4-10-15,-3 0-9 0,-1-4 4 16,0 0-5-16,-6-2-1 16,-4-16-25-16,0-2-22 15,0-6-50-15,-10-10-117 16,-7 6-181-16,4 6-497 0</inkml:trace>
  <inkml:trace contextRef="#ctx0" brushRef="#br0" timeOffset="11630.19">23213 14119 208 0,'0'0'108'0,"0"0"-34"15,0 0 304-15,0 0-244 16,0 0-60-16,0 0 60 16,0 0-15-16,8 90-45 15,-1-72-28-15,2 0 15 16,2-4-9-16,2-5-12 15,-1-8-13-15,3-1 11 0,-1-1 7 16,-1-20-7-16,-5-7-21 16,0-8-17-16,-8 0-13 15,0 0-20-15,-8 2-21 16,-7 8-46-16,-7 5 27 16,2 16 38-16,0 5 22 15,2 0 12-15,3 4-20 16,6 12-40-16,4 0-10 15,5 2-75-15,0-4-149 16,5-2-435-16</inkml:trace>
  <inkml:trace contextRef="#ctx0" brushRef="#br0" timeOffset="12133.12">23431 13860 643 0,'0'0'200'0,"0"0"-127"16,0 0 10-16,0 0 42 16,0 0-17-16,0 0-14 15,0 0-7-15,0-30-24 16,0 30-15-16,0 0-16 0,0 18 1 15,0 8-8 1,0 13 4-16,0 6 13 0,0 8-2 16,0 1-18-16,2 0-16 15,7-8-6-15,3-6 3 16,-2-6-2-16,3-12 0 16,1-4 0-16,1-11-1 15,1-7-1-15,-1 0 0 16,-1-11-21-16,-1-13-13 15,-3-4-19-15,-4-2 16 16,-3 0-10-16,-3 3 13 16,0 2 11-16,-5 7 24 15,-11 5 39-15,1 8 16 16,-3 5-13-16,-3 0 11 16,4 0-17-16,3 4-17 0,1 6-13 15,7 2-6 1,2-2-23-16,4-2-59 0,0 2-52 15,21-6-76-15,-1-1-81 16,5-3-321-16</inkml:trace>
  <inkml:trace contextRef="#ctx0" brushRef="#br0" timeOffset="12435.01">23691 14130 188 0,'0'0'1017'16,"0"0"-759"-16,0 0-133 15,0 0-19-15,0 0-37 16,0 0-39-16,-6 106-11 0,14-89-11 16,4-5-8-1,3-2 8-15,3-6-8 0,3-4 1 16,-4-4 1-16,1-24-2 16,-3 0-37-16,-5-11-8 15,-10 4-12-15,0-3-40 16,-7 8-52-16,-11 14 65 15,-4 2 80-15,-1 14 4 16,4 0 56-16,1 14-3 16,5 2-38-16,3 4-15 15,8 2-52-15,2 0-37 16,2-8-204-16,8 0-432 0</inkml:trace>
  <inkml:trace contextRef="#ctx0" brushRef="#br0" timeOffset="12786.31">23944 14289 861 0,'0'0'208'0,"0"0"-121"15,0 0-5-15,0 0 24 16,0 0-44-16,0 0-28 15,0 0-8-15,77 72 1 16,-56-72-5-16,-2-6 1 16,4-16-6-16,-5-4-17 0,-3-2-8 15,-5-4-53 1,-10 3-64-16,0-2-90 0,-14 12 59 16,-11 10 156-16,-4 5 81 15,-2 4 57-15,4 8-17 16,3 12 23-16,6 2-45 15,9 0-61-15,5-2-25 16,4-6-13-16,0 0-15 16,21-14-47-16,2 0-150 15,0-6-183-15</inkml:trace>
  <inkml:trace contextRef="#ctx0" brushRef="#br0" timeOffset="12929.23">24079 13998 29 0,'0'0'331'15,"0"0"-331"-15,0 0-118 16,0 0-96-16</inkml:trace>
  <inkml:trace contextRef="#ctx0" brushRef="#br0" timeOffset="13064.14">24079 13998 443 0,'25'95'188'16,"-23"-63"-119"-16,2 4-23 0,-1-6 12 16,1-2-29-16,-2-6-12 15,0-6-10-15,4-4-7 16,-4-6-52-16,0-2-303 0</inkml:trace>
  <inkml:trace contextRef="#ctx0" brushRef="#br0" timeOffset="13366.99">24220 14171 214 0,'0'0'733'16,"0"0"-524"-16,0 0-86 0,0 0 39 16,0 0-50-16,0 0-73 15,0 0-26-15,24 86-11 16,-17-72 4-16,-2-5-6 16,-1 0 0-16,-2-5 0 15,5-4-36-15,-1 0-73 16,10-18-83-16,-1-4-51 15,1-1-130-15</inkml:trace>
  <inkml:trace contextRef="#ctx0" brushRef="#br0" timeOffset="13522.47">24382 14177 2 0,'0'0'490'0,"0"0"11"16,0 0-201-16,0 0-103 16,0 0-84-16,-11 94-25 0,11-74-47 15,0-4-28-15,0-4-12 16,0-4-1-16,0-2 0 15,0-6-44-15,0 0-48 16,11-6-95-16,-2-12-184 16,2 2-408-16</inkml:trace>
  <inkml:trace contextRef="#ctx0" brushRef="#br0" timeOffset="14062.53">24507 14189 325 0,'0'0'607'0,"0"0"-416"0,0 0-57 16,0 0-29-16,0 0-23 16,0 0-41-16,0 0-15 15,40 86-10-15,-28-82-6 16,-1-4-8-16,-1 0 5 15,2 0-6-15,-3 0 7 16,1 0-8-16,0-4 0 16,-1-2 0-16,-5 2 0 15,3 4-1-15,-7 0 0 16,4 0 0-16,1 0-9 0,-3 4 10 16,5 7 0-16,-1 7 9 15,3 3-9-15,0 7 2 16,2 2 14-16,2 8-3 15,3 5 7-15,2 2-2 16,2 8 4-16,-2 5-2 16,4 6-11-16,-2 1-3 15,-2 3-5-15,-5-6 7 16,-2-2-7-16,-6-7 0 16,-5-10-1-16,0-11-7 15,-18-10-16-15,-11-12-44 16,-6-10-108-16,-7-10-104 15,-1-22 167-15,5-12 112 0,5-8 67 16,14-2-66-16,13 5 12 16,6 8 22-16,18 2-18 15,18 10-6-15,41-6-11 16,-3 9-66-16,-13 2-261 0</inkml:trace>
  <inkml:trace contextRef="#ctx0" brushRef="#br0" timeOffset="20307.99">14644 15873 211 0,'0'0'114'15,"0"0"-74"-15,0 0-15 16,0 0-9-16,0 0 113 16,0 0-77-16,57 14-20 15,-43-14 26-15,3 4 18 16,6-4-8-16,1 9-7 0,5-4 62 16,11 3-89-1,7 2 21-15,11 3 12 0,18 1-34 16,22-1-4-16,22 0-6 15,9-8 53-15,-6-5-55 16,-12 0-19-16,-28-4 8 16,-16-1-10-16,-21-4 8 15,-5 3-7-15,1-1 0 16,2-4 6-16,3-1-7 16,-7-2 1-16,-9-4 12 15,-4-2-4-15,-7 4 4 16,-2-4 5-16,-2 0 19 15,-1 0-15-15,-3-4-12 16,-2 3-8-16,4-2 6 16,-5-7-7-16,0 6 1 0,-3-6 4 15,-1 2-6 1,-2 2 2-16,-3 3 5 0,0 2-7 16,0 1 2-16,-8 7-1 15,-5-4 7-15,-7 0-1 16,-4 3-1-16,-5 0-5 15,-2 2 0-15,-3-2 1 16,0 4 17-16,1-4 1 16,0 2 2-16,-1 2-4 15,3-4-2-15,4 2 17 16,0-2-23-16,4 0-4 16,0 2-5-16,0 0-1 0,-1 6-1 15,-3-4 0-15,1 6 0 16,-3 0-4-16,-4 4 5 15,-2-4 0-15,4 4 0 16,-4 0-1-16,-1 0 1 16,3 0 1-16,2 0 0 15,-3 0 0-15,1 4-1 16,4 0 0-16,0-4 2 16,2 2-1-16,2-2-1 15,4 2 6-15,-2-2-5 16,3 0 6-16,3 0-6 15,-6 0-1-15,3 0 6 16,-2 0-6-16,-1 0 1 0,-1 4-1 16,-1 2-1-1,-2-6 1-15,3 4 0 0,-2 2-2 16,-1-2 2-16,2 4 0 16,0-4 1-16,1 0-1 15,2 2 0-15,-1 2 1 16,3-6 0-16,3 4-1 15,1 0 1-15,3-2-1 16,-5 2 1-16,2-2-1 16,0 4-1-16,-1-2 1 15,-3 2 0-15,-3 0-1 16,2 6-11-16,-4-6-5 16,-4 1 17-16,-2 2 1 15,-3 1-1-15,-1-2-20 16,-6 2-8-16,3-2 28 0,1-2 0 15,6-2 1-15,2 1 0 16,8-2 12-16,4-1-3 16,5-4 2-16,4 0-7 15,3 0-5-15,1 4 0 16,4-4-1-16,0 5-12 16,0-1-7-16,0 5 1 15,6 2 19-15,5 1 0 16,-1 2-6-16,-2-2 6 15,3 2 0-15,3 0 0 16,-3-2 1-16,2 2-1 16,1 0 1-16,1-4-1 0,3 2 1 15,0 2-1-15,2-4 1 16,2 5 1-16,1-4-2 16,-2 1 0-16,2 3 2 15,4-6-1-15,0 3 10 16,2 2 4-16,2-4-14 15,2 2 25-15,1-1-18 16,1 0-8-16,1 3 0 16,4-6 1-16,0 2-1 15,4-2 0-15,16 0-16 16,-10-2-74-16,-15-2-240 0</inkml:trace>
  <inkml:trace contextRef="#ctx0" brushRef="#br0" timeOffset="22997.36">14303 16365 624 0,'0'0'282'15,"0"0"-100"-15,0 0-18 16,0 0-60-16,0 0-59 15,0 0-33-15,0 0-12 0,-8 0-2 16,8 4-4-16,0-3 5 16,0 8 1-16,8 3 9 15,5 6 9-15,7 0 17 16,2 6-21-16,5 2-4 16,4-1-4-16,2 2 9 15,3 1 2-15,0-2-8 16,0-2-9-16,1-2 9 15,3 0-1-15,-1-4-6 16,1-6 7-16,2 2-7 16,1 0 6-16,-2-5-1 15,-1-4 3-15,-1 3-8 16,-4 1-1-16,1-5 6 16,2 1-7-16,1 0 1 15,2-5 0-15,-1 8 0 0,2-2 0 16,-1-2 0-16,-4 4 0 15,-1-4 0-15,-3 6-1 16,1-2 0-16,-5 2 1 16,0-2 0-16,-5 2 0 15,5-6 6-15,0 0-7 16,5 0 0-16,-1-2 0 16,3 2 0-16,-1 0-1 15,1 0 1-15,2-4-1 16,-5 0 1-16,-1 0-3 15,-5-4 3-15,-2-6-1 16,-2-2 0-16,0 2-8 16,-3-3-1-16,-1 0 4 15,0 3 4-15,-2-6-6 16,-3 2 7-16,3 0 1 0,-3 1-1 16,1-1 0-16,3 0 0 15,-5-2 1-15,5 2 0 16,-5-4 0-16,3 0 1 15,-3 0 0-15,-1 0-1 16,-1 4 0-16,-2 6 0 16,0-2 1-16,-2 2-1 15,-1-2 1-15,5 3-1 16,-1-8 1-16,-2 7 1 16,1-7-1-16,0 4 0 0,-2 1 1 15,-1-2-1 1,-1 2 0-16,-3 0 7 0,0 2-8 15,-2 0 0-15,0 2 0 16,0-2 7-16,-11 0-5 16,-5-2 4-16,-3 2-6 15,-6-2 1-15,-4 2 6 16,0 2-6-16,-4 2-1 16,-1 0 0-16,-1 4 1 15,-1-5 16-15,5 1-16 16,2 1 36-16,0 1-12 15,4-2-13-15,1-5-4 16,-1 4-7-16,3-4 0 16,0 1-1-16,-5 2 1 15,-2 2 0-15,-2 1 0 0,-3-3-1 16,-3 3 1-16,1 1 5 16,-2 2 6-16,2 0-3 15,1 0 15-15,3 0-5 16,3 0-14-16,0 0-4 15,5 0-1-15,4 0 1 16,-2 0 5-16,3-4 2 16,0 0-2-16,-1 0-4 15,-3-2 11-15,2 3-12 16,-4-2 11-16,0-3 0 16,3 3 8-16,-2 0-2 15,6-3 4-15,-3 4 0 16,4-2-6-16,1 2-15 0,3 0 0 15,1-2-1-15,1 2 0 16,1 4-1-16,-2 0-4 16,1-4 4-16,-2 4-5 15,-1-4 1-15,3 4 4 16,-5 0 1-16,1-4 0 16,-3 2 0-16,1 0-1 15,-2 0 0-15,1-2-12 16,1 0 1-16,-1 0 3 15,1 0-6-15,-2-2 1 16,4 2-4-16,-1 0 4 16,3-2 3-16,-1 2-2 15,3 4 6-15,0-4 6 16,0 0-1-16,2-2 0 16,1 4 2-16,0 2-1 0,4 0 1 15,-3 0-1-15,3 0-26 16,-2 0-50-16,-2 0 36 15,2 0 16-15,-1 4 11 16,-1 4 2-16,-2-2 2 16,1 2-2-16,1 0 11 15,-4 0 1-15,3 2 0 16,1-4 0-16,-1 2 1 16,-1-4 0-16,2 0 0 15,-1 0 0-15,2 2 0 0,0-6 0 16,3 4 0-1,2-4 0-15,-3 0 0 0,1 4-1 16,2 0-1-16,-2 0-7 16,1 6-6-16,-2 0-10 15,-1 3-12-15,1 0 0 16,1 6 4-16,-2-6-22 16,-2 8-82-16,2-5 52 15,-3 5-43-15,1 2 46 16,-2-1 40-16,1 0-21 15,5-8-62-15,0 2-287 0</inkml:trace>
  <inkml:trace contextRef="#ctx0" brushRef="#br0" timeOffset="24715.78">14492 17187 660 0,'0'0'353'0,"0"0"-216"16,0 0-108-16,0 0 13 15,0 0 42-15,0 0-7 16,96 72-39-16,-56-50-14 15,2-4 8-15,3 3 29 16,1 2-42-16,1-5-10 0,-5 4-2 16,1 0-1-16,-3 0 7 15,-4-4 6-15,-3 4-7 16,-2-3-12-16,0-1 9 16,3-5 1-16,-1 6 0 15,6-1-1-15,-2 0-9 16,3-2 6-16,7-2-6 15,2-6 0-15,0-2 1 16,5-2-1-16,-4 4 0 16,2-2 1-16,0-2 0 15,-8 4 0-15,1-4 0 16,-8-2-1-16,-1-2 0 16,-3 0 0-16,-4 0 0 15,0 0-1-15,-4 0-5 16,-1 0 5-16,-2-6 1 0,3 2 0 15,-5 0-1-15,2-4-7 16,-4 2-3-16,0-2-4 16,-5-6-4-16,-2 0-4 15,-1-2 0-15,-6-2 7 16,-2 0 14-16,-2 4 1 16,0-4 1-16,0 0 0 15,0 4 1-15,-4-3 0 16,2-1 0-16,0 0 0 15,2 4 0-15,0-4-1 0,0 6 0 16,0-2 0 0,0 4 2-16,0 2-2 0,0-2 1 15,0 2-1-15,0 0 0 16,0 2 1-16,0-3-1 16,2 2 1-16,0 2-1 15,-2 0 0-15,2 1 1 16,-2 0 12-16,0-3 21 15,0 0 8-15,-6-4-14 16,-8 4-11-16,-1-7-1 16,-6 2 22-16,1 6 2 15,-2-6-11-15,0 6-13 16,-3-2-15-16,2-2 23 0,0 2-3 16,-4 0-20-1,0 2 5-15,-4-7-6 0,-3 8 1 16,-6-3-1-16,0 3 0 15,-4 0 1-15,1 1 9 16,-3-5-4-16,0 5 25 16,0-1-14-16,1-4-16 15,3 6 11-15,2-8 44 16,2 4-30-16,4-4-25 16,1 3 9-16,2-2-9 15,6-2 7-15,-1 8-8 16,6-6 25-16,-3 6-6 15,4 0-7-15,1-2 1 16,-5 2-13-16,4 0 1 16,-4 0 1-16,3 0-2 0,-2 4 1 15,0-2-1 1,-1-2 0-16,0 0 0 0,2 0 0 16,-2 4 0-16,1 0 0 15,-1 0-1-15,4 0 0 16,1 0 1-16,2 0-1 15,5 0 0-15,2 0 0 16,0 0 0-16,3-4-1 16,-1 4 1-16,0 0 1 15,1 0-1-15,-1 0-17 16,0 0 6-16,-4 0 2 16,2 0-6-16,-5 0 2 15,1 8-35-15,3 2 6 16,-4 2 42-16,3 2-1 15,-1 0 2-15,6-1-12 0,-1 0 2 16,1-5 10-16,4 3 0 16,-1 1-9-16,-2-3-28 15,3 5-5-15,0 4 7 16,0-1-6-16,2 1-1 16,0-4-5-16,11 0-11 15,7-6-79-15,0-4-452 0</inkml:trace>
  <inkml:trace contextRef="#ctx0" brushRef="#br0" timeOffset="26630.5">15280 14923 405 0,'0'0'323'16,"0"0"-169"-16,0 0-84 0,0 0 15 15,0 0-14-15,0 0-21 16,0 0-13-16,0 0-7 15,0 0 8-15,0 0 21 16,-4 4-37-16,0 0-9 16,2 4 3-16,-3 4-11 15,-1 10-5-15,6 16-13 16,0 28 7-16,0 39 6 16,6 47 1-16,9 30 1 15,6 15-1-15,-6 13 1 16,1 1-1-16,-5 6-1 15,0 4-18-15,2-9-27 16,1-10 4-16,1-19 41 16,10-19 74-16,-2-16-11 15,-4-13-29-15,-1-11-21 0,-7-8-12 16,-4-21 0-16,-7-26-1 16,0-19 6-16,0-1-5 15,0-3 0-15,-7 9 8 16,-2-8-9-16,1-6-29 15,3-11-50-15,2-10-132 16,1-12-130-16</inkml:trace>
  <inkml:trace contextRef="#ctx0" brushRef="#br0" timeOffset="28131.94">15247 18384 139 0,'0'0'574'0,"0"0"-386"15,0 0-48-15,0 0 11 16,0 0 2-16,0 0-47 0,0 0-33 15,-38-4-25 1,38 4-16-16,-2 0-3 0,2 0-12 16,0 0-1-16,0 0-5 15,0 0-10-15,0 0 18 16,0 0 0-16,0 0-19 16,0 0-5-16,15 16 3 15,4 2 2-15,5 0 1 16,7 0-1-16,3-8 2 15,-1 2-1-15,0-2-1 16,1-6 0-16,-3-4 0 16,-2 0-1-16,-2 0 1 15,0 0-1-15,-3-4 0 0,0 0 1 16,1-6-12-16,0 6 6 16,-1-2-4-16,-1-2-9 15,-2 4 2-15,0-2-17 16,-6 2 18-16,-1-4 2 15,-6 4-4-15,-1-2 8 16,-3-2-8-16,-1 4 0 16,0 0 17-16,-3 0 0 15,0 2 0-15,2-6 1 16,-2 0 0-16,0 4 0 16,0-2 2-16,0-3 8 15,0 4 10-15,-2-3-5 0,-6 0-7 16,-1 2 23-1,1 2-19-15,-4-4 21 16,1 8-8-16,-4-6 1 0,-1 1-3 16,-1 2-12-16,-1-1 3 15,-3 0 5-15,2-3-1 16,1 7 12-16,-1 0-15 16,4-3 0-16,-1 3-5 15,1 0-9-15,-3 0 0 16,3 0 0-16,-4 0-1 15,2 0 0-15,-3 0 0 16,3 0-1-16,0 0-8 16,1 3 3-16,-1 4 5 15,3 1 1-15,-1 2-1 16,4-6 1-16,0 4-1 0,2-4 0 16,2 0 1-16,3-2-2 15,2-2-18-15,2 0-43 16,0 0-33-16,0 3-96 15,0 2-79-15,9-1-37 16,-5 2-270-16</inkml:trace>
  <inkml:trace contextRef="#ctx0" brushRef="#br0" timeOffset="28569.67">15180 18338 886 0,'0'0'373'16,"0"0"-215"-16,0 0-116 15,0 0-19-15,0 0 9 16,0 0-17-16,0 0-14 16,0 0 0-16,0 0 9 15,0 5 35-15,0 18 16 16,0 7 5-16,0 6-20 16,0 0-5-16,0 8 3 15,0-12-10-15,2-2-14 0,-2-6-4 16,3-9-10-16,-1-7-5 15,0-5-1-15,2 2-10 16,2-5-12-16,0 0-39 16,1 0-26-16,1-5 14 15,2-3-17-15,-4 2-44 16,3-6-74-16,-3 2-93 16,0 2-276-16</inkml:trace>
  <inkml:trace contextRef="#ctx0" brushRef="#br0" timeOffset="29288.05">15230 18727 228 0,'0'0'631'0,"0"0"-404"15,0 0-149 1,0 0-14-16,0 0 16 0,0 0-31 15,0 0-33-15,0 0-7 16,0 0 2-16,0 0 33 16,0 0 4-16,0 0-9 15,0 0-7-15,0 0-9 16,0 0-7-16,0 0-3 16,0 0-11-16,0 4 5 15,4 0-6-15,5 2 7 16,1-2-7-16,2 2 1 15,3-2 6-15,-1 0-2 16,1 0 1-16,-1 2-1 0,-3-4-4 16,-2 0 9-16,-2 2-3 15,-3-4 0-15,-1 0 3 16,-3 4 8-16,0-4 14 16,0 0 7-16,2 0-16 15,0 0-13-15,4 4-10 16,3-4-1-16,3 0 1 15,-1 3-1-15,-1 0 1 16,2-3 0-16,-1 0-1 16,-5 0 1-16,2 0 0 15,-4 3 1-15,0-2-2 16,3-1 1-16,2 0-1 0,2 0 1 16,4 0 0-1,2 0 0-15,-2 0-1 0,3-1-6 16,-5-8-29-16,3 1-31 15,-3-2-40-15,1-2-77 16,-3 2-22-16,-1 2-49 16,6-6 30-16,-3 4-20 15,-1-2-65-15</inkml:trace>
  <inkml:trace contextRef="#ctx0" brushRef="#br0" timeOffset="29639.55">15862 18272 107 0,'0'0'301'0,"0"0"-22"15,0 0-16-15,0 0-16 16,0 0-35-16,0 0-76 16,0 0-63-16,0-5-34 15,0 5-14-15,0 0-5 16,0 0-2-16,0 0-12 16,2 9-5-16,5 23 35 15,4 12 30-15,2 18-13 0,3 2-28 16,-3 2-9-1,1-12-7-15,-3-14-9 0,-4-23-8 16,-1-17-122-16,-4-13-423 0</inkml:trace>
  <inkml:trace contextRef="#ctx0" brushRef="#br0" timeOffset="33297.76">14559 14201 339 0,'0'0'65'16,"0"0"-45"-16,0 0-3 15,0 0-10-15,0 0 1 16,0 0-6-16,0 0 4 15,71-33-5-15,-67 30 0 16,-4 3 49-16,2 0 120 16,-2 0-9-16,0 0-30 15,0 0-44-15,0 0-45 16,0 0-42-16,2 0-9 0,2 0 9 16,0 4-1-16,-2 4 1 15,2-8-1 1,3 3 1-16,-3 0 0 0,1 0 1 15,0-3 0-15,-1 1 0 16,3-1 6-16,-1 0-7 16,-4 0 0-16,0 2 0 15,1-2 0-15,-3 6 0 16,0 6 0-16,0 6 44 16,0 8 6-16,0 3-21 15,-3 6-8-15,-1-3-11 16,2 0 1-16,0-3 9 15,2-1-19-15,0-6 14 0,0-3-15 16,2-1 0 0,7 3 0-16,2-3-12 0,0 0-143 15,-4-6-91-15,-1-2-303 0</inkml:trace>
  <inkml:trace contextRef="#ctx0" brushRef="#br0" timeOffset="33561.64">14605 14426 770 0,'0'0'297'16,"0"0"-145"-16,0 0-114 15,0 0-30-15,0 0-7 16,0 0-1-16,0 0 12 16,72-61-11-16,-48 51 0 15,5-2 6-15,5 2-7 16,-8 9-37-16,-1-2-287 0</inkml:trace>
  <inkml:trace contextRef="#ctx0" brushRef="#br0" timeOffset="34078.54">14929 14303 702 0,'0'0'208'16,"0"0"-104"-16,0 0-46 16,0 0-42-16,0 0-14 15,0 0-2-15,0 0-2 16,13-42 1-16,-4 38-8 16,-2-2 9-16,-1 2-1 0,3 4-6 15,3 0 1-15,-2 0 5 16,3 0-6-16,1 0 5 15,-1 0 1-15,-3 14-12 16,-2 4-10-16,-3 1 23 16,-5 2 8-16,0 3-7 15,0 1 16-15,-13 2-8 16,-5-3-8-16,-1 2 5 16,0-3-6-16,1-1 1 15,3-6 0-15,1-2 8 16,5 0 15-16,5-10 31 15,-1-2-7-15,5 0-39 16,0-2-9-16,0 0-42 0,5 0 42 16,8 0 8-1,3 0 3-15,1-6 0 0,3-9 4 16,1 2-15-16,3-7 0 16,-4 3-183-16,-4 1-159 0</inkml:trace>
  <inkml:trace contextRef="#ctx0" brushRef="#br0" timeOffset="34378.75">15138 14421 179 0,'0'0'391'0,"0"0"-88"16,0 0-69-16,0 0-61 16,0 0-76-16,0 0-97 0,0 0-2 15,24 5-9 1,-10 1 11-16,3-2 1 0,2-4 0 15,-3 0 8-15,-1 0 8 16,-1-6-2-16,-6-5-7 16,-3 0 3-16,-5 0-4 15,0 4-1-15,-7-1-6 16,-9 3-1-16,-1 5-12 16,-4-4-12-16,1 4 12 15,5 0 13-15,-1 0 0 16,7 0-17-16,3 0-66 15,1 0-85-15,5 4-160 16,0 2-433-16</inkml:trace>
  <inkml:trace contextRef="#ctx0" brushRef="#br0" timeOffset="34747.66">15361 14400 421 0,'0'0'242'16,"0"0"-123"-16,0 0 14 15,0 0 4-15,0 0-36 16,0 0-43-16,0 0 54 16,13 32-30-16,-9-20-64 15,4 2-7-15,-2 4 7 16,7 0-10-16,5 0-8 15,3-2 6-15,2-4 10 0,2-6-6 16,2-6-8-16,0-6 4 16,-5-18 11-16,-4-8 22 15,-10-4-11-15,-5-3-5 16,-3 7-5-16,-11 0-10 16,-12 6-6-16,-5 8-2 15,-1 8 0-15,2 10-39 16,2 0-55-16,3 18 9 15,11 6-152-15,3 0-318 0</inkml:trace>
  <inkml:trace contextRef="#ctx0" brushRef="#br0" timeOffset="35610.15">15897 14494 553 0,'0'0'192'16,"0"0"-110"-16,0 0-14 15,0 0 16-15,0 0 27 16,0 0-25-16,0 0-43 16,-4-12-27-16,4 12 6 15,0 0 23-15,0 0 4 0,0 0 3 16,0 0-4-16,0 0-13 16,0 0-15-16,0 0-14 15,0 0 0-15,0 0-4 16,0 0 4-16,0 0 0 15,0 0-5-15,0 0 6 16,0 0-6-16,0 0 12 16,0 0-6-16,0 0-5 15,0 0 5-15,0 0-1 16,0 0-6-16,0 0 12 16,0 0-2-16,0 0-10 15,0 0-4-15,0 0-5 16,2 12 8-16,10 2 1 0,-1 4 1 15,4 2 0 1,1-4 7-16,-5-2-7 0,1-4 6 16,-6-4-7-16,1-2 0 15,-7-2 0-15,2-2 1 16,-2 2 5-16,0-2-6 16,0 0 1-16,0 0-1 15,0 0-1-15,0 0-7 16,2 0-2-16,0 0-3 15,-2 0 12-15,0 0-12 16,0 0 13-16,0-6 9 16,0-8-8-16,0-2 5 15,0-2-6-15,0-2 0 16,-2 6-1-16,0-4-53 16,0 4-25-16,2 5 14 0,0 0-13 15,0 2-45-15,11 2-28 16,0 3-81-16,0-1-268 0</inkml:trace>
  <inkml:trace contextRef="#ctx0" brushRef="#br0" timeOffset="36600.74">16207 14520 789 0,'0'0'223'16,"0"0"-73"-16,0 0-9 15,0 0-54-15,0 0-29 16,0 0-16-16,0 0-4 16,-15-8-3-16,13 8 17 15,2 0 6-15,0 0-20 16,0 0-14-16,0 0-24 15,0 0-22-15,0 8 20 16,0 12-4-16,0 14 6 16,0 6 0-16,4 6 0 15,7 2 4-15,3 1-4 0,-1-5-2 16,-1-11-12-16,-2-6-13 16,-3-9 1-16,-1-9-58 15,-6-9-119-15,0 0-119 16,0-5-219-16</inkml:trace>
  <inkml:trace contextRef="#ctx0" brushRef="#br0" timeOffset="36909.56">16190 14464 725 0,'0'0'306'0,"0"0"-206"0,0 0-78 16,0 0-15-16,0 0-6 16,0 0 0-16,0 0-1 15,89-91 0-15,-72 86 0 16,-3 5-10-16,-3 0-3 16,-7 5 13-16,-4 5 9 15,0 10 94-15,-10 0-22 16,-9 5-20-16,2-5-5 15,-1 0-15-15,1-6-16 16,5-4-25-16,5-4 0 16,7-6-74-16,0 0-263 0,0 0-628 15</inkml:trace>
  <inkml:trace contextRef="#ctx0" brushRef="#br0" timeOffset="37622.2">16421 14471 909 0,'0'0'305'16,"0"0"-182"-16,0 0-68 15,0 0-23-15,0 0-19 16,0 0-6-16,0 0-1 16,14 59 0-16,-8-45-6 15,1-5-5-15,3 2 3 16,-4-9 2-16,5-2-9 0,0 0-11 16,3-4-28-16,-4-10-7 15,4-4-3-15,-5 4 19 16,-3 4 18-16,-1 2 13 15,-3 5 8-15,-2 3 25 16,0 0 53-16,0 3 28 16,0 7-42-16,0 3-16 15,0 4-15-15,5-3-33 16,6-2 0-16,-3-2-7 16,4-6 1-16,1-4-27 15,-2 0-23-15,1 0 4 16,-1 0 30-16,-3-8 14 15,0 2 7-15,-2 4 1 0,1 0 0 16,-3 2 0 0,4-2 9-16,4 2-8 0,3 0 18 15,1 0 2-15,2 0 3 16,0 0-3-16,0 0-5 16,-3 2-6-16,-4 4 0 15,-1 2-9-15,-4 0-1 16,-2 6-15-16,-4 12-8 15,0-4-128-15,0 2-597 0</inkml:trace>
  <inkml:trace contextRef="#ctx0" brushRef="#br0" timeOffset="39449.75">15303 15562 760 0,'0'0'221'0,"0"0"-182"16,0 0-38-16,0 0 10 16,0 0-11-16,0 0-26 15,0 0 17-15,22-24-2 16,-15 11-51-16,-3-4 14 16,-4-3 25-16,2 4 16 15,-2-2 7-15,0 6 0 16,0 6 98-16,0 2 25 15,0 4-72-15,0 0-11 16,0 8-2-16,-2 6-23 16,2 4 6-16,0-2-2 15,0 4-17-15,0 1-2 0,0-1-1 16,14 1-60-16,-3-4-153 16,-5-5-304-16</inkml:trace>
  <inkml:trace contextRef="#ctx0" brushRef="#br0" timeOffset="40047.54">15276 15599 766 0,'0'0'337'0,"0"0"-137"16,0 0-87-16,0 0-20 15,0 0-42-15,0 0-36 16,0 0-15-16,-25 0-20 15,25 0 13-15,0 0 5 16,0 0 2-16,8 3-6 16,3 2 6-16,-1-1 0 15,4-4 0-15,-1 0-11 16,1-10-50-16,-3-4-41 16,-7-3-8-16,-4-4-71 15,0 3-31-15,0 3 7 16,-13 3 158-16,-3 8 47 15,-1 4 130-15,1 0 70 0,1 4-80 16,3 12-86-16,6-2-19 16,3 4-15-16,3-5-17 15,3-3-155-15,5-4-417 0</inkml:trace>
  <inkml:trace contextRef="#ctx0" brushRef="#br0" timeOffset="41132.17">15361 16565 575 0,'0'0'354'0,"0"0"-191"0,0 0-94 15,0 0-1-15,0 0-23 16,0 0-32-16,0 0-12 16,0 0-1-16,2 0 1 15,0 0 7-15,0 0-7 16,-2-4 5-16,0 0 7 15,0-1 10-15,3 0-11 16,-1-2-11-16,0 1 1 16,0 1-1-16,-2 3-1 15,0 2 0-15,2 0 0 16,-2 0 0-16,0 0 0 16,0 2 53-16,0 9 8 15,0 1-31-15,0 1-20 0,8 1-8 16,-4-6-2-16,0 2-1 15,1-10-15-15,-1 0 15 16,-2 0-1-16,0 0-6 16,-2-4 7-16,0-6 1 15,0-1-8-15,0-4-13 16,-6 5-16-16,-1 3 1 16,1-2 13-16,4 5 10 15,-3 2 6-15,2 2 6 16,3 0-12-16,0 0-31 15,0 0-86-15,0 2-164 16,0 11-215-16</inkml:trace>
  <inkml:trace contextRef="#ctx0" brushRef="#br0" timeOffset="42058.45">15428 17393 84 0,'0'0'169'15,"0"0"-84"-15,0 0 46 16,0 0-8-16,0 0-47 16,0 0-27-16,0 0 15 15,2-18 12-15,-2 18 12 16,0-2 9-16,0-2 16 16,0 4-9-16,0-4-28 15,0 4-30-15,0 0-1 16,0 0 12-16,0 0-14 15,0 0-14-15,0 0 5 16,0 0-2-16,0 8-18 16,0-2-12-16,0 2-2 15,0-4-1-15,0 2-8 0,4-2 8 16,4-4 0 0,-4 0-11-16,2 0-1 0,-1-8-15 15,-3 2 11-15,0-6 4 16,-2 6 7-16,0-2 4 15,0 8 2-15,0-3 20 16,0 3 21-16,0 0 3 16,0 0-27-16,2 0-17 15,0 3-10-15,8 9-42 16,1-2-211-16,-5-2-646 0</inkml:trace>
  <inkml:trace contextRef="#ctx0" brushRef="#br0" timeOffset="43658.51">15938 15543 755 0,'0'0'245'0,"0"0"-151"15,0 0-5-15,0 0 25 16,0 0-31-16,0 0-46 16,0 0-8-16,0 0 38 0,0 0 12 15,0 0 2-15,0 0-17 16,0 0-21-16,0 0-15 15,0 0-14-15,0 0-8 16,0 0 4-16,0 0-9 16,0-14-1-16,0-7 0 15,0-3 0-15,0-6-1 16,0 0-27-16,0 2 0 16,0 6 12-16,-2 4 6 15,-1 0-3-15,1 8 1 16,2 2 11-16,0 4 1 15,-2 4 1-15,2 0 7 16,-3 0 8-16,3 0-4 16,0 0-12-16,0 0 0 0,0 0-7 15,0 0-5-15,0 0 5 16,0 0-3-16,0 0 9 16,0 0-1-16,0 0 2 15,7 0 1-15,3 4-1 16,-4 0 1-16,7 0 0 15,1-4 0-15,3 2 0 16,6 0 6-16,-1-2-5 16,5 0 4-16,2 0-5 15,0 0 0-15,5 0 0 16,1 0 0-16,1 0 0 0,3 0-1 16,4 10 2-1,1 0-1-15,4-2-1 0,2 2 2 16,2-2 14-16,4-4-15 15,2 0-1-15,4 2 0 16,18 2-1-16,-4 0 0 16,1 2-8-16,4 0 8 15,-10-2 1-15,3 0-4 16,-1 2 4-16,-6-2 16 16,-9-2-10-16,-6 2 10 15,-13-3 4-15,-12 0-2 16,-6-3-17-16,-11 0 0 15,-5 2 0-15,-3-4-1 16,-2 0 0-16,0 0-1 16,0 6-72-16,-4-2-128 0,-9 8-673 15</inkml:trace>
  <inkml:trace contextRef="#ctx0" brushRef="#br0" timeOffset="45010.86">16034 15775 114 0,'0'0'316'0,"0"0"-37"16,0 0-61-16,0 0-35 15,0 0-16-15,0 0-47 16,0 0-23-16,-10 0-36 16,8 0-11-16,2 0-11 15,-2 0-1-15,2 0-9 16,0 0-19-16,0 0-10 0,0 0-1 16,0 0-15-16,0 8 15 15,0 6 0-15,0 5 1 16,12 4 1-16,-4 3-1 15,5-4 1-15,-3 0 7 16,1-4-8-16,-5-4 0 16,1-1 1-16,-4-4 0 15,-1 0-1-15,0-5 0 16,-2 0 0-16,0-3 0 16,0-1 0-16,4 0-5 15,-1 0-10-15,3 0 15 16,3 0-1-16,5 0 1 15,-1 0 0-15,1-4 0 16,-2 0-1-16,2-1 1 0,-1 0 0 16,0 1 0-16,3 0 0 15,-1 3 0-15,6 1 0 16,4 0-2-16,1 0 1 16,8 0 1-16,1 0 1 15,7 0 11-15,1 0 0 16,3 0-5-16,4 0 0 15,4 0-6-15,-2 0 20 16,2 0-10-16,0 0-10 16,-6-4 5-16,2-1-5 0,-3 5 0 15,-5-4 0 1,0 4 5-16,-3 0-5 0,-4 0-1 16,-2 0 0-16,-1 0 1 15,-6 0 1-15,1 4 5 16,-3-4 19-16,-1 0-5 15,1 0 1-15,1 0 4 16,-3 0 14-16,0 0-26 16,1 0-8-16,-4 0-5 15,-1 0 5-15,-2 5-6 16,-1-5 1-16,-2 4 0 16,-3-4-1-16,-1 1 3 15,-3-1-2-15,1 0-1 16,-2 2 0-16,1-2-20 15,1 0-43-15,-3 6-51 0,0 3-68 16,-1 0-351-16</inkml:trace>
  <inkml:trace contextRef="#ctx0" brushRef="#br0" timeOffset="46106.67">16051 16401 335 0,'0'0'367'16,"0"0"-161"-16,0 0-107 15,0 0-8-15,0 0-23 16,0 0-38-16,0 0-17 16,2 0-11-16,-2 0 22 0,0 0 24 15,0 0 20 1,0 0 9-16,0 0-23 0,0-4-8 15,0-5-7-15,0-4-12 16,3-6-1-16,-3-7-19 16,0 2-6-16,3-2 5 15,-3-2-6-15,0 12 0 16,0 6-1-16,0 6-1 16,0 0 2-16,0 4 0 15,0 0-1-15,0 0 1 16,0 0 0-16,0 0-1 15,0 0 0-15,0 0-6 16,0 0 0-16,2 0-4 16,0 0-2-16,4 0 13 15,1 0 0-15,4 0 0 0,3 0 0 16,4 0 0-16,3 0 1 16,2 4 0-16,2 4-1 15,4-4 1-15,2 2-1 16,0 3 1-16,7-8 0 15,2 7-1-15,0-4 0 16,4 4 0-16,1-2 0 16,2 2 0-16,4-2 0 15,-2 3-1-15,5-6 1 16,1 1 0-16,1 1 0 16,-1-5 0-16,3 0 0 15,-2 0 1-15,-2 0 6 16,-6 0-1-16,2 1 0 0,-4-1-6 15,-3 0 1-15,-1 0-1 16,-7 0 0-16,2 0-1 16,-8 0 1-16,-7 0-1 15,-4 0 1-15,-5 0-1 16,-4 0 1-16,-2 0 0 16,-1 0 0-16,-1 0-2 15,-3 8-5-15,-2 1-24 16,0 0-224-16,-11 2-543 0</inkml:trace>
  <inkml:trace contextRef="#ctx0" brushRef="#br0" timeOffset="47352.98">16059 16547 146 0,'0'0'281'0,"0"0"-96"16,0 0-58-16,0 0 0 16,0 0 7-16,0 0-38 15,0 0-9-15,-3 0 11 16,3 0 17-16,0 0-8 16,0 0-28-16,-3 0-31 15,3 0-18-15,0 0-17 16,0 0-12-16,0 0 0 15,0 5-1-15,0 10 1 16,0 1 9-16,0-2-9 16,0 0 12-16,0-2-4 15,-2-2-3-15,0 2-5 0,2-2-1 16,0 0-1-16,0 6 1 16,0-6-9-16,0-2 2 15,0 2-5-15,0-1 10 16,0-4-8-16,2-1-4 15,3 0 8-15,4 1-3 16,0-5 8-16,2 0 0 16,0 0 0-16,0 0 1 15,3 0 0-15,-1 0 0 16,3 4 0-16,-1-4 0 16,3 0 1-16,4 4-1 15,1-4 1-15,3 0 0 16,6 1 0-16,1-1-1 0,7 0 2 15,7 0-2 1,1 0 2-16,10 0-1 0,0 0-1 16,5 0 0-16,1 0 1 15,3 0 1-15,1 4 9 16,1-4-3-16,-7 5 3 16,-2-5 0-16,-6 0-10 15,-6 0 1-15,-3 0 6 16,-7 0-8-16,0 0 1 15,-3 0-1-15,-1 0 1 16,-3 0-1-16,-2 0 0 16,-5 8 1-16,1-2-1 0,-8-6 0 15,-1 7 1 1,-5-7-1-16,-1 5 0 0,-4-5-1 16,-1 0-32-16,-3 0-43 15,-2 4-81-15,0-4-127 16,0 2-363-16</inkml:trace>
  <inkml:trace contextRef="#ctx0" brushRef="#br0" timeOffset="48500.27">15962 17290 150 0,'0'0'286'16,"0"0"-106"-16,0 0-57 0,0 0-16 16,0 0 4-16,0 0-13 15,0 0-5-15,12 0-32 16,-10 0-12-16,-2 0 25 15,0 0 19-15,0-5-5 16,0 1-22-16,0-7-21 16,0-7-18-16,0 1-21 15,0-5-4-15,0-4-1 16,0 4 0-16,0 4 0 16,-2 0 0-16,2 8-1 0,-2 2-1 15,2-1 0-15,-3 4 1 16,1-7-1-16,2 6 0 15,0-3-5-15,0-5-6 16,0 10 12-16,0-4-6 16,-3 4 5-16,3 4 1 15,0 0-6-15,0 0 5 16,0 0-4-16,0 0-2 16,0 0-4-16,0-2 4 15,0 2 7-15,3-3 0 16,4-2-1-16,-1 5 1 15,3 0-1-15,5 0 0 16,-1 0 1-16,7 0 0 0,0 0 0 16,6 0 13-1,3 0-12-15,7 8 11 0,3-6-12 16,5 6 16-16,5 0 9 16,0-6 3-16,4 7 7 15,1-6-15-15,0-3-14 16,1 0-4-16,3 0-1 15,2 0 1-15,0 4 0 16,2 1-1-16,1-4 1 16,-1 7-1-16,-2-3 0 15,-6 0 0-15,-8-1 1 16,-3-4-1-16,-3 0 0 16,-7 0 0-16,-4 0-1 15,-4 0 0-15,-4 0 0 16,-6 0-15-16,-5 0-32 0,-2 4-63 15,-6 5-172-15,-2-5-368 16</inkml:trace>
  <inkml:trace contextRef="#ctx0" brushRef="#br0" timeOffset="49612.16">15902 17423 129 0,'0'0'360'16,"0"0"-149"-16,0 0-104 16,0 0 18-16,0 0-23 15,0 0-37-15,0 0-18 16,7 0-8-16,-7 0 9 0,0 0 19 16,0 0 14-16,0 0 18 15,0 0-11-15,0 0-25 16,0 0-25-16,0 0-16 15,0 0-3-15,2 8-8 16,3 6-3-16,1 8 7 16,3 4-14-16,-2 3 0 15,2 7 6-15,0-6-7 16,-5 2 2-16,3-2-2 16,-5-10 0-16,3 0-3 15,-5-10-4-15,2 0 7 16,0-6-6-16,-2-4 5 0,2 0-13 15,3 0-12-15,-1 0 4 16,3 0 21-16,4 0-5 16,2 0 6-16,1 0 0 15,3-4 0-15,6-2-1 16,1 6 2-16,3 0-1 16,7 0 0-16,1 0 1 15,7 0 0-15,5 0 8 16,2 0 1-16,5 0-1 15,1 0 4-15,1 0-5 16,2 0 3-16,3 0-4 16,-1 6-1-16,2-2-6 15,-2 0 1-15,-3 0 7 16,1 6-8-16,1-6 2 0,-6 0 0 16,-3 0-2-16,-6 0 8 15,-2-2-8-15,-6-2 0 16,-2 4 5-16,-9-4-5 15,0 4 0-15,-7-4 1 16,0 4-1-16,-7-4 0 16,2 0 0-16,-1 6 2 15,-1-6-4-15,-2 4 4 16,0 0-2-16,0-4 0 16,-3 4 0-16,-1 1 0 15,-1-5-8-15,-4 3-33 16,2-1-68-16,-2 2-189 0,0-4-350 15</inkml:trace>
  <inkml:trace contextRef="#ctx0" brushRef="#br0" timeOffset="50288.01">17252 15552 469 0,'0'0'144'0,"0"0"-90"16,0 0 54-16,0 0 5 15,-4-90 2-15,0 78 23 16,-1 4 77-16,1 6-39 16,2 2-86-16,-6 0-27 15,4 0-28-15,-3 32-22 16,1 61 2-16,2 73 18 15,4 53 54-15,0 31 14 16,0 5-6-16,8-29-17 16,1-7-40-16,-5-26-16 15,-1-45-21-15,0-49-1 16,-3-42 6-16,0-27-5 0,0-2 5 16,0-10 0-16,0-1-6 15,0-12-56-15,0-5-55 16,0 0-23-16,0-5 6 15,0-12 39-15,0-7 8 16,2 2-62-16,-2-12-47 16,4-24 3-16,-2 8-29 15,0-4-316-15</inkml:trace>
  <inkml:trace contextRef="#ctx0" brushRef="#br0" timeOffset="50693.18">17173 15298 768 0,'0'0'288'0,"0"0"-209"15,0 0-63-15,0 0 15 16,0 0 60-16,10 188 32 16,1 39-34-16,3 58 12 15,-5 46 7-15,-1-5-13 16,-5-49-29-16,-3-22-22 16,0-45-22-16,0-41-6 0,-5-53 0 15,-4-48 3-15,5-30 44 16,2-23 18-16,0-2-25 15,0-9-56-15,2 0 0 16,0-4-78-16,0-18-23 16,6-16 30-16,5-12-28 15,1-6-30-15,1-2-95 16,5-18-60-16,-5 17-66 16,1 7-256-16</inkml:trace>
  <inkml:trace contextRef="#ctx0" brushRef="#br0" timeOffset="51364.53">17297 15588 204 0,'0'0'864'0,"0"0"-629"16,0 0-163-16,0 0 14 0,0 0-2 15,0 0-37 1,0 0-34-16,0-1-12 0,0 1 0 15,0 0 5-15,0 0-5 16,0 0 12-16,0 0 13 16,0 0 1-16,0 0-1 15,0 0-12-15,0 0-13 16,0 0 4-16,0 0-5 16,0-6-19-16,0 0-3 15,0-12-42-15,0-1-57 16,0-3-4-16,2 0 12 15,3 0 38-15,-3 8 47 16,2-2 28-16,-4 10 19 16,0 2 74-16,0 4 29 0,0 0-3 15,0 0-23-15,0 36 0 16,-2 53-35-16,-7 73-18 16,-2 55 27-16,0 29 15 15,2 9 7-15,3-29-11 16,-4-15-40-16,4-29-13 15,-1-29-12-15,1-47-15 16,1-42 5-16,2-28-5 16,1-14 5-16,0-5 2 15,2-8-8-15,0 1 0 16,0-10-44-16,0 0-52 16,0 0-45-16,0 0-18 15,0-14 49-15,0-12-6 0,0-20-114 16,2 6-39-1,0 1-102-15</inkml:trace>
  <inkml:trace contextRef="#ctx0" brushRef="#br0" timeOffset="51849.34">17312 15200 494 0,'0'0'313'16,"0"0"-134"-16,0 0-51 16,-2 192 64-16,2-9-19 15,0 46-35-15,12 29-7 16,-6 0 1-16,-6-26-16 16,0-9-15-16,0-18-31 15,0-30-36-15,-6-28-3 16,-4-34-12-16,4-38-5 15,2-29-7-15,1-16-6 0,1-4 0 16,-2-6-1-16,4-8-10 16,0-6-31-16,0-6-30 15,0 0-3-15,0 0-10 16,0 0-3-16,0 0-20 16,0 0-8-16,0 0-84 15,11 0 24-15,2 0-95 16,-4 0-239-16</inkml:trace>
  <inkml:trace contextRef="#ctx0" brushRef="#br0" timeOffset="52706.49">18054 16262 689 0,'0'0'511'15,"0"0"-245"-15,0 0-28 0,0 0-31 16,0 0-24-16,0 0-15 16,0 0-22-16,-31-4-25 15,31 0-51-15,0 4-51 16,0 0-19-16,0-2-3 16,4 2-16-16,17-2 1 15,8 1 17-15,16 1 1 16,5 0 2-16,11 0-1 15,1 0 5-15,-2 0-6 16,0 0 0-16,-2 0-27 16,-11 0-52-16,-6 0-31 15,-12 0 13-15,-12 0-14 16,-5 0-8-16,-10 0-35 0,-2 1 5 16,0-1-32-1,-7 0-222-15</inkml:trace>
  <inkml:trace contextRef="#ctx0" brushRef="#br0" timeOffset="53268.78">18282 16066 639 0,'0'0'361'16,"0"0"-126"-16,0 0-21 0,0 0-55 16,0 0-57-16,0 0-22 15,0 0-24-15,-60-18-18 16,48 18-15-16,-1 0-2 15,-5 0-8-15,1 0-12 16,-2 0 0-16,0 4-1 16,-4 6-1-16,5 4 0 15,1 2-18-15,-3-2 3 16,1 4-25-16,4 0 5 16,-1-4 14-16,3 2 1 0,2-6 14 15,4 2 7-15,3 2-1 16,2-4 0-1,2-2-9-15,0 6-2 0,0-2 12 16,11 3 0-16,-2-2 0 16,4-5 6-16,-1 3 3 15,-2-4-8-15,-1 4 1 16,1-8 0-16,-4 2-2 16,-2 0-7-16,1-1-15 15,1 0 4-15,0 5 12 16,0-5 5-16,3 6 0 15,4-2-6-15,0 2-33 16,19 2-72-16,-5-2-93 16,-1-2-350-16</inkml:trace>
  <inkml:trace contextRef="#ctx0" brushRef="#br0" timeOffset="53974.07">18576 16146 573 0,'0'0'335'0,"0"0"-105"15,0 0-19-15,0 0-70 0,0 0-64 16,0 0-29 0,0 0-4-16,-18 0-6 0,14 0-12 15,2 0-1-15,-3 0 24 16,2 0-9-16,1 0-5 15,0 0-6-15,2 0-7 16,0 0-22-16,0 0-1 16,0 0-18-16,7 0 7 15,9 6 12-15,-1 6 0 16,7-4 0-16,-3 2 2 16,2 2 3-16,0 2-4 15,-3 0-2-15,-1 4 1 0,-5 0-2 16,-4 4-8-16,-3-3 10 15,-3 2 0-15,-2-3 15 16,0 5-8-16,0-5 3 16,-2-9-10-16,-3 4 0 15,-1-3-35-15,-1 2 6 16,0-6 7-16,-4 2-10 16,-3-4-34-16,-1-4-23 15,-12-4-149-15,7-10-142 16,-2-4-522-16</inkml:trace>
  <inkml:trace contextRef="#ctx0" brushRef="#br0" timeOffset="106555.88">14744 15587 97 0,'0'0'156'0,"0"0"-100"16,0 0-42-16,0 0-13 15,0 0-1-15,0 0 1 16,0 0 0-16,0 0 0 16,0 0 1-16,0 0-1 15,0 0 6-15,0 0-6 16,0 0 117-16,0 0 55 0,0 0-56 15,0 0-65-15,0 0-30 16,0 0-9-16,0 0-12 16,0 0-1-1,0 0-17-15,0 0-19 0,0 0 0 16,0 0 16-16,0-3 11 16,0 0 9-16,6 1 0 15,-1-2-1-15,-1 4 0 16,1 0 1-16,0-5-1 15,1 5 0-15,0-5 0 16,1 2-1-16,0 2 0 16,0-3 1-16,-1-1-5 15,1 2 5-15,-1-2-1 16,0 4 1-16,0-4 1 16,0 1-1-16,1 1 0 0,-5 1 0 15,2-1 1-15,2-1-1 16,-6 2 1-16,2 2 0 15,0 0 0-15,0 0 0 16,-2 0 0-16,2 0 0 16,-2 0 0-16,3-4 0 15,-3 4 1-15,0 0-1 16,0 0 0-16,2 0 1 16,0 0 0-16,0-4 0 15,0 4 0-15,2-4 1 16,-1 4-1-16,-1-1-1 15,1-2 1-15,-1 3-1 16,0-2 1-16,-2 2 1 0,2-2-1 16,3 2 0-16,-3-1-1 15,2-4 0-15,0 1-95 16,-1 2-296-16</inkml:trace>
  <inkml:trace contextRef="#ctx0" brushRef="#br0" timeOffset="107044.46">14989 15494 87 0,'0'0'183'16,"0"0"-124"-16,0 0-30 15,0 0 280-15,0 0-110 16,0 0-131-16,0 0-52 15,0 0-8-15,2 0-8 16,2-4 0-16,-1 4 0 16,1-2 0-16,0 0 0 0,4 2 1 15,-2 0 0-15,1 0 0 16,1 0 5-16,0 0 1 16,2 0 2-16,-1 0-8 15,3 0 0-15,-4 0-1 16,1 0 0-16,-2-2 0 15,-2 2-7-15,-1 0-14 16,0 0-22-16,1 0-15 16,1 0-20-16,6 0-26 15,-5 0-53-15,-1 0-126 0</inkml:trace>
  <inkml:trace contextRef="#ctx0" brushRef="#br0" timeOffset="107554.17">15253 15472 61 0,'0'0'73'15,"0"0"-22"-15,0 0 11 0,0 0 1 16,0 0-34-16,0 0-14 16,0 0 67-16,0 0 29 15,4 0-45-15,-4 0-38 16,0 0-14-16,0 0 12 15,0 0 0-15,2 0-14 16,0 0-5-16,2 0 2 16,1 0 8-16,1-4-3 15,3 4-5-15,0-2-8 16,2 2 0-16,0-2 0 16,-2 0 0-16,0 2-1 15,-2 0-1-15,-1 0 0 0,-3 0-6 16,1 0 5-16,1 0 2 15,-1 0 0-15,0 0 1 16,3 0-1-16,0 0 0 16,2 0 0-16,0 0-23 15,5 0-50-15,-4 0-136 16,-1 0-151-16</inkml:trace>
  <inkml:trace contextRef="#ctx0" brushRef="#br0" timeOffset="107974.01">15584 15444 39 0,'0'0'87'0,"0"0"-31"16,0 0 15-16,0 0-6 15,0 0-25-15,0 0-8 16,0 0 158-16,16 0-59 16,-14 0-31-16,-2 0 3 15,0 0-27-15,0 0-38 16,2 0-27-16,2 0-10 0,5 0-1 15,-1 0 0-15,4 0 0 16,1 0 0-16,1 6-7 16,-1-2 1-16,-1 0-1 15,-1 2-27-15,-1 2 11 16,2-4-24-16,-1 1-24 16,0 0 6-16,0-1-49 15,2 5-46-15,-2-6-24 16,-3-1-65-16</inkml:trace>
  <inkml:trace contextRef="#ctx0" brushRef="#br0" timeOffset="108349.79">15860 15526 160 0,'0'0'243'16,"0"0"-115"-16,0 0-62 15,0 0-6-15,0 0-11 16,0 0-31-16,0 0-18 16,0 3-19-16,0-1 3 15,2 1 6-15,0 1 10 16,0 1 8-16,3-4-7 15,-2 4 0-15,1 3 0 0,0-4 0 16,3 5 0-16,-1-4 1 16,-1 3-1-16,0-4-1 15,-3 2 1-15,2-2 0 16,-1 0-1-16,1 2 2 16,-4 2-2-16,4-4 0 15,0 4-32-15,1-2-146 16,0-1-226-16</inkml:trace>
  <inkml:trace contextRef="#ctx0" brushRef="#br0" timeOffset="108740.41">15940 15745 68 0,'0'0'198'0,"0"0"63"16,0 0-17-16,0 0-57 16,0 0-20-16,0 0-57 15,0 0-12-15,-9 14-40 16,7-14-10-16,-3 4-26 15,3 5-12-15,-2-6-9 0,2 11 1 16,0-4-2-16,-3 6-10 16,3 2 9-16,0 0-16 15,-3 0-11-15,5-4-2 16,-5 3-22-16,5-4 1 16,-2-3-20-16,0-2-9 15,2 0-92-15,0-2 5 16,0 3-11-16,0-6-11 15,0 3-75-15</inkml:trace>
  <inkml:trace contextRef="#ctx0" brushRef="#br0" timeOffset="109085.2">15785 15954 172 0,'0'0'173'16,"0"0"-43"-16,0 0-23 15,0 0-51-15,0 0-7 16,0 0 49-16,0 0-8 15,-61 0-30-15,52 0-6 16,0 0-5-16,0 0-20 0,1 0-10 16,-2 0 1-16,2 0-11 15,-1 0-9-15,1 0-22 16,2 0-27-16,0 0-28 16,-1 0-44-16,3 0-89 15,2 0-121-15</inkml:trace>
  <inkml:trace contextRef="#ctx0" brushRef="#br0" timeOffset="109626.31">15816 15807 215 0,'0'0'114'0,"0"0"199"15,0 0-33-15,0 0-116 16,0 0-67-16,0 0-44 16,0 0-27-16,-39 18-13 15,39-18-12-15,0 0-1 16,-2 0-5-16,2 0 3 0,0 0-21 16,0 4-10-1,0-4-18-15,0 0-40 0,0 0-20 16,0 0 1-16,0 0-29 15,0 4-117-15,0-4-42 0</inkml:trace>
  <inkml:trace contextRef="#ctx0" brushRef="#br0" timeOffset="109881.62">15816 15807 16 0,'-43'26'306'0,"38"-25"-111"16,1 2-45-16,-2 1 13 15,-1-2-30-15,0 2-39 16,0 0-38-16,-1 0-7 16,1 0 14-16,-5 2-26 15,6-2-8-15,-5 0-6 16,2 0-10-16,0 0-7 0,0 2-6 16,5-2-15-16,-6-4-1 15,4 0-17-15,2 4-9 16,-1-4-16-16,-1 0-23 15,6 0-23-15,0 0-82 16,0 0-322-16</inkml:trace>
  <inkml:trace contextRef="#ctx0" brushRef="#br0" timeOffset="110384.3">15508 15851 183 0,'0'0'117'16,"0"0"131"-16,0 0-44 15,0 0-16-15,0 0-41 16,0 0-33-16,0 0-38 15,-62 0-24-15,52 0-20 16,2 0-8-16,-3 0-3 16,-1 4-4-16,1-4-8 15,0 2-3-15,-2 0-5 16,2-2 1-16,2 0 0 16,0 0-1-16,0 0-1 15,5 0-8-15,-1 0-28 16,1 0-18-16,4 0-15 0,0 0-70 15,0 0-145-15,0-4-10 16,0 0-218-16</inkml:trace>
  <inkml:trace contextRef="#ctx0" brushRef="#br0" timeOffset="110857.54">15267 15834 195 0,'0'0'107'0,"0"0"155"16,0 0-81-16,0 0-98 15,0 0-28-15,0 0-16 16,0 0 0-16,-53-1 41 16,44-3-11-16,-3 4-11 15,1 0-35-15,1 0 3 0,-4 0 26 16,1 0-4-1,2 0-6-15,-3 0-5 0,1 0-20 16,-1 0-16-16,1-4 6 16,2 4-6-16,2-6-1 15,0 3-5-15,3 2-32 16,1-3-10-16,2 0-5 16,-1 1-22-16,2-2 3 15,2-1-31-15,0-4-98 16,0 2-28-16,0-1-306 0</inkml:trace>
  <inkml:trace contextRef="#ctx0" brushRef="#br0" timeOffset="111376.25">15031 15759 136 0,'0'0'147'15,"0"0"-105"-15,0 0 79 16,0 0 23-16,0 0-8 15,0 0-2-15,0 0-36 16,-54 0 14-16,43 0-23 16,1 0-28-16,0-2 10 15,-1 2-24-15,3-8 9 0,-1 4-18 16,-3-2-22 0,4-2-10-16,-4 4-6 0,1-7-18 15,0 0-5-15,2 5-35 16,0-6-10-16,2-2-99 15,1 4-106-15,2 2-381 0</inkml:trace>
  <inkml:trace contextRef="#ctx0" brushRef="#br0" timeOffset="132901.99">21664 14055 124 0,'0'0'183'15,"0"0"-119"-15,0 0-50 16,0 0-8-16,0 0-5 16,0 0 206-16,0 0-26 15,0 0-71-15,0 0-54 16,0 0-14-16,0 0-2 15,0 0-22-15,0 0-10 16,0 0-7-16,0 0 0 16,0 0 0-16,0 0 0 15,0 0 10-15,0 0 2 16,-3 0 2-16,1 0-14 0,2 0 6 16,-2 0-7-16,0 0 0 15,0 0-1-15,2 0 1 16,-2 0 0-16,-1-3-1 15,1 3-12-15,-2-1 5 16,2 1-2-16,-3 0 2 16,0 0 7-16,-1 0-12 15,-1 0 13-15,1 1 16 16,-1 8-5-16,-5 3 2 16,6-1-5-16,-5 6 5 15,7 1-6-15,-4-7-6 16,2 6 0-16,6-5-1 15,0-3 0-15,0 0-37 0,14 0-73 16,14-9-56 0,-1 0 14-16,-2-9-431 0</inkml:trace>
  <inkml:trace contextRef="#ctx0" brushRef="#br0" timeOffset="134101.78">18386 15324 876 0,'-102'-20'88'15,"-14"0"23"-15,14 6-14 16,1-6-51-16,-1-3-27 16,0 1-19-16,-6 3 0 15,-12-4-51-15,26 7-31 16,1 10-99-16</inkml:trace>
  <inkml:trace contextRef="#ctx0" brushRef="#br0" timeOffset="148209.49">5675 14073 22 0,'0'0'16'16,"0"0"17"-16,0 0 17 15,0 0 28-15,0 0-30 16,0 0-21-16,0 34 8 16,0-28-8-16,0 0-14 15,0-6-13-15,0 6 0 16,0-1 0-16,0-2-1 15,0 1-1-15,0 0 1 16,0 0 1-16,0-2 0 16,0 4 0-16,0 0 0 15,0 0 1-15,0 0 0 0,0-4 6 16,0 2 6-16,0-4 16 16,-2 0-23-16,2 0-6 15,0 0-10-15,0 0 9 16,0 0-6-16,0 0 7 15,0 0 1-15,0 0 1 16,0 0 12-16,7 2 6 16,-2-2 1-16,1 1-1 15,3-1 27-15,-1 0 14 16,4 0 1-16,-1 0 15 16,3-3 15-16,-1-3 16 15,1-2-15-15,1 0-35 16,-2 0-27-16,3 2-16 0,-3-5-6 15,3 6-7 1,-3-1-1-16,3 0 6 0,-1 2-5 16,-1-3-1-16,1 6 7 15,1 1-2-15,-1-6 11 16,3 4-1-16,-3 0-4 16,4 0-6-16,-4 2 4 15,1-2 6-15,-1-1-3 16,1 2-7-16,2-3-5 15,0 2 1-15,-2 0 4 16,1 2-4-16,1-4-1 16,-1 2 9-16,2-2-9 15,-4 2 5-15,3 0-4 16,-2 2-2-16,-1 0 2 0,3-4-2 16,-2 2 0-16,2 2 1 15,-3 0 6-15,3 0-6 16,-1 0-1-16,-1 0 0 15,2 0 1-15,-2 0-1 16,0 0 0-16,-5 0 0 16,2 2 0-16,1 2 0 15,-2-4 0-15,0 2 2 16,1 0-1-16,0 2-1 16,1-2 0-16,-3 2 1 15,3-4-1-15,1 2 0 16,3 1 5-16,-3 0-5 15,6 1-1-15,-1-2 1 16,-1 0 0-16,4 2 0 0,-1 2 0 16,0-5 0-16,3 2 0 15,-1 3 1-15,1-2 4 16,4 0-5-16,-2 2 0 16,-3-1 0-16,5 2 0 15,-4-1 7-15,-1-1-7 16,1 2 0-16,-3-1 0 15,2 1 1-15,-3-4-2 16,1 3 1-16,-2-3 0 16,0 3 0-16,5-3 1 15,-2 3-1-15,2 2 0 16,4-2 1-16,0 3-1 16,-2-6 0-16,0 5 1 0,0-4 0 15,-6 2 0-15,4 0-1 16,-2-4 0-16,-3 2 1 15,2 2-1-15,-2-6 0 16,3 4 0-16,-2-4 1 16,2 2-1-16,-1 3-1 15,-1-4 0-15,0 1 1 16,2-2 0-16,-1 0-1 16,-2 0 1-16,0 0 1 15,-2 0-1-15,0 0 0 16,2 0 0-16,-1 0 1 15,2 0 0-15,3 0 1 16,-1 0-2-16,-1 0 1 0,0 0 1 16,1 0-1-16,-1 0 0 15,-2 0 0-15,0 0 5 16,3 0 3-16,-2 0 5 16,4 0 4-16,0 0 5 15,-1-2-9-15,3 2-6 16,-1-1-7-16,1 1 0 15,0 0 1-15,0 0-2 16,0 0 0-16,-1 0 1 16,3 0 0-16,0 0-1 15,0 0 1-15,-3 0-1 16,3 0 5-16,0 0-5 16,0 0-1-16,-2 0 1 0,-2 0 0 15,-2 0 1-15,-2 0 0 16,0 0 0-16,-3 0 6 15,-1 1-7-15,1-1 0 16,-1 2 0-16,0 2 0 16,0-4 0-16,3 4 8 15,1-3-7-15,-4 5 6 16,3-3-7-16,-5-3 0 16,1 2 1-16,-3 0-1 15,-1-2 0-15,-5 4-2 16,-1-4-5-16,1 0 7 15,-4 1 0-15,-1-1 0 16,0 0 0-16,2 3 0 0,-4-3 0 16,3 0 0-1,1 0 0-15,-2 2 7 0,0-2-1 16,0 0 7-16,-2 0 13 16,0 0 6-16,2 0-2 15,-2 0-9-15,0 0-14 16,0 0 0-16,3 0-7 15,-3 0 1-15,2 0-1 16,1 0 0-16,-1 0 1 16,0 0-1-16,-2 0 0 15,0 0 1-15,2 0-1 16,-2 0 2-16,0 0 4 0,0 0 1 16,0 0-7-1,0 0 6-15,0 0 9 16,0 0 4-16,0 0-8 0,0 0-1 15,0 0 2-15,0 0-11 16,0 0 20-16,0 0 0 16,0 0-7-16,0 0-7 15,0 0-7-15,0 0 0 16,3 0-33-16,3 0-90 16,14-6-19-16,0-2-138 15,-2-2-393-15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48:38.5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2763 8971 150 0,'0'0'127'15,"0"0"-105"-15,0 0-14 16,0 0 0-16,0 0 303 16,0 0-81-16,0 0-138 15,0 0-67-15,0 0-24 16,0 0 8-16,0 0 0 15,0 0-9-15,0 0-6 16,0 0-1-16,3 0 0 16,1 0 1-16,2 0 6 15,2 0 0-15,3 0 2 16,4 1 0-16,-1 6-2 16,3 3 2-16,3 0-1 15,3 1 0-15,-2-2 0 16,2 1-1-16,0-6 1 0,-1 2 0 15,-2-2-1-15,0-2 0 16,-2 0 1-16,-3-2 0 16,1 3 0-16,-5-2-1 15,-2 1 0-15,3 1 0 16,-4-2 1-16,3 3-2 16,3-4 2-16,1 0-1 15,1 0 0-15,-1 0 0 16,3 0 0-16,0 0 0 15,2 0 0-15,0 0 2 16,-2-5-1-16,2-1-1 16,-1 3 0-16,0-2 1 15,-1 1-1-15,-3-1 0 0,3 1 0 16,-3 0 0 0,1 0 0-16,0 2 1 0,0-2-2 15,-1 0 1-15,3-1 0 16,-3 2 0-16,1-3 1 15,-1 1-2-15,4 1 2 16,-7-5-1-16,7 5 0 16,-6 0 0-16,1-2-1 15,1 2 1-15,-4 0 0 16,2 0 0-16,3 2 0 16,-3-2-1-16,-2 4 1 15,5-2-1-15,-3 0 1 0,1 1 0 16,-1-2-2-16,1 3 2 15,-1 0 0-15,1 0 0 16,-1 0 0-16,-2 0-1 16,3 0 1-16,1 0 0 15,-1 0 0-15,3 0 0 16,-3 0-1-16,1 3 1 16,-1 0 0-16,-3-1-1 15,1 0 1-15,0 2 0 16,-1 3 0-16,1-2-1 15,1 2 0-15,-3 2-4 16,4-1 4-16,-1-2 1 16,1 5-2-16,-1-7 2 0,1 3 0 15,-1-3-1 1,2 2 1-16,1 0-1 0,-1-1 1 16,1-1-2-16,1-1-8 15,-2-1-6-15,-2 2 2 16,3-2 12-16,-1 2 1 15,1-1 0-15,-1-2 0 16,1 2-15-16,-1-3 15 16,3 0 0-16,-2 0-1 15,2 0 1-15,0 0 0 16,-3 0 1-16,1-3 0 16,-1 2 0-16,-1-6-1 15,-1 4 1-15,1-2 0 16,-3-1 0-16,-3 2 0 15,4 2 0-15,-3 1 0 0,2-2-1 16,-5 1 1-16,4 2-1 16,-2 0 1-16,1-2-1 15,1 2 1-15,-4 0-1 16,3 0 1-16,-3 0 0 16,6 0-2-16,-1 0 1 15,-1 0 1-15,4 0 0 16,-1 0-1-16,3 0 1 15,0 0-1-15,-3 0 1 16,0 0 0-16,1 0-1 16,-3 2 1-16,2 0-1 15,-1 1 1-15,-1-2 0 16,-1 1 0-16,4 2 0 0,-3 0 0 16,3 0 0-1,-3 0-1-15,2 1 1 0,-2-4 0 16,2 3 0-16,1-4-1 15,-3 3 2-15,2-2-1 16,3 2 0-16,-3-3 0 16,5 0 0-16,-5 1 0 15,3-1 0-15,-1 0 0 16,2 0 0-16,-7 0 0 16,4 0 0-16,-1 2 0 15,-1 2-1-15,-1-2 1 16,0 0 0-16,0 1 0 0,2-2 0 15,-2 2 0 1,5-1 0-16,-1-2 0 0,3 0 0 16,1 0 0-16,-2 0 1 15,3 0-1-15,1 0 0 16,-2-2 0-16,-1-2 0 16,2-1 0-16,0 2 1 15,-2-3-1-15,0 2 0 16,2 1 2-16,-3-1-1 15,2 0 9-15,-3 1-3 16,-1 0 2-16,3-1 37 16,-5 0-11-16,3 3-22 15,-1-2-11-15,1 3-2 16,1-2 1-16,2 2-1 16,-2 0 1-16,1-4 0 0,-1 0-1 15,4 3 2-15,-5-4-1 16,-1 5-1-16,1-2 0 15,-5 0 0-15,2 0 0 16,-1 0 0-16,-2 1 0 16,4 1 0-16,-3-3 1 15,4 2 0-15,-1-2 0 16,-1 1 13-16,3 0 1 16,-3 0-13-16,1 0-1 15,-5 2 1-15,-1 0-1 16,4 0 0-16,-3 0-1 15,-1 0 0-15,-1 0 0 16,0 0 1-16,0 0-1 16,-3 0 1-16,2 0 1 0,-3 0 5 15,-1 0 7-15,2 0 5 16,-1 0 0-16,-3 0-9 16,0 0-1-16,0 0-1 15,0 0 3-15,2 0-3 16,-2 0 4-16,0 0-11 15,0 0 5-15,0 0-3 16,0 0 4-16,0 0 9 16,0 0 3-16,0 0-19 15,0 0-26-15,0-2-189 0</inkml:trace>
  <inkml:trace contextRef="#ctx0" brushRef="#br0" timeOffset="11151.02">3913 8753 78 0,'0'0'136'0,"0"0"-53"15,0 0-65-15,0 0-18 16,0 0-8-16,0 0-6 15,0 0 14-15,2-8 9 16,12-2 4-16,-1-4-2 16,7 0-9-16,0-4 6 15,4 1-8-15,1-2-9 16,0 1-34-16,8-7-49 16,-8 3-18-16</inkml:trace>
  <inkml:trace contextRef="#ctx0" brushRef="#br0" timeOffset="11516.53">3819 8903 335 0,'0'0'256'0,"0"0"-105"16,0 0 12-16,0 0-43 16,0 0-37-16,0 0-38 15,0 0-45-15,-6 1-12 16,10-6-2-16,10-13 14 16,8-9 11-16,7-6 0 0,6-7-1 15,6-4-8-15,-1 3-2 16,0 3-29-16,-5 11-73 15,-2 2-28-15,-8 7 13 16,-5 6 20-16,-4 5 12 16,-9 0 20-16,0 5 27 15,-5 0 14-15,-2 2 8 16,0-2 14-16,0 2-38 0</inkml:trace>
  <inkml:trace contextRef="#ctx0" brushRef="#br0" timeOffset="11942.54">3948 8496 107 0,'0'0'88'0,"0"0"-49"15,0 0 13-15,0 0 34 16,0 0 15-16,0 0-24 0,0 0-25 16,-8-2-12-1,8 2 9-15,0 0 19 0,0 0-12 16,0 0-37-16,0 0-10 15,0 0-9-15,0 0-1 16,0 0 0-16,6 0 1 16,12 2 10-16,3 14 26 15,5 4 65-15,10 10 9 16,4 8-31-16,4 2-22 16,3 1-34-16,2-3-14 15,0-3-8-15,-5-2-1 16,8-1-24-16,-10-4-146 15,-13-12-179-15</inkml:trace>
  <inkml:trace contextRef="#ctx0" brushRef="#br0" timeOffset="15299.21">943 8520 189 0,'0'0'110'15,"0"0"96"-15,0 0-95 16,0 0-23-16,0 0-57 15,0 0 28-15,0 0-10 16,-27-42-4-16,23 38 27 16,2 2-13-16,2 2-24 15,-2 0-15-15,2 0-20 16,0 0-4-16,0 0-92 16,0 12 41-16,0 6 55 15,0 10 21-15,0 0-8 0,0 2-13 16,2 1 6-16,4-5-5 15,1 0-2-15,1-8-6 16,2-3-3-16,1-2-19 16,2-9 13-16,-1 1 1 15,-2-2-5-15,4-3-62 16,-1 0 31-16,-2 0-2 16,1-8 10-16,-1-9 17 15,2-2 5-15,-4-3-9 16,0 1-35-16,-3 1 32 15,0 4 13-15,-4 5 18 16,-2 3 2-16,0 5 24 0,0-1 27 16,0 4-18-16,0 0 0 15,0 0 0-15,0 0-17 16,0-2-15-16,2 2 0 16,-2-2-1-16,2 2-1 15,-2-2 1-15,4 0-1 16,-4 2 1-16,7-2-2 15,-5-2 1-15,4 0 0 16,2 2-9-16,-2 0 1 16,3 0-2-16,-5 2-15 15,3 0 14-15,-2 0-4 16,-3 0-5-16,3 0 0 16,-3 0-10-16,2 8 31 0,-2 4 16 15,2 4 11 1,-1 2 16-16,1 3-4 0,3-3-26 15,0 0-12-15,1-3 0 16,1 2 1-16,3-5-2 16,1-2-2-16,1 0 2 15,1-4 9-15,1 0-1 16,-1-4 0-16,1 0-8 16,-3-2 0-16,-1 0 1 15,-4 0 1-15,-3 0 5 16,-1 0-6-16,-4 0 16 15,0 0 60-15,0 0 19 16,0-7-51-16,0-7-29 16,-2-5-15-16,-7-7 12 15,0-6 7-15,-2-4-13 0,0-3-5 16,-3 2-1-16,3 4-1 16,1 7 0-16,2 6-59 15,4 8-97-15,2 8-498 0</inkml:trace>
  <inkml:trace contextRef="#ctx0" brushRef="#br0" timeOffset="16223.32">1480 8486 205 0,'0'0'263'0,"0"0"-112"16,0 0-54-1,0 0 7-15,0 0-9 0,0 0-26 16,0 0-35-16,-15-8-34 15,15 8-8-15,0 0 1 16,0 4 5-16,0 8 2 16,0 4 15-16,4 4-14 15,0 4 13-15,3-2-5 16,-3 0-9-16,4-3 0 16,-2-1-1-16,0-4-8 15,1 0 9-15,-3-2-28 16,4 2-37-16,-2-4 18 0,-1-1-29 15,-3 2-30 1,0-1-29-16,-2-2-46 0,0-6-109 0</inkml:trace>
  <inkml:trace contextRef="#ctx0" brushRef="#br0" timeOffset="16771.21">1623 8600 439 0,'0'0'173'16,"0"0"-124"-16,0 0-49 0,0 0-44 15,0 0 32-15,0 0 12 16,0 0 0-16,42 0 0 15,-28 0 0-15,-4 0 0 16,3 0 7-16,-5 0-6 16,0 0 0-16,-3 0-1 15,-3-5-8-15,2-3 8 16,-2-7 1-16,-2 5 6 16,0 0-5-16,0 2 6 15,-4 2-8-15,-7 2-14 16,1 4 1-16,-7 0-5 15,1 8 18-15,3 8 8 16,-2 2 7-16,1 4 9 0,6-1 12 16,1 2 28-16,5 2-29 15,2 1-5-15,0 0 35 16,7 2-36-16,6 0-15 16,3-6-11-16,1-2 4 15,-1-4-1-15,-1-4-3 16,1-4-3-16,-1-4-3 15,-1-4-7-15,-3 0-2 16,0-10 12-16,0-10 0 16,0-8-6-16,1-8-76 15,-5-1-42-15,-1 0-44 16,-2-2-15-16,-2 9-46 0</inkml:trace>
  <inkml:trace contextRef="#ctx0" brushRef="#br0" timeOffset="17096.54">1818 8562 46 0,'0'0'39'0,"0"0"8"15,0 0-26-15,0 0-4 16,0 0 20-16,0 0 4 16,-15 16-30-16,15-12 1 15,0 1 15-15,3-2-1 16,5 5-7-16,-1-2 34 16,4 4-19-16,0 2-17 15,0 0 3-15,3 3-3 16,-3-1-2-16,-1-5-9 15,4 2-6-15,-3-5 7 16,-1 0 6-16,1-2-7 16,-3-4-6-16,2 0-6 0,-4 0 6 15,1 0 23-15,-3-7 16 16,-2-7-7-16,-2-4 14 16,0 0-16-16,0-2-17 15,0 0-12-15,0 4-1 16,-2 0-27-16,-2 6 6 15,4 4 20-15,0-2 1 16,0 2-68-16,0 0-183 0</inkml:trace>
  <inkml:trace contextRef="#ctx0" brushRef="#br0" timeOffset="17492.97">2074 8452 129 0,'0'0'550'16,"0"0"-425"-16,0 0-83 15,0 0-22-15,0 0-11 16,0 0-9-16,0 0-4 16,-39 20-6-16,39-14-11 15,0 0 3-15,0 0 3 16,0 4-8-16,2-4 10 15,4 4 12-15,4 0-12 16,-2 1 11-16,3-2-12 16,1 7 7-16,-1 0 7 0,1 4 0 15,-2 2 0 1,1 3 1-16,-1-1-1 0,-4-3 3 16,-4-3-3-16,0-1 1 15,-2-5 10-15,0 0 45 16,0 0 27-16,-6-4-40 15,-4-1-27-15,0 2 3 16,-1-7-19-16,-1-2 0 16,6-6-7-16,-1-10-107 15,3-4-130-15</inkml:trace>
  <inkml:trace contextRef="#ctx0" brushRef="#br0" timeOffset="38199.44">14144 7754 162 0,'0'0'153'15,"0"0"-113"-15,0 0 309 16,0 0-161-16,0 0-117 16,0 0-26-16,0 0 12 15,0 0 4-15,0 0-23 16,0 0-17-16,0 0 19 15,0 0 13-15,0 0 11 0,0 0-13 16,0 0-14-16,0 0-15 16,0 0-14-16,0 0-8 15,-7 0-15-15,1 4 5 16,0 2-14-16,-4 2-21 16,1 0 26-16,5 4 13 15,-3-2-3-15,1 0 9 16,1 2-1-16,-2 2-9 15,5-1-16-15,0-1 16 16,2-3-29-16,0 4 10 16,0-3 16-16,0-1-26 15,4 0 8-15,8-3 10 16,1 0-34-16,3-6 24 0,3 0 10 16,0 0 3-1,5-12 17-15,-6-5-44 0,2-1 5 16,-5-2 6-16,1 0-19 15,-7 1 34-15,2-2-47 16,-6 3 55-16,-3 2 11 16,-2 2 7-16,0 0 27 15,0 2 10-15,-4 2 37 16,-6 2-7-16,2 0-8 16,-1 4-48-16,-3 4 14 15,1 0-15-15,-3 0-17 16,4 0-26-16,1 2-41 15,0 8-16-15,4 2-50 16,1-2 63-16,-1 0 43 16,5 2-42-16,0-4-2 0,0 0-20 15,0-2 49-15,0 0 31 16,0-2 10-16,7 4 1 16,0-2-5-16,4 2 5 15,0 0 1-15,3 2 10 16,-1-2 53-16,3 2-9 15,1 2-31-15,1-1 27 16,2-2-14-16,0 0-9 16,-2-2-5-16,0 0-9 15,-2-6-5-15,-1-1 4 0,-1 0 7 16,-1 0 2 0,3-4-11-16,-3-7 8 0,1-3-19 15,-4-1-10-15,1-3-43 16,-4-6-24-16,0 2-83 15,-7 3-338-15</inkml:trace>
  <inkml:trace contextRef="#ctx0" brushRef="#br0" timeOffset="38581.23">14526 7435 149 0,'0'0'248'16,"0"0"-66"-16,0 0-65 15,0 0-54-15,0 0 51 16,0 0-68-16,0 0-46 16,-3 8-11-16,1 16 11 15,2 8 0-15,0 7 19 16,0 6 1-16,0 4 5 15,0-1 10-15,0-2 12 16,0-2-21-16,0-6 6 16,0-8-9-16,0-4-17 15,2-9-6-15,3-8 0 16,-1-3-8-16,2 1 0 16,-1-6 7-16,2-1-42 0,-2 0 17 15,-1 0-15 1,0 0-2-16,0-3-15 0,3-17-18 15,0 6-57-15,-2-7-115 0</inkml:trace>
  <inkml:trace contextRef="#ctx0" brushRef="#br0" timeOffset="39039.98">14668 7694 504 0,'0'0'323'0,"0"0"-164"15,0 0-58-15,0 0-27 0,0 0-41 16,0 0-11 0,0 0-8-16,-3 88-13 0,3-74 6 15,3 0-7-15,6-5 1 16,-2-1 6-16,3-3-5 16,0-3 8-16,1-2-4 15,0 0-5-15,-2 0 0 16,0-12 5-16,-1-2-5 15,-3-4-2-15,-3 0 0 16,-2-2-12-16,0 6-11 16,-9-2-78-16,-4 6 20 15,-7 6 13-15,0 4 25 16,-2 0 36-16,-1 12 8 16,5 6 6-16,3 0 3 15,3 0 44-15,6 0 46 0,4-2-54 16,2 0-25-16,0 5 64 15,11-3-58-15,5-3 67 16,6-1-43-16,5-2-10 16,4-3-14-16,0-5-7 15,1-2-18-15,-3-2 6 16,0 0-7-16,-1-12-32 16,-2-5-48-16,6-6-130 15,-8 2-120-15</inkml:trace>
  <inkml:trace contextRef="#ctx0" brushRef="#br0" timeOffset="39312.26">15182 7740 405 0,'0'0'222'16,"0"0"-46"-16,0 0-4 15,0 0-9-15,0 0-15 16,0 0-42-16,0 0-29 16,5 0-44-16,-1 0-21 15,1 10 15-15,4 4-6 16,0 4-4-16,-1 4-4 16,0 1-13-16,-2-1 0 15,-1-4-70-15,1-8-53 16,-2-6-145-16,-2-4-446 0</inkml:trace>
  <inkml:trace contextRef="#ctx0" brushRef="#br0" timeOffset="39467.16">15282 7418 1060 0,'0'0'343'15,"0"0"-164"-15,0 0-91 16,0 0-60-16,0 0-28 15,0 0-9-15,0 0-168 16,17 13-41-16,-7 5-178 0</inkml:trace>
  <inkml:trace contextRef="#ctx0" brushRef="#br0" timeOffset="40000.79">15613 7922 639 0,'0'0'298'0,"0"0"-83"15,0 0-51-15,0 0-51 16,0 0-36-16,0 0-44 0,0 0-21 15,-29-15-2-15,24 11-3 16,-1-3-6-16,1 6 1 16,-2-2 5-16,0 1 16 15,1 2 9-15,0 0-10 16,1 0-13-16,3 0-9 16,-3 9-1-16,5 2 0 15,0 4-6-15,0 3 7 16,12-4-6-16,7-2-4 15,8-4 9-15,8-8 0 16,4 0 1-16,-4-19 2 16,1-8-2-16,-11-8 1 15,-6-1-1-15,-9 0-7 0,-8 4 4 16,-2 4 3 0,-7 6 1-16,-13 10 20 0,-5 6 13 15,-6 6-22-15,-2 8-12 16,4 12 0-16,4 4-1 15,8 1-5-15,5-2-45 16,10-5-35-16,2 0-27 16,6-6-48-16,19-6-91 15,0-6 0-15,-3 0-152 0</inkml:trace>
  <inkml:trace contextRef="#ctx0" brushRef="#br0" timeOffset="40353.07">15931 7556 671 0,'0'0'326'16,"0"0"-115"-16,0 0-41 15,0 0-40-15,0 0-28 16,0 0-41-16,0 0-33 16,-13-18-28-16,11 23-7 15,0 17-9-15,-5 15 16 16,2 11 11-16,0 2-5 0,3 2-5 16,0 0-1-16,2-10 1 15,0-6-1-15,0-5 0 16,0-8-8-16,7-6-51 15,2-7-30-15,2-6-42 16,7-4-62-16,0-13-63 16,-5-2-66-16</inkml:trace>
  <inkml:trace contextRef="#ctx0" brushRef="#br0" timeOffset="40775.05">16103 7778 773 0,'0'0'331'16,"0"0"-172"-16,0 0-21 0,0 0-55 15,0 0-40-15,0 0-43 16,0 0-1-16,-7 32 0 16,7-12 1-16,2 2 0 15,11-2 6-15,-1-2-5 16,5-1 6-16,2-10 10 15,0-2-4-15,4-5-2 16,-1 0 5-16,-1-16 0 16,-4-6-4-16,-3-7-12 15,-6-1-14-15,-5 0-17 0,-3 2-18 16,-7 2-37 0,-11 8-14-16,-7 8 40 0,-2 8 60 15,1 2 21-15,0 10 41 16,1 10 48-16,4 6-2 15,8 2-27-15,9 2-37 16,4 0-23-16,4-1-21 16,26 0 0-16,7-8 0 15,10-12 7-15,14-9-7 16,23-13-7-16,-12-18-110 16,-12 2-479-16</inkml:trace>
  <inkml:trace contextRef="#ctx0" brushRef="#br0" timeOffset="45467.41">14108 8442 7 0,'0'0'114'15,"0"0"-53"-15,0 0-8 16,0 0-12-16,0 0-1 15,0 0-15-15,0 0 35 16,5-4 53-16,-5 4-17 16,0 0-12-16,0 0-19 15,0 0-16-15,0 0-16 16,0 0-18-16,0 0-8 0,0 0 0 16,0 0-6-16,0 0-1 15,0 0-2-15,0 0-5 16,0 0 6-16,0 0 0 15,0 4 0-15,0 4 1 16,0 6 0-16,0 6 10 16,0 8 4-16,0 12 38 15,0 10-8-15,0 12 5 16,5 5-6-16,2 3 12 16,-1-6-22-16,3-4-20 15,0-13-12-15,-2-13 8 16,-3-13-8-16,0-15-1 15,-2-6-24-15,-2-44-38 16,3-6-4-16,-3-4-243 0</inkml:trace>
  <inkml:trace contextRef="#ctx0" brushRef="#br0" timeOffset="46256.51">14125 8468 222 0,'0'0'496'15,"0"0"-364"-15,0 0-105 16,0 0-27-16,0 0-1 15,0 0 0-15,0 0-8 16,58-41 9-16,-33 40 0 16,4 1 32-16,3 0 34 15,-6 8-4-15,1 10-20 16,-4 2-16-16,-10 0-5 16,-4 0-4-16,-9-2 41 15,0 0 71-15,-13 0-16 16,-12 3-51-16,-1-6-46 15,-3 0 13-15,2-4-23 16,7-7-4-16,5 1-2 16,7-5-42-16,6 0-73 15,4 0-251-15,16-6 58 0,-3-3-21 0</inkml:trace>
  <inkml:trace contextRef="#ctx0" brushRef="#br0" timeOffset="46614.4">14497 8500 166 0,'0'0'398'16,"0"0"-158"-16,0 0-142 15,0 0-34-15,0 0-18 16,0 0 2-16,0 0-25 0,22 34-13 15,-11-20 9 1,4-2 18-16,1-2-9 0,1-8-28 16,2-2 0-16,-3-3 38 15,-3-16 24-15,-5-1-13 16,-6-6-12-16,-2 4-16 16,0 2 1-16,-15 6-10 15,-7 8-12-15,-3 6 1 16,3 0-1-16,0 8 0 15,4 12 0-15,9-2-38 16,5 4-56-16,4-4-78 16,10-9-29-16,11-6-7 0,-4-3-175 15</inkml:trace>
  <inkml:trace contextRef="#ctx0" brushRef="#br0" timeOffset="47142.21">14864 8486 578 0,'0'0'240'0,"0"0"-113"16,0 0-14-16,0 0-31 16,0 0-30-16,0 0-30 15,0 0-22-15,-66 18-68 16,54-10-54-16,5 0 24 16,-1 2 71-16,-2 0 14 15,8-2 12-15,0 2 1 16,2-6 0-16,0 3-1 15,12-4-19-15,5-3 20 16,5 0 10-16,5 0 13 16,0-6-6-16,-3 2-8 15,-4 0-3-15,-2 4-4 16,-7 0 0-16,-6 0-1 0,-3 0 70 16,-2 4 82-16,0 4 31 15,-5 2-56-15,-5 5-78 16,-7-2-22-16,5-1-9 15,-5-1-19-15,5-2 0 16,1-4-24-16,3-4-17 16,4-1 2-16,4 0-50 15,0 0-61-15,0-8-82 16,9-6 11-16,2 3-60 0</inkml:trace>
  <inkml:trace contextRef="#ctx0" brushRef="#br0" timeOffset="47205.17">14864 8486 78 0</inkml:trace>
  <inkml:trace contextRef="#ctx0" brushRef="#br0" timeOffset="47457.01">14864 8486 78 0,'102'51'188'0,"-97"-56"-25"0,-3 3-19 0,5-6-27 0,2 0-55 15,2-2-45-15,3 0-15 16,-1 2 6-16,3-2-8 16,-1 4 1-16,1 0 0 15,-3 4-1-15,3 2 7 16,-3 0 11-16,-2 0-7 15,0 0 1-15,0 2 2 16,-4 4-4-16,-3 0 8 16,-2 2 44-16,-2 4 80 15,0 4 12-15,3 2-41 0,2 4-49 16,-1 0-41 0,2 0-17-16,1-4-5 0,5-6-1 15,-6-1-1-15,1-6-15 16,-1-2-55-16,-2-3-104 15,2-8-97-15,-4-5-242 0</inkml:trace>
  <inkml:trace contextRef="#ctx0" brushRef="#br0" timeOffset="48230.93">15370 8274 692 0,'0'0'369'15,"0"0"-165"-15,0 0-51 16,0 0-13-16,0 0-53 16,0 0-45-16,0 0-31 15,0 0-11-15,0-3 0 16,0 24-9-16,0 11 9 0,0 5 10 16,0 8-9-1,0-5 9-15,0-4 3 0,0-8-7 16,0-10-5-16,0-6-1 15,0-8-2-15,0-4-46 16,0-22-67-16,0-12-104 16,-3-2-411-16</inkml:trace>
  <inkml:trace contextRef="#ctx0" brushRef="#br0" timeOffset="48454.8">15199 8197 560 0,'0'0'411'16,"0"0"-159"-16,0 0-106 16,0 0-69-16,0 0-56 0,0 0-21 15,0 0-22-15,10-58 7 16,3 58-2-16,6 0-12 16,-1 0-12-16,-1 15 2 15,1 6 0-15,4 5 9 16,-2 4-137-16,5 14-74 15,-3-8 30-15,-9-5-306 0</inkml:trace>
  <inkml:trace contextRef="#ctx0" brushRef="#br0" timeOffset="48980.5">15446 8514 546 0,'0'0'269'0,"0"0"-130"15,0 0-18-15,0 0-31 0,0 0-34 16,0 0-1-16,0 0-23 15,60 18-22-15,-43-18 3 16,2 0-1-16,-2 0-3 16,-5 0 2-16,1 0-9 15,-9 0 5-15,2 0-6 16,-3 0 1-16,2 5 15 16,-1 12 37-16,5 5 0 15,-1 8-17-15,6 4-21 16,-1 1-4-16,1-7-9 15,1 0-2-15,-3-10 0 16,1-2 0-16,-4-6-1 16,-2-4 0-16,-5-2 1 15,0-2-1-15,0-2 1 0,-2 2 0 16,0-2 0-16,0 0-1 16,0 6 0-16,0 3 1 15,0 12 5-15,0 7-3 16,0 8-2-16,-2 6 5 15,0 2-6-15,-5 0 0 16,5 1 0-16,-3-3 8 16,1-12-2-16,-3-2 2 15,-4-15 25-15,-2-4 9 16,-2-9 25-16,-8-10-21 16,-4-26-29-16,0-14-10 15,-2-13-7-15,9-3-1 16,7-2-1-16,11 8-8 0,2 6-8 15,15 12-28 1,16 8-19-16,29 6-54 0,-6 3-196 16,-5 7-813-16</inkml:trace>
  <inkml:trace contextRef="#ctx0" brushRef="#br0" timeOffset="56404.98">16152 8448 519 0,'0'0'82'0,"0"0"209"16,0 0-87-16,0 0-108 15,0 0-41-15,0 0-28 16,0 0-8-16,0 0-9 15,0 0 9-15,0 0 12 16,0 0 2-16,0 0-13 16,0 2-8-16,0 2-5 15,0 4-6-15,0 4 8 16,0 8-3-16,0 5 2 16,0 2-8-16,0 3 1 15,0 0-1-15,0-5 0 16,7-2-26-16,-1-6-38 15,-2-6 39-15,3-4-23 0,-2-6-7 16,0-1-13-16,1 0 10 16,3 0 38-16,-1-14 20 15,2-4 1-15,-1 2-1 16,-1-4 0-16,0 6 0 16,-2 2-1-16,-2 3 0 15,1 2 1-15,-3 1-2 16,0 4-4-16,0 2 4 15,0-2 0-15,4-2 1 16,-4 0-1-16,4-2 2 16,1-2 0-16,1 2 0 15,0-4 0-15,-4 4-2 0,3-1-31 16,-1 4 19-16,-2-1-1 16,-1 4-1-16,-1 0 3 15,-2 0-1-15,0 0 4 16,0 0 10-16,0 8 17 15,0 9 23-15,0 0-6 16,-2 1 5-16,2 0-18 16,0-2-8-16,0-3-11 15,0-1-2-15,0-6-1 16,4-3-49-16,10-3-38 16,-3 0-107-16,0 0-188 0</inkml:trace>
  <inkml:trace contextRef="#ctx0" brushRef="#br0" timeOffset="56931.93">16441 8544 552 0,'0'0'283'0,"0"0"-127"0,0 0-59 16,0 0-25 0,0 0-59-16,0 0-13 0,0 0-7 15,-6 36 5-15,6-20-8 16,4-2 9-16,3 0 0 15,5-1 0-15,-4-4 0 16,5-1-9-16,1-5-5 16,-1-3-7-16,5-3 22 15,-5-14 19-15,1-3-19 16,-3-1-43-16,-9 1-68 16,-2 6-48-16,0 4 16 15,-11 8-121-15,-7 2 78 0,-5 0 67 16,0 12 119-1,-2 2 146-15,7-2 65 0,3 0-4 16,7-4-54-16,4 1-57 16,4-4-70-16,0 4-16 15,10 0 42-15,7 0-13 16,5-4-1-16,5-1-30 16,9-4 8-16,-1 0 3 15,17 0-19-15,-10-4-204 16,-7 0-384-16</inkml:trace>
  <inkml:trace contextRef="#ctx0" brushRef="#br0" timeOffset="57697.47">17165 8558 570 0,'0'0'196'16,"0"0"-86"-16,0 0-16 16,0 0-16-16,0 0-19 15,0 0-14-15,0 0-17 0,-35-4-14 16,30 4-5-16,-3 0 4 15,-1 0 9-15,2 0 2 16,0 4 4-16,1 7-28 16,-1 0-9-16,3 5 9 15,4 1 0-15,0 1-1 16,0-4 0-16,11-2-8 16,7-6-1-16,3-6-3 15,2 0 13-15,0-10 10 16,-4-11-9-16,-3 3-1 0,-10-4-7 15,-6 2 6 1,0 6-11-16,-8 2-24 0,-13 8-2 16,-3 4 22-16,-3 2 16 15,-1 20 25-15,3 4 13 16,3 4-2-16,11-2 4 16,3-3-16-16,8-7-24 15,6-7-7-15,15-8-62 16,24-21-73-16,-3-17-91 15,-6-6-335-15</inkml:trace>
  <inkml:trace contextRef="#ctx0" brushRef="#br0" timeOffset="57937.35">17199 8277 468 0,'0'0'496'16,"0"0"-391"-16,0 0-105 0,0 0-10 15,0 0-3-15,0 0 12 16,0 0 0-16,-7 69-5 16,14-50 0-16,2 6 6 15,-5 5 7-15,3 0 1 16,-1 4 13-16,2-2-12 16,-2-4-9-16,5-3 0 15,-1-7-70-15,5-13-86 16,-7-1-65-16,2-4-101 0</inkml:trace>
  <inkml:trace contextRef="#ctx0" brushRef="#br0" timeOffset="58754.6">17341 8578 212 0,'0'0'335'0,"0"0"-103"0,0 0-53 15,0 0-51-15,0 0-75 16,0 0-38-16,0 0 18 15,43-6 5-15,-23-4-12 16,0 0-10-16,-3 0-6 16,2-4-9-16,-3 2-1 15,-3-4-19-15,-7 4-15 16,-4 2 18-16,-2 0 10 16,0 0 5-16,-2 2 0 15,-11 2 1-15,-3 2 1 0,1 4-1 16,-1 0-2-16,1 0-8 15,-1 8 2-15,3 3 2 16,1 6-12-16,6-1 5 16,3 2-1-16,3 2 11 15,0-2 2-15,0 3-1 16,14-3-5-16,4-3 7 16,4 0 0-16,3-4 0 15,-1-7 1-15,0-4-1 16,1 0-10-16,-2-4-68 15,-4-14-8-15,-3-5-36 16,-3-2-18-16,-6 5 8 16,-2 4 46-16,-5 4 86 0,0 6 79 15,0 4 169-15,0 2 5 16,0 0-47-16,-7 8-85 16,4 8-57-16,1 4-20 15,2 2-31-15,0-6-4 16,7 0-8-16,6-3 1 15,3-10-2-15,2-3-3 16,2-3-16-16,3-18 3 16,-2-9-22-16,0-2-31 15,-4 0-20-15,-5 8 11 16,-6 8 33-16,-6 8 45 16,0 6 65-16,0 2 63 15,0 6-50-15,-2 10-39 16,-2 10-15-16,4 0 15 15,0 0-20-15,0-2-18 0,8-4-1 16,11-6 0-16,0-7-34 16,3-7-21-16,1-7-16 15,0-15-3-15,-6-4-50 16,-1 4-25-16,-5 2 24 16,-7 8 73-16,0 4 52 15,-4 8 119-15,0 0 125 16,0 0-67-16,0 0-61 15,0 8-62-15,0 6-35 16,0 2-18-16,0 0-1 0,0-6-12 16,14-4-78-1,10-6-48-15,-1-14-117 0,-1-5-48 0</inkml:trace>
  <inkml:trace contextRef="#ctx0" brushRef="#br0" timeOffset="59333.25">18064 8502 954 0,'0'0'241'16,"0"0"-116"-16,0 0-64 16,0 0-14-16,0 0-15 15,0 0-25-15,0 0-6 16,82 85-2-16,-56-96-12 16,-1-13-7-16,-4-6-77 15,-11-2-50-15,-3 1-73 16,-7 8 18-16,-7 5 46 0,-13 12 97 15,-7 6 59 1,3 2 65-16,-5 18 42 0,7 5 37 16,7 6 12-16,5-1-27 15,10-4-74-15,0-3-30 16,20-5-24-16,7-10-1 16,7-7-5-16,-1-1-73 15,0-1-81-15,-4-18-88 16,-4 1 3-16,-8 0-57 15,-3 2 158-15,-9 4 143 16,1 6 167-16,-6 4 74 16,0 2 108-16,0 0-45 15,0 12-162-15,2 9-58 16,3 0-38-16,-1 5-33 16,5-2-7-16,4-6-6 0,3-6 0 15,2-8-28-15,2-4-50 16,1-10 8-16,-2-12-18 15,-1-4-29-15,-5 0 14 16,-1 2 58-16,-6 6 28 16,-1 6 17-16,-3 8 55 15,-2 2 149-15,0 2-6 16,0 0-83-16,0 2-57 16,0 14-36-16,0 0-8 15,0 0-5-15,0 0-9 16,4-6-2-16,5-8-60 15,11-6-53-15,-2-20-40 16,0-2-173-16</inkml:trace>
  <inkml:trace contextRef="#ctx0" brushRef="#br0" timeOffset="59754.16">18727 8300 606 0,'0'0'175'16,"0"0"-83"-16,0 0 54 0,0 0 38 16,0 0-83-16,0 0-101 15,0 0-27-15,-19 9-57 16,7 9 52-16,1 5 25 15,3-1 5-15,0 6 1 16,8-2 0-16,0 0-8 16,0 2 8-16,12-4 0 15,1-2-9-15,3-4 10 16,-1-4-1-16,-1 0 1 16,-1-4 1-16,0 0 6 15,-1 0 3-15,-4 1-4 16,-1-5 3-16,-3 1 8 15,-1-2-1-15,-3 1 0 0,0-3 23 16,0 2 38 0,-5-1-52-16,-4-4-25 0,1-4-99 15,1-13-135-15,2-9-527 0</inkml:trace>
  <inkml:trace contextRef="#ctx0" brushRef="#br0" timeOffset="59998.02">18825 8213 760 0,'0'0'345'0,"0"0"-114"16,0 0-62-16,0 0-86 15,0 0-49-15,0 0-27 16,0 0-7-16,0-14-10 16,0 35-20-16,2 12 30 15,1 14 0-15,2 3 0 0,-1 1 1 16,2-2 0-16,3-9-1 15,1-6-11-15,-4-12-39 16,1-8-33-16,-5-8-30 16,-2-6-82-16,0-12-18 15,0-8-24-15</inkml:trace>
  <inkml:trace contextRef="#ctx0" brushRef="#br0" timeOffset="60355.27">18827 8442 449 0,'0'0'373'0,"0"0"-71"16,0 0-171-16,0 0-107 15,0 0-24-15,0 0 0 16,0 0 0-16,52 40 1 0,-30-30-1 16,1 0-9-16,-6-2 1 15,-1-4 8-15,-1-2 0 16,-1-2-36-16,-1 0 5 16,0 0 22-16,1 0 8 15,1-6 0-15,-1-2-2 16,7 4 3-16,-4-2-1 15,-1 2 0-15,-1 4-1 16,1 0 2-16,-3 0 19 16,-2 0 33-16,1 0 10 15,0 0-1-15,0 4-1 16,-1 0 18-16,0 0-12 16,1-2-31-16,-2 0-11 0,-1 2 1 15,3-2-6 1,-4 0 2-16,3 0-4 0,-3 0-14 15,2-2-3-15,1 4-1 16,5 2-79-16,-5-2-145 16,-2 3-395-16</inkml:trace>
  <inkml:trace contextRef="#ctx0" brushRef="#br0" timeOffset="61879.1">17040 7666 58 0,'0'0'522'0,"0"0"-291"0,0 0-97 15,0 0-14-15,0 0-23 16,0 0-20-16,0 0-29 16,0 0-5-16,0 0 7 15,0 0 2-15,0 0-9 16,0 0-22-16,0 0-15 16,0 0-6-16,0 0 0 15,0 0 0-15,0 4-9 16,0 14 9-16,0 4 6 15,-4 6-5-15,2 0 0 16,-2 0 5-16,1 2-6 16,1-3 0-16,2-1 0 15,0 0-9-15,0-2 8 0,0 2-12 16,0-7 1 0,0-1 6-16,0-7-4 0,0-1 9 15,0-8 0-15,0-2 1 16,0 2 0-16,0-2 15 15,-2 0 34-15,-2 0 12 16,-6 0-43-16,-3-4-11 16,-3 0 2-16,-3-4 5 15,-2 4 15-15,2-1-13 16,1 0-1-16,-3 1-8 16,4-2 3-16,-1 0-4 15,1 0 3-15,0-3 11 16,5 4 17-16,2-4 5 0,3 5-2 15,3 0-26 1,2 3-13-16,0-2-1 0,2 3-15 16,0 0-74-16,0 0-92 15,2 0-191-15,4 3-12 0</inkml:trace>
  <inkml:trace contextRef="#ctx0" brushRef="#br0" timeOffset="62344.98">16801 7808 743 0,'0'0'260'0,"0"0"-98"16,0 0-5-16,0 0-34 16,0 0-55-16,0 0-50 15,0 0-11-15,0 0 12 16,0 0 6-16,0 0 2 16,0 0-9-16,0 0-4 15,-8 6-8-15,4 4-3 16,-7 4 3-16,0 0 11 15,-3 3-16-15,1 0 5 0,-3 4 3 16,3-3-9 0,-1 2 0-16,4-4-1 0,-1-2 1 15,3-6 0-15,8-1-1 16,0 0-9-16,0-3-3 16,0 3 4-16,12 0 8 15,1 2-6-15,5-4 5 16,2 2-20-16,2 0-40 15,1 1-47-15,8 4-90 16,-6 0-115-16,-4-2-495 0</inkml:trace>
  <inkml:trace contextRef="#ctx0" brushRef="#br0" timeOffset="63710.88">19824 8242 416 0,'0'0'245'15,"0"0"-81"-15,0 0-37 16,0 0-2-16,0 0 1 16,0 0 0-16,0 0-36 15,-18 0-23-15,18 0-22 16,0 0-14-16,0 0-14 15,0 0 2-15,-3 5 1 16,3 7-19-16,-4 11 0 16,4 6 5-16,-4 6-6 0,4 5 0 15,0 1 1-15,0 4-1 16,0-7 0-16,0-4-16 16,0-2-2-16,0-8 9 15,0-7 0-15,0-3 8 16,0-8-8-16,0-1 0 15,0-2 8-15,0-3 1 16,-4 0 0-16,-3 0 2 16,0 0-1-16,-2 0 1 15,2 0-1-15,1 0 0 16,1 0 0-16,0 0 6 16,-1 0-1-16,2-5 6 15,-1 3-5-15,1 1 3 0,-1-1-9 16,0-1 18-1,1 2 7-15,-2 1-4 0,-3-3 0 16,-5 1-7-16,-1-2-5 16,-5 2-3-16,-3-1 3 15,1 3 1-15,2-4 15 16,2 1 3-16,7 1 5 16,2 2-18-16,5-2-16 15,2 2-1-15,2 0-60 16,0 0-53-16,2-2-66 15,11 0-23-15,-4 2-146 16,0-2-322-16</inkml:trace>
  <inkml:trace contextRef="#ctx0" brushRef="#br0" timeOffset="64302.52">19623 8504 188 0,'0'0'82'0,"0"0"-59"16,0 0 79-16,0 0 44 16,0 0-58-16,0 0-39 15,0 0-1-15,0 0 18 16,0 0 14-16,0 0-1 15,0 0 1-15,0 0-14 16,0 0-4-16,0 0-11 16,-7 0-6-16,-1 0-12 15,-2 8-23-15,-3-1-2 0,-2 4-1 16,-5 3 12-16,-1 2-6 16,0 0-7-16,0-2 12 15,3 0 17-15,5-1-16 16,1 1 4-16,4-7-10 15,3 4-11-15,1-3 7 16,4-1-8-16,0 1 0 16,0 1 8-16,11-1-8 15,5 2 15-15,3-2-3 16,4 0-4-16,2-2-8 16,-3-2-1-16,0 2-1 15,2-6-63-15,-1 0-162 16,-8 0-375-16</inkml:trace>
  <inkml:trace contextRef="#ctx0" brushRef="#br0" timeOffset="83120.61">17144 7249 74 0,'0'0'259'0,"0"0"-132"0,0 0-86 15,0 0-20-15,0 0-12 16,0 0 1-16,2-2-9 16,0 2 6-16,-2 0 43 15,0 0-6-15,0 0-4 16,0 0 24-16,0 0 18 15,0 0 20-15,0 0 14 16,0 0 4-16,0-4-1 16,0-6-45-16,6-14-52 15,8-13-22-15,8-17 0 16,13-13 40-16,15-24-27 16,-1 4-11-16,4 2 2 15,7-4-4-15,-11 17-13 0,7-8 3 16,-7 14-24-16,-11 14 0 15,-10 18-72-15,-9 16-17 16,-13 13-41-16,-6 5 13 16,-4 20 92-16,-9 6-22 15,-5-1-517-15</inkml:trace>
  <inkml:trace contextRef="#ctx0" brushRef="#br0" timeOffset="83653.49">17542 6404 652 0,'0'0'254'16,"0"0"-53"-16,0 0-114 16,0 0-38-16,0 0 19 15,0 0 2-15,0 0-47 16,-9-45-23-16,9 42 0 16,0 1-1-16,0 2-1 15,0 0-5-15,0 0 6 16,0 0-1-16,0-4-37 0,0 3 13 15,0-3 23-15,0 0 2 16,5-1-6-16,2-3 6 16,3 0 0-16,6-2 1 15,2-2 0-15,4-2-1 16,3 2-18-16,2 5 0 16,0 0 6-16,1 5-17 15,1 2 30-15,0 0-9 16,-2 2 8-16,-3 12-11 15,-1 0 12-15,-8 6 0 16,-3 1 1-16,-8 1 24 16,-4 3 49-16,0 5-27 15,-6 5-12-15,-8 1-19 0,-5 0-16 16,2 6-33 0,3-10-160-16,6-8-337 0</inkml:trace>
  <inkml:trace contextRef="#ctx0" brushRef="#br0" timeOffset="86168.7">18442 5002 565 0,'0'0'52'0,"0"0"283"0,0 0-136 16,0 0-57-16,0 0-10 15,0 0-29-15,0 0-40 16,-4-11-63-16,2 11-5 16,0 0-25-16,2 14-25 15,-2 10 55-15,2 4 0 16,0 2 0-16,0 3-20 16,8-4-15-16,7-5-17 15,3-10-19-15,7-6 4 16,2-8-28-16,0 0-69 15,-1-10 0-15,-4-4-2 0,-3 2-71 16,-9 2 55 0,-3 6 182-16,-7 4 5 0,0 0 188 15,0 0-11-15,2 0-75 16,2 0-60-16,2 0 83 16,0 7-39-16,3-2-39 15,-1-3-26-15,2 0-4 16,-1-2 8-16,1 0 37 15,4 0-24-15,-3-12-17 16,1-5-18-16,-4 2-8 16,-1-3 1-16,-3 0 0 15,-4-2 0-15,0 4 16 0,0 0 4 16,-2 1-1 0,-2 4-20-16,-1 5-25 0,5 2-138 15,-2 4-207-15</inkml:trace>
  <inkml:trace contextRef="#ctx0" brushRef="#br0" timeOffset="86401.57">18948 5025 1008 0,'0'0'250'0,"0"0"-203"0,0 0-39 15,0 0 71 1,0 0-15-16,0 0-15 0,31 112-30 16,-24-90-18-16,0-4-1 15,-3-8 0-15,0-8-85 16,3-14-43-16,0-18-10 16,-2-8-92-16</inkml:trace>
  <inkml:trace contextRef="#ctx0" brushRef="#br0" timeOffset="86514.54">18970 4712 1000 0,'0'0'340'16,"0"0"-124"-16,0 0-130 15,0 0-86-15,0 0-192 16,0 0-119-16,0 0-82 0</inkml:trace>
  <inkml:trace contextRef="#ctx0" brushRef="#br0" timeOffset="86897.31">19043 5120 895 0,'0'0'294'0,"0"0"-217"15,0 0-57-15,0 0 2 16,0 0-15-16,0 0-6 15,0 0 0-15,21 25 0 0,-13-17 0 16,2-2-1-16,1-4-1 16,0-2-15-16,0 0 16 15,2 0 0-15,-1-2 1 16,3-8-1-16,-1 2-29 16,-3-1 10-16,-3 6-2 15,1 1 15-15,-1 0-7 16,-4 2 13-16,0 0 23 15,0 0 55-15,5 7-37 16,3 4 37-16,1-1-30 16,3 0-13-16,-1 0-22 15,3 2-6-15,-1-4-7 16,10-2-40-16,-4-3-100 0,-5-3-246 16</inkml:trace>
  <inkml:trace contextRef="#ctx0" brushRef="#br0" timeOffset="88308.58">20365 5007 62 0,'0'0'87'0,"0"0"-77"0,0 0 22 15,0 0 84-15,0 0 32 16,0 0-24-16,0 0-26 15,2 0-9-15,-2 0 15 16,0 0 25-16,0 0-16 16,0 0-32-16,0 0-12 15,0 0-12-15,0 0-18 16,0 0-12-16,0 0 1 16,0 0 4-16,0 0 14 15,0 0 1-15,0 0-15 0,0 0-15 16,0-5-15-1,0-8 3-15,0 3-5 0,-4 1-1 16,-1-2-5-16,-1 1 6 16,-1 4 2-16,3-2-2 15,-3 4 0-15,0 2-11 16,-4 0-2-16,-1 2-18 16,0 0-8-16,-1 0 7 15,-3 9 32-15,-3 5-1 16,4 6 1-16,2-3-11 15,1-1 10-15,4 4-5 16,1 0 6-16,3 0 1 16,4 4 0-16,0-2 0 15,0 0 7-15,11 0 8 16,6-2-15-16,8-4 9 0,0-2-2 16,4-6-7-1,2-8-1-15,11-2-17 0,-6-14-102 16,-12-4-265-16</inkml:trace>
  <inkml:trace contextRef="#ctx0" brushRef="#br0" timeOffset="88781.68">16470 4921 345 0</inkml:trace>
  <inkml:trace contextRef="#ctx0" brushRef="#br0" timeOffset="89509.03">20532 4939 725 0,'0'0'196'16,"0"0"-93"-16,0 0-73 15,0 0-20-15,0 0-9 16,0 0 1-16,0 0-2 16,56-84 0-16,-41 74 0 15,-1 6 0-15,-3-3 0 16,2 5 6-16,1 2 9 16,-1 0 2-16,-1 0 3 15,-4 6-8-15,1 6-4 16,-5 2-8-16,1 4 1 0,-5 0 16 15,0-1-4-15,0 1 14 16,0 0 14-16,-11-1-18 16,0 0-1-16,-1-2-14 15,1-3-6-15,3 1-2 16,-6-5-52-16,3 2-35 16,0-2 13-16,-3-2-59 15,4-4-65-15,-4-2-11 16,5 0 59-16,0 0 49 15,5 0 76-15,-3-2 25 16,4 0 84-16,-1 0 50 16,4 0-36-16,0 2-56 15,0 0-32-15,0 0-9 0,0 0-1 16,0 0 21 0,0 0 63-16,4 0 1 0,-4 0 2 15,3 0-10-15,-3 0-5 16,0 0-4-16,0 0 13 15,0 0 7-15,0 0-20 16,0 0-33-16,0 0-17 16,0 0-17-16,0 0 9 15,0 0 12-15,0 0 19 16,0 0 24-16,0 0 9 16,0 0-17-16,0 0-17 15,0 0-16-15,0 0-13 0,0 0-10 16,0 0 0-16,0 0 0 15,0 0 1-15,0 0-2 16,0 0-26-16,0 0-6 16,0 0-17-16,0 0-58 15,0 0-126-15,0 6-85 16,-5-1-401-16</inkml:trace>
  <inkml:trace contextRef="#ctx0" brushRef="#br0" timeOffset="90012.84">20487 4979 114 0,'0'0'284'16,"0"0"-128"-16,0 0-40 16,0 0 28-16,0 0-27 15,0 0-22-15,0 0-35 0,0 0-24 16,0 0-16-1,0 0 2-15,0 0-5 0,0 0-4 16,0 0 0-16,0 2-13 16,2 14 69-16,-2 4 2 15,4 10-7-15,-2 4-28 16,-2 2-12-16,2-4-17 16,-2 0 0-16,0-4 2 15,0-6-8-15,0-5 9 16,0-5-4-16,0-6-4 15,0-5 12-15,0-1 1 16,0 0 1-16,0 0 10 0,0 0-4 16,0 0-22-1,0 0-99-15,0-12-68 0,0 0-120 16,0 0-278-16</inkml:trace>
  <inkml:trace contextRef="#ctx0" brushRef="#br0" timeOffset="90500.36">20547 5077 535 0,'0'0'289'0,"0"0"-93"15,0 0-37-15,0 0-1 16,0 0-30-16,0 0-54 16,0 0-48-16,0-2 0 15,0 2 14-15,0 0-13 0,0 0-21 16,0 0-6-16,0 0-6 16,0 6 6-16,10 6 14 15,1 4 10-15,2 6 0 16,3 0-10-16,-1 2-7 15,3 1-6-15,-3-3-1 16,4-3 0-16,-6-2-23 16,3-3-25-16,-3 1-58 15,0-4-157-15,-8-7-604 0</inkml:trace>
  <inkml:trace contextRef="#ctx0" brushRef="#br0" timeOffset="91425.62">21029 4921 48 0,'0'0'0'0</inkml:trace>
  <inkml:trace contextRef="#ctx0" brushRef="#br0" timeOffset="91972.34">21029 4921 626 0,'73'61'543'15,"-73"-62"-321"-15,0-3-60 16,0 2-29-16,0 2-37 0,0 0-46 16,0 0-46-16,0 0-4 15,0 0-23-15,0 0-25 16,0 6 0-16,-2 15 23 16,-4 8 25-16,-1 7 16 15,-1 6-16-15,0 2 1 16,-1-4 0-16,3-2 0 15,2-8 0-15,-1-4 6 16,0-8-7-16,5-3-2 16,0-6-13-16,0-4-10 15,0-2-3-15,0 0-4 16,0-1 12-16,12 0 20 16,-1-2 0-16,5 0 1 15,3 0 6-15,4 0-6 0,1-7 1 16,1 2-1-16,-1-3 1 15,-2 2-2-15,5-1-63 16,-4 3-170-16,-10 2-332 0</inkml:trace>
  <inkml:trace contextRef="#ctx0" brushRef="#br0" timeOffset="93099.53">21345 5031 730 0,'0'0'327'0,"0"0"-123"15,0 0-22-15,0 0-52 16,0 0-40-16,0 0-37 16,0 0-27-16,0-2-26 15,0 4-18-15,0 16-3 16,-8 12 21-16,1 8 11 16,-5 2-10-16,6 1-1 15,-1-8 1-15,1-4 4 16,4-7-4-16,0-6-1 0,2-7-32 15,0 0-44 1,0-9-69-16,0 0-77 0,6 0-159 0</inkml:trace>
  <inkml:trace contextRef="#ctx0" brushRef="#br0" timeOffset="93414.34">21308 4914 856 0,'0'0'250'0,"0"0"-160"0,0 0-57 16,0 0-24-16,0 0-1 15,0 0-3-15,0 0-4 16,6-4 22-16,6 4 42 15,1 0 4-15,5 0-14 16,1 3-7-16,2 1-3 16,1 2-28-16,-2 0-9 15,0-3-2-15,-5 1-6 16,-1 3-14-16,-3-5-34 16,-1 3-47-16,-6 2-116 15,-2-5-280-15</inkml:trace>
  <inkml:trace contextRef="#ctx0" brushRef="#br0" timeOffset="93656.01">21263 5159 863 0,'0'0'263'0,"0"0"-249"16,0 0 40-16,0 0 56 16,0 0-6-16,98-14-31 15,-62 8-33-15,-1 2-22 16,3 4-18-16,7 0-13 16,-14 0-166-16,-6 0-485 0</inkml:trace>
  <inkml:trace contextRef="#ctx0" brushRef="#br0" timeOffset="97520.43">20296 4357 510 0,'0'0'769'0,"0"0"-578"0,0 0-99 16,0 0-31-16,0 0-44 15,0 0-7-15,0 0-10 16,54-108-1-16,-41 86-1 16,3 4-5-16,-6 2-6 15,-1 4-9-15,-4 8-13 16,-3 2-22-16,-2 2 11 16,0 0 17-16,0 0 4 15,0 2-27-15,0 12 0 16,0 8 52-16,3 10 18 15,-3 7 13-15,2 2 5 16,-2 1-20-16,0-2-7 16,2-6-9-16,-2-4 1 0,0-5-1 15,2-10-13 1,7-7-64-16,-3-6-192 0,4-2-113 0</inkml:trace>
  <inkml:trace contextRef="#ctx0" brushRef="#br0" timeOffset="98008.57">20532 4299 798 0,'0'0'231'0,"0"0"-154"16,0 0-57-16,0 0-13 0,0 0-7 15,0 0-21-15,0 0-36 16,82-50 14-16,-59 46 10 16,-1 2 17-16,-1 2 1 15,-8 0 1-15,0 0-22 16,-6 0 1-16,-7 9 18 16,0-4 17-16,0 5 98 15,-7 4 28-15,-6-2-32 16,2 0-3-16,-3 0-6 15,1 0-47-15,1 2-26 16,4-2-12-16,3 0-16 16,3 2-42-16,2-2-39 15,0 2-83-15,9 0 86 0,7 0 28 16,3 3 31 0,2-2 6-16,-5 2 16 0,-3 1 13 15,-5-3 27-15,-3 0 44 16,-5-1 33-16,0-3 58 15,-5 0 25-15,-12-4-40 16,-3 0-72-16,-3-5-37 16,-2-2-15-16,8 0-23 15,8-28-38-15,2 2-132 16,7-1-241-16</inkml:trace>
  <inkml:trace contextRef="#ctx0" brushRef="#br0" timeOffset="98834.51">21347 4399 147 0,'0'0'124'16,"0"0"-67"-16,0 0-43 0,0 0 2 15,54-100 66-15,-45 82 52 16,-5 4 18-16,1 6 5 15,-5 2 33-15,0 6 1 16,0 0-77-16,0 0-59 16,0 0-55-16,0 10-29 15,-5 8 29-15,-4 10 0 16,1 4 10-16,-1 2-9 16,2-2 6-16,2-4 11 15,1-6-12-15,2-4-6 16,2-4 0-16,0-4 0 15,0 1-66-15,0-7-153 16,0-1-150-16</inkml:trace>
  <inkml:trace contextRef="#ctx0" brushRef="#br0" timeOffset="99216.58">21486 4457 732 0,'0'0'283'16,"0"0"-94"-16,0 0-50 16,0 0-57-16,0 0-59 15,0 0-23-15,0 0-1 0,0 42 1 16,6-16 0-16,3-3-1 15,5-3 0-15,-1-6-1 16,5-9 2-16,2-2 8 16,0-3 8-16,0-3-2 15,-2-12-5-15,0-3-9 16,-9-8 1-16,-5 0 0 16,-4-2 0-16,0-1-1 15,-13 3-17-15,-12 5-3 16,0 2 8-16,1 7 2 15,2 8-2-15,-7 4-52 16,9 18-228-16,3 0-81 0</inkml:trace>
  <inkml:trace contextRef="#ctx0" brushRef="#br0" timeOffset="104313.9">18663 5588 504 0,'0'0'176'15,"0"0"-139"-15,0 0-25 16,0 0 11-16,0 0 4 16,0 0-5-16,0 0-12 15,-27 61 25-15,18-43 18 16,-4 1 27-16,-1 2 9 15,4 3-32-15,-4 0 24 16,3 0-39-16,4 0-16 0,1-2-9 16,6 2 5-1,0-3-21-15,0-2 5 0,0 1-6 16,9-4-1-16,6 0 0 16,-1-4-8-16,3-2-11 15,5-10-67-15,5 0-114 16,-4-11-7-16,-6-6-385 0</inkml:trace>
  <inkml:trace contextRef="#ctx0" brushRef="#br0" timeOffset="104630.79">18792 5771 469 0,'0'0'110'0,"0"0"-77"16,0 0 71-16,0 0 13 0,0 0 3 15,0 0-31-15,0 0 8 16,0-14 2-16,0 14-56 16,0 0-30-16,0 0-10 15,0 0 4-15,0 0-7 16,0 0-4-16,0 0-21 16,0 13 25-16,0 6 16 15,0 7 42-15,-5 4-23 16,3 4 6-16,-2-2-12 15,2-2-5-15,-2-5-22 16,4-6-1-16,-3-5-1 16,3-3-10-16,0-7-69 15,3-4-125-15,3-4-114 0,5-11-552 16</inkml:trace>
  <inkml:trace contextRef="#ctx0" brushRef="#br0" timeOffset="104802.7">18830 5610 895 0,'0'0'281'15,"0"0"-136"-15,0 0-129 16,0 0-16-16,0 0-42 16,0 0-61-16,0 0 46 15,26-4-63-15,-10 15-134 0,-3-1-348 16</inkml:trace>
  <inkml:trace contextRef="#ctx0" brushRef="#br0" timeOffset="105237.99">18955 5832 712 0,'0'0'381'16,"0"0"-165"-16,0 0-67 15,0 0-38-15,0 0-41 16,0 0-51-16,0 0-19 16,0 7-64-16,4 4 18 15,1 4 35-15,1 2 10 16,1 4 1-16,0-3 0 0,0-4 1 16,-1-2-1-16,3-6 0 15,0 0-3-15,2-2-9 16,0-4 2-16,7 0 9 15,-3 0-8-15,8-14 3 16,-3-1-10-16,5-6-24 16,-1 1-27-16,0-2 36 15,-1 4 10-15,-4 3 20 16,0 2 0-16,-7 3 1 16,0 4 1-16,-5 4 6 15,-5 0-1-15,2 2 23 16,-4 0 27-16,0 2-15 15,0 16-18-15,0 7-4 0,4 6 0 16,0 5-19 0,11 2-10-16,-2-8-251 0,-2-8-412 0</inkml:trace>
  <inkml:trace contextRef="#ctx0" brushRef="#br0" timeOffset="106710.9">20370 5653 622 0,'0'0'244'0,"0"0"-140"0,0 0-53 15,0 0 82-15,0 0 13 16,0 0-51-16,0 0-34 16,0-4 1-16,0 4-4 15,0 0-17-15,0 0 4 16,0 0 12-16,-3 0-30 15,-1 0-27-15,-1 8-19 16,-8 14-11-16,-3 12 6 16,1 10 5-16,-5 6 0 15,5 0 3-15,-1-2-8 16,3-4 13-16,1-9 0 16,5-5 10-16,1-6 0 15,6-2-48-15,0-7-14 0,0-2-3 16,0-5 25-1,0 0 12-15,0-2 13 0,0-4 2 16,2 2 12-16,5 0-5 16,-1-4 7-16,4 0 0 15,0 0 8-15,1 0 15 16,3 0 4-16,-1 0-8 16,1-4 4-16,1 0-14 15,-3 2-2-15,1 0-6 16,-2-1 1-16,2 3-2 15,0-3-34-15,-1 1-153 16,-3-2-330-16</inkml:trace>
  <inkml:trace contextRef="#ctx0" brushRef="#br0" timeOffset="107161.47">20599 5863 398 0,'0'0'280'0,"0"0"-127"16,0 0-48-16,0 0 38 15,0 0 5-15,0 0-41 16,0 0-60-16,-18 46 0 15,5-16 23-15,0 6-35 16,-1-1-7-16,3-3-20 16,-1-2-6-16,6-2-1 15,0-5 5-15,1-2-6 0,3-5-16 16,2-8-72-16,0-8-86 16,0 0-176-16,9-14-141 0</inkml:trace>
  <inkml:trace contextRef="#ctx0" brushRef="#br0" timeOffset="107438.33">20566 5823 462 0,'0'0'492'16,"0"0"-300"-16,0 0-91 0,0 0-33 15,0 0-31 1,0 0-26-16,0 0-9 0,13-16 19 16,1 16 14-16,-4-2 13 15,6 2-1-15,0 0-24 16,0 0-7-16,-1 0-9 16,3 0-7-16,-1 0-26 15,-1 6-65-15,-5 8-66 16,-4-1-123-16,-5-2-67 0</inkml:trace>
  <inkml:trace contextRef="#ctx0" brushRef="#br0" timeOffset="107695.2">20497 6029 694 0,'0'0'109'15,"0"0"-74"-15,0 0 68 16,0 0 28-16,84 0-4 16,-48 0-9-16,0 3-65 15,-1 0-21-15,1 1-19 16,6 7-13-16,-13-4-179 15,-5 2-328-15</inkml:trace>
  <inkml:trace contextRef="#ctx0" brushRef="#br0" timeOffset="134465.93">13966 7457 18 0,'0'0'246'0,"0"0"-200"0,0 0 450 16,0 0-337-16,0 0-121 15,0 0-31-15,0 0 20 16,0 0-1-16,0 0-21 16,0 0-4-16,0 0-1 15,0 0 19-15,0 0 29 16,0 0 17-16,0 0-7 15,0 0-13-15,0 0 3 16,0 0 8-16,0 0-4 16,0 0-18-16,0 0-20 15,0 0 6-15,0 0-19 16,0-8-2-16,0-5-6 16,0-2-5-16,3-9-39 15,7 1 15-15,-3-6 14 16,5 2 14-16,-6 0-5 0,1 4 12 15,-3 2 0-15,-2-1-4 16,2 4 5-16,-2 1 6 16,-2 4-5-16,0 0 19 15,0 8-13-15,0 0-6 16,0 2 7-16,0 3-8 16,0-2 0-16,0 2 0 15,0 0-9-15,0 0 2 16,0 0 0-16,0 0-3 15,0 0 8-15,0 0 2 16,0 0 0-16,0 0-1 16,0 0-6-16,0 0 7 15,0 0 0-15,0 0-1 0,0 0 1 16,0 0-1 0,0 0 0-16,0 0-8 0,0 0 8 15,4 0-8-15,0 0 8 16,5 2 1-16,-3 0 1 15,6 2-1-15,-1-1 0 16,-1 0 1-16,2 1 0 16,1 0 0-16,-2 0 1 15,3-2-1-15,-3 2-1 16,0 1 2-16,0-1-2 16,0 1 0-16,1-1 0 15,1 0 0-15,1 0 0 0,1 0 0 16,1 0 1-1,3-1-1-15,2 0 8 0,1 1-6 16,2 0-1-16,-2-2 5 16,1 0-6-16,0 0 6 15,-6-1-4-15,3 3 0 16,-5 3 5-16,3-5-6 16,-7 5 6-16,3-2-1 15,-1-3-6-15,1 3 1 16,-1 1 0-16,0-3 0 15,-1 1 0-15,3 1 1 16,1 0 4-16,-1-1-4 16,-1 0-2-16,1 0 1 0,-1 0 0 15,-3 0 0 1,-3 0 0-16,4-2 0 0,-3-1 6 16,-1-1 3-16,-1 3-2 15,0 0 5-15,-2-3-7 16,1 1-6-16,1-1 0 15,2 0 0-15,0 0 0 16,2 0 7-16,-2 0-1 16,2 0 1-16,0 0-1 15,1 0-6-15,-2 0 6 16,1 0-5-16,-1 0-1 16,0 0 3-16,-1 0-3 15,1 0 1-15,1 0-1 16,-3 0 0-16,1 0 0 15,5 0 1-15,-4 0 0 0,2 0-1 16,1 0 0-16,-2 0 1 16,3 0 0-16,-1-1-1 15,3-2 0-15,-1 3 1 16,1-3 0-16,-1 3-1 16,-1 0-1-16,-3 0 1 15,1 0 0-15,-4 0 1 16,-1 0-1-16,-3 0 0 15,3 0 0-15,-2 0 0 16,-1 0 0-16,3 0 1 16,-1 0-1-16,1 0 0 15,2 0 0-15,0 0 1 0,-1 3 0 16,1 0 5-16,-1-2-6 16,2 1 0-16,-1 0-1 15,3 0 1-15,3 0-1 16,3 0 1-16,1-1 6 15,4 4-6-15,-3-3-1 16,3 0 1-16,-1 0-1 16,-4 0-6-16,-1-2 7 15,-3 0 1-15,-3 0 1 16,-3 0-1-16,2 0-1 16,-1 0 0-16,-1 0-1 15,6 0-1-15,-1 0 2 16,5 0-1-16,0 0-8 15,0-2 8-15,0-2 1 16,-1 2 0-16,2-3 1 0,-4 4-1 16,3 1 1-16,-3 0-1 15,3-2 1-15,-1 0 0 16,2 0-1-16,1 0 2 16,0 2-1-16,2 0 0 15,1-2 10-15,-2 2 1 16,0 0 1-16,1 0 0 15,-5 0-12-15,0 0 1 16,-2 0-1-16,1 0 10 16,-3 0-1-16,3 0-9 15,-1 0-1-15,-3 0 2 0,-2 0-1 16,1 0 6 0,-1 0-7-16,-2 0 0 0,1 0 1 15,3 0 1-15,-4 0 4 16,3 2-6-16,1-2 0 15,-3 2 0-15,-1-2 0 16,4 2 0-16,-1-2 1 16,2 0-1-16,-2 0 1 15,2 0-1-15,4 0 1 16,-5 0 0-16,2 0 0 16,-1 0-1-16,-2 0 0 15,1 0 1-15,-4 0 1 16,-3 0-2-16,-1 0 0 15,1 0 0-15,0 0 0 16,1 0 1-16,-1 0-2 0,3 0 1 16,0 0 0-1,0 0 0-15,1 0 1 0,-1 0-1 16,2 0 0-16,-1 0 0 16,-1 0 1-16,2 0-1 15,-1 0 1-15,-3 0-1 16,1 0 0-16,-3 0-1 15,1 0 1-15,2 0 0 16,-1 0 1-16,3 0-1 16,0 0 0-16,2 0 0 15,-2 0 0-15,0 0 0 16,-2 0 0-16,-1 0 0 0,1 0-1 16,-1 0 2-1,0 0-1-15,0 0 0 0,0 0 0 16,1-2 0-16,5 2 0 15,-4 0 0-15,1-2-1 16,3 2 1-16,-4 0 1 16,1 0 0-16,0 0-1 15,0 0 0-15,-2 0 0 16,1 0 0-16,1 0 2 16,-2 0-1-16,0 0-1 15,-3 0 0-15,3-2 0 16,-3 2 2-16,3-1-2 15,-2 1 0-15,-1 0 1 0,3 0-1 16,-3 0 1 0,0 0-1-16,-2 0 1 0,1 0-1 15,-3 0 1-15,0 0 6 16,0 0 31-16,0 0-16 16,0 0 7-16,0 0-6 15,0 0-10-15,0 0-7 16,0 0-5-16,0 0 0 15,0 0-1-15,0 0-2 16,0 0-4-16,0 0 5 16,0 0-5-16,0 1 4 15,0 9 2-15,0 2 0 16,0 4 2-16,0 6 0 16,0 2 5-16,-3 3 15 15,1 7-3-15,-4-1 0 0,1-1 0 16,-1-2 2-1,-1-2-20-15,5-6 1 0,-1-7-1 16,1-5 7-16,0-4-7 16,2-4 8-16,0-2-1 15,0 0 13-15,0 0 11 16,0 0-1-16,0 0-6 16,0 0-12-16,0 0-13 15,0 0 0-15,0 0-6 16,0 0-17-16,0 0-36 15,0 0-42-15,0 0-52 16,4 4-102-16,4-4-65 0</inkml:trace>
  <inkml:trace contextRef="#ctx0" brushRef="#br0" timeOffset="146591.85">16645 7318 147 0,'0'0'152'15,"0"0"-112"-15,0 0 285 16,0 0-159-16,0 0-104 16,0-1-19-16,0 1 38 15,0 0-6-15,0 0-46 16,0 0-27-16,0 0 5 0,0 0 16 16,0 0 5-16,0 0-2 15,0 0-16-15,0 0-10 16,0 0 0-16,0 0-1 15,0 0 1-15,0 0-1 16,0 0 1-16,0 0 0 16,0 0 0-16,0 0 0 15,0 0 0-15,0 0 6 16,0 0 7-16,0 0 3 16,0 0-3-16,0 0-4 15,0 0-8-15,0 0 5 16,0 0-6-16,0 0 1 15,0 0-1-15,0 0-1 0,0 0 1 16,0 0 1 0,6 0 7-16,3 0 5 0,-1 0 13 15,4 0-14-15,-1-4-2 16,5 2 2-16,1-3-1 16,6 2 2-16,2-3 8 15,1 0-10-15,0 1 1 16,-1 2-12-16,0-1 1 15,-3 2-1-15,-2 2 1 16,0 0 0-16,0 0-1 16,-2 0 6-16,0 0-4 15,-1 0-1-15,1 0 0 0,-5 4 1 16,3-2-1 0,-3 1 7-16,1 2-8 0,-1-5 0 15,3 2 1-15,-3 0 0 16,-1 0-1-16,-1 0 1 15,-5 0 0-15,1 0 1 16,-3 1-2-16,1-3 0 16,-2 0 1-16,1 0 0 15,-2 0 0-15,0 0 0 16,0 0 0-16,0 0 4 16,-2 0-4-16,0 0-1 15,0 0 1-15,0 1-1 16,0-1 1-16,0 0 10 15,0 0 20-15,0 0-11 16,0 0-8-16,0 0-11 0,0 0 6 16,0 0-6-16,0 0 0 15,0 0-1-15,0 0 1 16,0 0 0-16,0 0-1 16,0 0 1-16,0 0-1 15,0 0 0-15,0 0 0 16,0 0 1-16,0 0 11 15,0 0 20-15,0 0 4 16,0 0 15-16,0 0 2 16,0 0-14-16,0 0-11 15,0 0-13-15,0 0-8 16,0 0-6-16,0 0-1 16,0 0 0-16,0 2-1 15,0 0-10-15,0 2 3 16,0-2-8-16,0-1-13 0,0 2 6 15,0 1 15-15,3 2 8 16,-1-2 0-16,0 2-7 16,0 2 5-16,-2 6 1 15,0 6 1-15,0 10 1 16,0 10 9-16,0 10 7 16,-6 3 10-16,-1 0-10 15,-1 0-11-15,3-7-6 16,-2-10 12-16,5-6-12 15,2-6-2-15,0-2-56 16,6-6-76-16,4-12-415 0</inkml:trace>
  <inkml:trace contextRef="#ctx0" brushRef="#br0" timeOffset="170077.68">5918 9912 84 0,'0'0'66'0,"0"0"-46"16,0 0-11-16,0 0-9 15,0 0 0-15,0 0 0 16,-6-2-27-16,3 2-80 0,3 0 62 15</inkml:trace>
  <inkml:trace contextRef="#ctx0" brushRef="#br0" timeOffset="172748.61">5918 9912 9 0,'-17'-2'49'16,"17"2"39"-16,-2 0-2 15,2 0-53-15,0 0-32 16,0 0 8-16,0 0 2 16,0 0 1-16,0 0-11 15,0 0 11-15,0 0-2 16,0 0-1-16,0 0 6 15,0 0-2-15,0 0 153 16,0 0-73-16,2 0-47 16,-2 0-9-16,0 0 7 15,0 0 5-15,0 0-10 16,0 0-16-16,0 0-6 0,0 0 5 16,0 0 4-16,0 0 17 15,0 0 2-15,0 0-16 16,0 0-19-16,0 0-7 15,0 0-2-15,0 0-1 16,0 0-1-16,0 0 1 16,0 0-2-16,0 0 0 15,0 0 2-15,0 0-1 16,0 0 0-16,2 0 1 16,2 0 0-16,-2 0 0 15,3 0 0-15,-1 0 0 16,2 0 0-16,2 0 1 15,-4 0-1-15,3 0 1 0,1 0-1 16,2 0 1-16,-4 0 0 16,1 0-1-16,-1 0 2 15,4 0-2-15,-4 0 1 16,1 0-1-16,4 0 0 16,-4 0 1-16,2 0 0 15,-1 0-1-15,-1 0 0 16,2 0 0-16,0 0 0 15,-2 0-1-15,1 0 1 16,2 0 0-16,-4 0 0 16,5 0 1-16,-1 2-1 15,-2-2 1-15,3 0-1 16,1 0 1-16,-4 1-1 0,1-1 0 16,-2 0 0-16,0 3 0 15,0-3 1-15,-5 0-1 16,2 2 0-16,-2-2 0 15,0 1 0-15,0-1 0 16,3 0 0-16,0 3 0 16,2-3 0-16,-1 2 0 15,0 0 0-15,-1-2 0 16,2 0 1-16,0 2-1 16,1 0 0-16,-1 0 0 15,0 0 1-15,0-2-1 16,-1 2 0-16,-1 0 0 0,-3-2 0 15,2 2 0-15,1 0 0 16,0-2 0-16,-1 0 0 16,0 2 0-16,3-2 0 15,-1 1 0-15,2 2-1 16,2-1 1-16,-1 0 0 16,1 2 0-16,0-4 0 15,1 4 1-15,1-1-1 16,-3 0 2-16,1-1-1 15,2 0 2-15,-3-2-2 16,-1 2-1-16,2 0 1 16,1 0-1-16,-3 0 0 15,1 0 1-15,3 0-1 16,1-2 1-16,1 2-1 16,-1-2 0-16,1 0 0 0,-1 2 0 15,-3 0 0-15,4 0 0 16,-3 0 0-16,1-2 0 15,-4 0 1-15,1 2-1 16,5-2 0-16,-5 0 0 16,1 0 0-16,2 0 1 15,-1 0-1-15,2 0 0 16,1 0 1-16,-1 0-1 16,1 0 2-16,1 0-1 15,1 0 0-15,-1 0 1 16,-1 0 0-16,-3 0-1 15,2 0 1-15,-2 0-2 16,-4 0 1-16,4 0-1 0,-2 0 0 16,0 0 1-16,-3 0-1 15,3 0 0-15,1 0 0 16,-4 0 1-16,0 0 0 16,3-2 10-16,1 2 1 15,1 0-4-15,-3-2-7 16,2 2 1-16,1 0-1 15,-1-2 0-15,4 2 1 16,-3-2-1-16,3 0 6 16,1 2-1-16,-1 0-6 15,-1-2 1-15,-2 0 0 16,0 2 0-16,2-2 0 16,-4 2-1-16,1-2 2 0,-4 2-1 15,3 0-1-15,-1-2 1 16,2 2 7-16,-1 0-8 15,-3-2 2-15,6 0 0 16,-6 2 4-16,5 0-5 16,-1 0 1-16,-2 0 8 15,-1 0-9-15,1-2 0 16,2 2 0-16,-6 0 0 16,3 0 0-16,-1 0 0 15,1 0 1-15,0 0-2 16,0 0 1-16,-1-2-1 15,1 2 6-15,2-3-5 0,0 3 0 16,0 0 6-16,2 0-6 16,0 0 1-16,0 0-1 15,1-1 1-15,1 1 5 16,-3 0-7-16,2 0 1 16,-1 0 0-16,0 0-1 15,0 0 1-15,0 0 0 16,-2 0-1-16,0 0 0 15,0 0 1-15,0 1-1 16,-2 2 0-16,0-3 0 16,-1 2 0-16,1-2 0 15,-3 0 0-15,3 2 0 16,-2-2 0-16,1 0 0 16,1 0 1-16,-1 2-1 15,2 0 0-15,-2 0 0 0,0 0 1 16,1 0-2-16,-1-2 1 15,2 2 0-15,-2 0 0 16,-1-2 0-16,1 2 0 16,4 0 0-16,-2 0 0 15,-1 0-1-15,1 0 1 16,2 0 0-16,-1 0 0 16,-1 0 1-16,-1 0-1 15,-2 0 0-15,4 0 0 16,-3 0 0-16,1 0 0 15,0 0 1-15,2-2 0 16,-3 2 6-16,3-2 9 16,-2 2-2-16,2 0-6 0,0 0-6 15,1-2 0-15,2 2-1 16,-1 0 14-16,1-2 1 16,-2 2-5-16,1 0-10 15,1-2-1-15,-6 2 2 16,3-2-2-16,-2 2 1 15,0-2 1-15,0 2-2 16,-3-2 0-16,-2 2 1 16,4-2-1-16,-3 2 1 15,1-2-1-15,-1 2 0 16,1-2 2-16,3 2-2 16,-1-2 0-16,3 0-1 0,-2 2 1 15,4 0 3-15,-2 0-3 16,3 0 1-16,-2 0 0 15,1 1 0-15,-1-3-1 16,-2 1 0-16,1-1 0 16,1 2 0-16,-2 0 0 15,1 0 0-15,5-2 1 16,-3 0-1-16,4 0 0 16,1 0 1-16,-1 0 0 15,1 0 13-15,-1-4-13 16,1 2 0-16,-5-2 0 15,1 2-1-15,-2 0 1 16,-1 2-2-16,1-2 2 16,-4 2-1-16,1-2 0 15,1 2 0-15,0-2 0 0,-2 2 0 16,3-2 1-16,-1-2-1 16,0 2 0-16,-2 2 0 15,3-2 0-15,-3 2 1 16,-1-2-1-16,2 2 0 15,-2 0 0-15,-3 0 0 16,2 0 0-16,-2 0 0 16,3 0 0-16,-3 0 0 15,2 0 0-15,-2 0 0 16,1 0 0-16,-1 0 0 16,1 0 0-16,-1 0 1 15,0 0-1-15,2 0 7 16,-2 0-1-16,3 0-5 0,-1-2 2 15,-2 2-2 1,6 0 10-16,-6 0-4 0,2-2-1 16,0 0 2-16,-1 2-6 15,1-2-1-15,-4 2 0 16,2 0 0-16,0 0-1 16,-2 0 1-16,0 0-1 15,0 0 7-15,0 0 1 16,0 0 5-16,0 0 0 15,0 0-5-15,0 0-6 16,0 0-2-16,0 0 0 16,0 0-36-16,0 0-19 0,0 0-71 15,0 0-198-15</inkml:trace>
  <inkml:trace contextRef="#ctx0" brushRef="#br0" timeOffset="-186996.11">2444 6399 90 0,'0'0'31'15,"0"0"-23"-15,0 0-8 0,0 0 0 16,0 0 1-16,0 0 7 16,-28 28 27-16,28-28-34 15,0 0-1-15,0 0 9 16,0 0 21-16,0 0 9 15,0-2 4-15,4-2 1 16,-1-2 149-16,-3 4 190 16,0-2-207-16,0-1-82 15,0 1-36-15,0 3 3 16,0-2-6-16,0 3-7 16,0-1-31-16,0 1-17 15,0 0-49-15,0 0-41 16,0 0 10-16,0 0 50 0,0 0 21 15,6 0 9 1,-2 0-1-16,3 1 1 0,0 3 0 16,-2 3-12-16,-3-1 6 15,2 6 5-15,-2-1 1 16,3 3 13-16,-5 7 9 16,0-2 3-16,0 4 4 15,0 2-12-15,0-6-5 16,0 1-2-16,0-2-9 15,0-2 1-15,0-2 6 16,0-1-2-16,0-4 9 16,0 0 14-16,0-6 0 15,0 1-2-15,0-2-15 0,0-2-12 16,0 0-2 0,0 0-12-16,0 0-6 0,0 0 19 15,0 0 0-15,0 0 1 16,0 0 1-16,0 0 2 15,2 0 9-15,0 0-11 16,-2 0 1-16,2 0-2 16,3-2 1-16,0-2 9 15,1 2 2-15,1-5-2 16,-1 2-9-16,6 1 1 16,1-4 6-16,3 0-2 15,5-2 0-15,6-5 7 16,9 0 9-16,2-3 1 15,7-2-8-15,2 2-8 16,3 2-6-16,6 2 0 16,2 0 0-16,3 4 1 15,-1 2-2-15,-2 2 0 0,-2 2 6 16,-4 4-6-16,-2 0 0 16,0 0-6-16,2 0 6 15,2 8-1-15,0-1 0 16,0 4 1-16,4-4 1 15,3 3-1-15,-5 3-1 16,2-1 1-16,-7 1-9 16,0-1 8-16,-4 1-12 15,-3-1 11-15,3 1 2 16,-5-2-2-16,-4-1 2 16,3-2 0-16,-6 2 1 15,-1-4 4-15,-1 2-5 0,2-2 0 16,-5 3 1-16,1-6 1 15,-7 5-1-15,-1-4-1 16,-6 2 1-16,4 1-1 16,1-2 0-16,-2 5 1 15,4-2-1-15,3 5 0 16,-2 1 0-16,6-1-9 16,-4 0 8-16,2 0 1 15,-3-1 0-15,-4-6 1 16,-1 0 0-16,-4-3-1 15,-5-3 1-15,-4 0 0 16,-1 0-1-16,-3 0-1 16,4 0-2-16,-6 0 3 0,2-3 11 15,0-1-5-15,-4-1 7 16,3-1 5-16,-1-5 18 16,0-3-5-16,-2-4-20 15,0-4-1-15,0-2-4 16,0-8-5-16,2-8 0 15,0-13-1-15,3-22 1 16,2-3 0-16,-1-4-1 16,3-3-1-16,11-13-5 15,-2 9-51-15,-4 13-259 0</inkml:trace>
  <inkml:trace contextRef="#ctx0" brushRef="#br0" timeOffset="-186357.15">7342 10713 652 0,'0'0'113'0,"0"0"-113"0,0 0-328 16,0 0-76-16</inkml:trace>
  <inkml:trace contextRef="#ctx0" brushRef="#br0" timeOffset="-182539.1">3775 12418 149 0,'0'0'192'0,"0"0"-41"15,0 0-8-15,0 0-23 16,0 0-38-16,0 0-31 16,0 0 12-16,-2 0-4 0,2 0-1 15,-5 0 13 1,3 0-19-16,-1 0-10 0,1 0-14 15,2 0-17-15,0 0-3 16,-2 0 0-16,2 0 1 16,0 0-9-16,0 0-9 15,-2 4-10-15,0 10 19 16,0 4 21-16,-3 5-20 16,3 4 5-16,-2-1-6 15,2 3 1-15,-1-5 1 16,3-4-2-16,0-4 6 15,0-6-6-15,0-4 1 16,0-4 6-16,0-2-7 16,0 0 31-16,0 0 17 15,0 0 11-15,0 0-9 0,0 0-20 16,0 0-15-16,0 0-14 16,0 0-1-16,0 0-1 15,0 0-21-15,0 0-20 16,0 2-8-16,0 0 4 15,0 4 28-15,0-2 16 16,0 0-23-16,0 0 18 16,0-1 7-16,0-3 0 15,0 0 0-15,3 3 0 16,-3-3 0-16,0 0-8 16,0 2-3-16,0-2-1 15,0 0 12-15,0 0 0 16,0 0 0-16,0 0 0 0,0 0-16 15,2 0-10 1,-2 0 7-16,6 0 17 0,-1 0 2 16,1 0 0-16,3 0 5 15,2 0-5-15,0 0 2 16,5 0-1-16,-3 0 0 16,6-5 6-16,-2 4-6 15,1-3-1-15,-1-2 2 16,4 5-2-16,-1-5 6 15,-3 3-6-15,2-3 0 16,-1 4 0-16,1-2 0 16,2 0 0-16,-2 0 1 0,1 2 2 15,1-2 2 1,-4 1-5-16,3 2 0 0,-1 1 0 16,-2 0 0-16,1 0 1 15,-1 0-1-15,4 0 0 16,-3 0-1-16,-1 0 0 15,2 0 1-15,-2 0 0 16,-3 1 1-16,1 2-1 16,-1 1 1-16,-1-2-1 15,1 0 1-15,-4 2-1 16,6-2 0-16,-3 1 0 16,3-2 1-16,0 1-1 15,1-2 0-15,-1 2 0 16,4 0 0-16,-2 0 0 15,0 1 1-15,-1 3-2 0,1-5 2 16,-3 3-1-16,4 0 0 16,1-1 0-16,0 0 0 15,0 1 0-15,2-4 0 16,2 0 0-16,3 0 0 16,2 0 0-16,2 0 0 15,0 0 1-15,3 0-1 16,-1 0 0-16,-2 0 0 15,4 0 0-15,-4 0 0 16,-3 0 0-16,4 0 0 16,-6 0 0-16,1 0 0 15,4 0 0-15,-2 0-1 16,0 0 0-16,9 0 1 16,-2 2 0-16,6-2 1 0,4 0-1 15,-1 2 0-15,2-2 0 16,0 0 0-16,-3 0 0 15,-3 0 0-15,-3 0 0 16,-3 0 0-16,-2-4 0 16,1 0 0-16,-1 1 1 15,-2 3 0-15,5 0 7 16,0 0-8-16,-2-1 0 16,1 1 0-16,-2-2 0 15,3-2 0-15,-3 2 1 16,-2 2-1-16,-2-2 1 15,-2 2-1-15,0-1 0 16,0 1 2-16,-5-3-2 0,2 0 1 16,1 2-1-16,-2-1 0 15,-1 0 0-15,0 0 0 16,0 2 0-16,-4 0 0 16,2 0-1-16,-2 0 0 15,-3 0 1-15,-1 4-2 16,-3 2 2-16,0-3 0 15,0 2 0-15,-2-1 1 16,0-1-1-16,0 2 0 16,0-1 0-16,-3-2 0 15,-1 2 0-15,-1-4 0 16,1 2 0-16,-5-2 0 16,3 3 0-16,-1-3 1 0,-2 0-1 15,0 0 0-15,2 0 0 16,-2 0-1-16,0 0 1 15,0 0 7-15,0 0-5 16,0 0 25-16,0 0 26 16,0 0 8-16,0 0-5 15,0 0-35-15,-4-5 3 16,-4-10-5-16,2 0-19 16,1-13 1-16,1-4-1 15,2-7 0-15,2 3 0 16,0-1-9-16,0 5-19 15,4-11-37-15,9 9-71 16,-3 6-187-16</inkml:trace>
  <inkml:trace contextRef="#ctx0" brushRef="#br0" timeOffset="-176314.23">8540 12346 1048 0,'0'0'311'16,"0"0"-122"-16,0 0-55 16,0 0-48-16,0 0-22 15,0 0-38-15,-44-22-26 16,44 18-19-16,13 2-6 15,12-2 24-15,12-4 1 16,24 4 1-16,24-2 0 0,22 6 9 16,8 0-10-1,-5 4-7-15,-25 8-40 0,-25-4 0 16,-16 0-26-16,-6-2 1 16,0 0-42-16,-2 0-66 15,1-4-89-15,-12 0 25 16,-14-2-50-16</inkml:trace>
  <inkml:trace contextRef="#ctx0" brushRef="#br0" timeOffset="-176109.13">9314 12178 87 0,'0'0'65'0,"0"0"-65"15,0 0-9-15,0 0-41 16,0 0-41-16</inkml:trace>
  <inkml:trace contextRef="#ctx0" brushRef="#br0" timeOffset="-175884.09">9472 12144 23 0,'0'0'134'0,"0"0"47"16,0 0-4-16,0 0-41 16,0 0-11-16,0 0-5 15,0 0-16-15,20 11-26 16,-16 0-2-16,1-1 47 16,-2 1-64-16,-3 4-34 0,0 7 69 15,-17 2-34-15,-7 6-36 16,-5 0-19-16,-5-4-5 15,1-4-6-15,0-6-19 16,8-6-84-16,10-4-66 16,6 0-78-16,7-4-380 0</inkml:trace>
  <inkml:trace contextRef="#ctx0" brushRef="#br0" timeOffset="-175427.73">10327 12023 474 0,'0'0'231'16,"0"0"-161"-16,0 0-62 15,0 0 15-15,0 0 91 16,18 105 38-16,-13-42-41 16,-3 10-43-16,-2-1-10 15,0-4-6-15,0-11 21 16,-7-14-17-16,5-8-15 16,0-12-15-16,0-8-20 15,2-8-6-15,0 0-26 16,0-5-97-16,4-2-112 15,3 0-97-15</inkml:trace>
  <inkml:trace contextRef="#ctx0" brushRef="#br0" timeOffset="-175184.93">10138 12316 1124 0,'0'0'370'0,"0"0"-213"16,0 0-81-16,0 0-44 16,0 0-32-16,0 0-16 15,0 0 15-15,56-16 0 0,-11 8 1 16,3 2-10-16,6-2-26 16,0 2 1-1,-4-2-53-15,13 4-47 0,-14 4-160 16,-11-2-81-16</inkml:trace>
  <inkml:trace contextRef="#ctx0" brushRef="#br0" timeOffset="-174693.26">11054 12060 1104 0,'0'0'326'0,"0"0"-131"16,0 0-68-16,0 0-79 16,-102-28-20-16,75 28-8 15,0 0-20-15,2 0-22 16,1 1-4-16,2 12 11 15,2 5 8-15,5 0 5 16,1-1-3-16,5-1 3 16,7 5-5-16,0 3-15 15,2 0 20-15,0 6-22 16,6 2-10-16,7 0 18 16,1 4-3-16,1-2-7 15,-3 0 10-15,-1-4 7 16,-5-3 3-16,-4-4-5 0,-2 1-2 15,0-1 13-15,0-2 10 16,-6-3 16-16,-1-1 9 16,5-3-24-16,0-4-11 15,2-5-7-15,0 4-39 16,4-7-14-16,11 0-40 16,6-2-34-16,4-2-31 15,10-24-10-15,-2 0-53 16,-4 0-138-16</inkml:trace>
  <inkml:trace contextRef="#ctx0" brushRef="#br0" timeOffset="-174302.39">11018 12272 196 0,'0'0'612'0,"0"0"-342"16,0 0-99-16,0 0-103 15,0 0-68-15,0 0-52 16,0 0 45-16,13-18 7 16,10 13 0-16,2 2 8 15,-1 3-7-15,5-2 9 16,-3 2-9-16,1 0 12 16,-2 0 13-16,0 0-16 15,-8 5-2-15,-5 4 2 0,-4-1-4 16,-6 0-6-16,-2 6 0 15,0 4 29-15,-10 6-3 16,-7 0-24-16,2 2 24 16,-1-2-25-16,6 0 0 15,3-4 9-15,1-4 6 16,0 0-2-16,6-6-14 16,0 3-11-16,6-5-15 15,11-4-5-15,5-4-8 16,20-30-39-16,-4-9-80 15,-4-3-352-15</inkml:trace>
  <inkml:trace contextRef="#ctx0" brushRef="#br0" timeOffset="-173879.94">11540 11999 988 0,'0'0'361'16,"0"0"-184"-16,0 0-109 16,0 0-68-16,0 0 0 15,0 0-26-15,0 0 18 16,64 36 7-16,-28-16-14 16,-1-2-14-16,-1-2-5 15,-5-1 14-15,-5-4 13 0,-7 2 5 16,-7-4-7-1,-3 1 2-15,-5 3 7 0,0 7 67 16,-2 6-3-16,0 12-7 16,0 4-8-16,0 8-6 15,0 4-14-15,0 2-15 16,0-5-6-16,0-5 14 16,0-7-5-16,-2-10 8 15,-2-5 12-15,-5-9-10 16,-1-8 35-16,-5-2-24 15,-5-5-37-15,-2 0-1 16,0 0-88-16,4 0-25 16,7-15-10-16,4 3-138 15,7-2-548-15</inkml:trace>
  <inkml:trace contextRef="#ctx0" brushRef="#br0" timeOffset="-173609.59">12112 12334 1039 0,'0'0'374'0,"0"0"-243"15,0 0-91-15,0 0-29 16,0 0 6-16,0 0 12 15,0 0-3-15,87 34 39 16,-56-18-51-16,-2 0-5 0,-2-2-9 16,-4-1-2-16,-4-1-82 15,-5 2-31-15,-8-3-198 16,-6 0-343-16</inkml:trace>
  <inkml:trace contextRef="#ctx0" brushRef="#br0" timeOffset="-173438.69">12172 12679 111 0,'0'0'923'15,"0"0"-747"-15,0 0-151 0,0 0-9 16,0 0 68 0,0 0 7-16,0 0-34 0,101-2-57 15,-46-14-6-15,-3-1-184 16,-10 2-224-16</inkml:trace>
  <inkml:trace contextRef="#ctx0" brushRef="#br0" timeOffset="-173061.76">12878 12108 309 0,'0'0'588'15,"0"0"-420"-15,0 0-94 16,-2 91 104-16,-4-38-39 15,2 9-65-15,-3 2-30 16,3 2-21-16,-2-6-10 16,4-2-1-16,2-11-11 15,0-6-1-15,0-9 1 16,0-9-2-16,2-7-21 0,10-4-77 16,3-8-46-16,4-2-48 15,5-2-32-15,0-16-35 16,-6 0-419-16</inkml:trace>
  <inkml:trace contextRef="#ctx0" brushRef="#br0" timeOffset="-172841.9">12732 12446 869 0,'0'0'270'15,"0"0"-205"-15,0 0-46 16,0 0 32-16,0 0 4 0,0 0-13 16,0 0-20-16,96-42-22 15,-58 42-1-15,-1 0-65 16,13 0-67-16,-11 5-181 16,-10-2-517-16</inkml:trace>
  <inkml:trace contextRef="#ctx0" brushRef="#br0" timeOffset="-172385.99">13443 12206 859 0,'0'0'317'0,"0"0"-159"0,0 0-28 16,0 0-56-16,0 0-30 16,0 0-28-16,-92-19-6 15,81 19-10-15,-2 0-10 16,-1 4-9-16,3 7-18 16,0 3 36-16,-1 2-6 15,6 1 7-15,0 4 0 16,1 1-1-16,3 4 0 15,0 2 1-15,2 4 1 16,0 4 0-16,0 0-1 0,0 3 0 16,0-1 0-16,0-3-7 15,0 3 7-15,0-6 0 16,0-5 0-16,0-1-1 16,2-4 0-16,0 0-7 15,5-1-26-15,-1-9 4 16,3 4-2-16,0-7 10 15,2 0-3-15,5-4 2 16,-1-1 1-16,12-4-27 16,-2 0-22-16,0-5-217 0</inkml:trace>
  <inkml:trace contextRef="#ctx0" brushRef="#br0" timeOffset="-171928.97">13429 12446 479 0,'0'0'121'15,"0"0"-66"-15,0 0-1 16,0 0 16-16,0 0-6 15,0 0-34-15,0 0 61 16,31-11-14-16,-15 11-21 16,-1 1 2-16,1 7 9 15,2 1-34-15,-2 0-21 0,-1 4-1 16,-3-3-9-16,-2-2-2 16,-3 3-8-16,-1-3 8 15,0 1 0-15,-4 3 5 16,-2 2-5-16,0 4 12 15,0 6-2-15,-2 2-10 16,-8-2-22-16,1 2-2 16,3-2 6-16,2-6 18 15,-1 0 8-15,5-4-8 16,0-3 0-16,0-2-18 16,11-6 9-16,4 2 9 15,6-5 0-15,3 0-8 0,14-20-49 16,-7-6-124-1,-4 2-417-15</inkml:trace>
  <inkml:trace contextRef="#ctx0" brushRef="#br0" timeOffset="-171435.2">13928 12266 734 0,'0'0'307'0,"0"0"-307"0,0 0-60 16,0 0 49-16,0 0 11 15,0 0 15-15,0 0 4 16,83 4 7-16,-63 4 0 16,-1 4-16-16,0 6-3 15,-4 4 5-15,-4 4 18 16,0 2 22-16,-4 4 12 16,0 5-12-16,-2 3-3 15,1 6-8-15,3 6-9 16,0 1-3-16,0 8-5 15,-1-4 1-15,-1 4-6 0,-5-5 17 16,0-9-23-16,-2-7-11 16,0-10-1-16,0-6 9 15,-4-6 13-15,-9-8 24 16,-3-6-6-16,-3-4-40 16,0 0-1-16,2-14-12 15,1-12-46-15,5-16-118 16,5 4-193-16,3 6-582 0</inkml:trace>
  <inkml:trace contextRef="#ctx0" brushRef="#br0" timeOffset="-171057.39">14652 12519 912 0,'0'0'337'0,"0"0"-138"15,0 0-121 1,0 0-59-16,0 0-19 0,0 0-6 16,0 0-31-16,-4 36 37 15,2-4 11-15,0 0 1 16,2 6 5-16,0-4-2 16,0-2-15-16,0-2 0 15,0-5-34-15,0-6-61 16,0-7-171-16,0-12-394 0</inkml:trace>
  <inkml:trace contextRef="#ctx0" brushRef="#br0" timeOffset="-170862.52">14552 12635 1005 0,'0'0'388'15,"0"0"-204"1,0 0-123-16,0 0-45 0,0 0-15 15,0 0 0-15,0 0-1 16,18 0 0-16,2 0 1 16,3-2-1-16,-2-4-17 15,15-2-59-15,-5 0-142 16,-4 2-311-16</inkml:trace>
  <inkml:trace contextRef="#ctx0" brushRef="#br0" timeOffset="-170718.6">15018 12477 85 0,'0'0'202'0,"0"0"9"15,0 0-60-15,0 0-70 16,67-117-81-16,-54 89-164 16,-4 6-402-16</inkml:trace>
  <inkml:trace contextRef="#ctx0" brushRef="#br0" timeOffset="-170592.51">15116 12304 39 0,'0'0'391'15,"0"0"-58"-15,0 0-23 16,-11 92-12-16,4-44-80 16,0 6-72-16,1 5-72 15,6-1-36-15,0-2-38 16,0-4-12-16,0 0-86 0,0-16-208 16,-5-12-597-16</inkml:trace>
  <inkml:trace contextRef="#ctx0" brushRef="#br0" timeOffset="-166560.3">12689 13124 462 0,'0'0'313'16,"0"0"-133"-16,0 0-89 15,0 0-13-15,0 0-23 16,0 0-45-16,0 0-10 16,-2-2-13-16,2 2-5 15,0-2 8-15,0 2 10 16,0 0 0-16,0 0 0 0,0-2 1 15,0 2-1 1,0-2-1-16,2 0 1 0,7-2 0 16,5-2 1-16,1-2 5 15,5 0-5-15,5 0 6 16,2 2-6-16,8 0 0 16,3 2-1-16,9 0 1 15,8 2 1-15,3 2-2 16,5 0 1-16,1 0 6 15,6 0-5-15,-3 4 31 16,1 4-8-16,3 4 14 16,1 4-9-16,-1 0 67 15,-2 0-71-15,-4-1-15 16,-3-2-10-16,-6 0 2 0,0-4-2 16,-5 4 15-16,-4-3-7 15,-2-2-8-15,-1-3 6 16,-4 4-5-16,1-5-1 15,-6 1 0-15,-2 0 9 16,-4-1-8-16,-4 1-1 16,-3 0 7-16,-4-4-7 15,-5 3 6-15,-1 0-6 16,-6-1-1-16,-2-2 0 16,-1-1 0-16,-3 0 0 15,2 0-6-15,0 0-92 16,2 0-102-16,-1 0-421 0</inkml:trace>
  <inkml:trace contextRef="#ctx0" brushRef="#br0" timeOffset="-139343.05">6284 11680 16 0,'0'0'12'0,"0"0"-11"16,91-4 6-16,-53 4-7 0,0 0 1 15,4 0-1-15,2 0 1 16,6 0 1-16,25 9-2 16,-13-1 0-16</inkml:trace>
  <inkml:trace contextRef="#ctx0" brushRef="#br0" timeOffset="-102836.74">9176 10979 405 0,'0'0'106'0,"0"0"-81"16,0 0 126-1,0 0-24-15,0 0-41 0,0 0-21 16,-50-62-25-16,46 51-1 16,-3 4 45-16,5 0-17 15,0 3-43-15,-2 1 18 16,2 0 38-16,2 3-80 16,0 0-26-16,0 12-2 15,0 15 28-15,0 14 21 16,0 14-2-16,6 4-10 15,-2 2 1-15,3-5-10 16,0-8 0-16,0-8 1 16,-3-3 5-16,3-12-4 15,-5 0-2-15,2-10-20 16,0 1-80-16,2-3-42 0,-4-3-83 16,2-6-15-16,-4-4-388 15</inkml:trace>
  <inkml:trace contextRef="#ctx0" brushRef="#br0" timeOffset="-102608.87">9161 11572 844 0,'0'0'323'0,"0"0"-199"15,0 0-75-15,0 0-27 16,0 0-22-16,0 0-20 16,0 0-11-16,12 22-2 15,5-12-62-15,-2-2-118 16,-7-2-105-16</inkml:trace>
  <inkml:trace contextRef="#ctx0" brushRef="#br0" timeOffset="-102249.56">9383 10662 235 0,'0'0'703'16,"0"0"-537"-16,0 0-123 15,0 0-37-15,0 0-6 16,0 0-1-16,-33 114 0 16,44-84-1-16,3 6 2 15,-2-2-1-15,4 2 0 16,-5 1 1-16,-2 3 0 15,0 1 1-15,-4 4-1 16,-3 1 0-16,-2 0-7 0,0-2-63 16,0-4-24-16,0-8-52 15,0-5-98-15</inkml:trace>
  <inkml:trace contextRef="#ctx0" brushRef="#br0" timeOffset="-101820.53">9452 11568 715 0,'0'0'181'0,"0"0"-90"0,0 0-59 15,0 0-14-15,-11 110 8 16,11-76-8-16,0-5-17 16,7-9-1-16,8-20-26 15,-1-20-107-15,-4-23-83 0</inkml:trace>
  <inkml:trace contextRef="#ctx0" brushRef="#br0" timeOffset="-101425.23">9653 10633 676 0,'0'0'115'0,"0"0"-90"15,0 0-24-15,0 0 1 16,0 0-1-16,0 0-1 15,0 0-12-15,0 4 12 16,0 19 25-16,0 9 102 16,0 12-75-16,0 10-20 0,0 12 21 15,0 4-1-15,-3 7-14 16,1-1 0-16,0 2-8 16,2-9-20-16,0-8-3 15,0-12-7-15,9-17 0 16,11-22-43-16,-4-10-126 15,-3 0-353-15</inkml:trace>
  <inkml:trace contextRef="#ctx0" brushRef="#br0" timeOffset="-101197.35">9757 11648 990 0,'0'0'312'0,"0"0"-213"16,0 0-92-16,0 0-7 15,0 0-55-15,15 91-259 0</inkml:trace>
  <inkml:trace contextRef="#ctx0" brushRef="#br0" timeOffset="-88599.15">17819 12316 556 0,'0'0'71'0,"0"0"-52"0,0 0 2 16,0 0 371 0,0 0-154-16,0 0-149 0,0-30-24 15,0 22-7-15,0 4-2 16,0-3-16-16,-2 6-3 16,-1-1-26-16,3 2-11 15,0 0-10-15,0 0-28 16,0 8 0-16,0 12 38 15,0 10 15-15,0 8-1 16,0 2-12-16,7-1 0 16,-1-3 5-16,1-8-7 15,1-9-45-15,0-6-41 16,5-13-91-16,-1-6-136 16,-4-19-396-16</inkml:trace>
  <inkml:trace contextRef="#ctx0" brushRef="#br0" timeOffset="-88439.25">17850 11801 811 0,'0'0'241'16,"0"0"-106"-16,0 0-50 16,0 0-40-16,0 0-45 15,0 0-108-15,0 0-219 16,-18 18-28-16</inkml:trace>
  <inkml:trace contextRef="#ctx0" brushRef="#br0" timeOffset="-87871.69">18293 12029 383 0,'0'0'281'15,"0"0"-168"-15,0 0-58 16,0 0 11-16,0 0 11 16,-17-104-25-16,9 90-12 15,2 2 5-15,1 6-6 16,-1 2 2-16,-1 2-5 15,0 2-9-15,-2 0-18 16,1 4-9-16,-6 19-7 16,1 6 7-16,-1 17 1 15,3 8 8-15,5 8 1 0,6 2-9 16,0-1 1 0,0 3-1-16,13-4-1 0,5-1 2 15,-1-2-2-15,1-4 2 16,3-6-1-16,-6-6 5 15,1-8-5-15,-5-6 1 16,-3-5 0-16,0-6-1 16,-2-8-1-16,-6-3-39 15,0-4-126-15,0-3-30 0</inkml:trace>
  <inkml:trace contextRef="#ctx0" brushRef="#br0" timeOffset="-87667.81">18095 12356 707 0,'0'0'322'15,"0"0"-142"-15,0 0-180 16,0 0-3-16,0 0-22 16,0 0 25-16,0 0 7 15,109 8-1-15,-66 0 1 16,3-3-5-16,12 2-2 15,-14-3-70-15,-3-4-213 0</inkml:trace>
  <inkml:trace contextRef="#ctx0" brushRef="#br0" timeOffset="-86886.86">18781 12336 694 0,'0'0'238'0,"0"0"-173"15,0 0-58-15,0 0 8 0,0 0-5 16,0 0 3-16,0 0-2 15,46-44 2-15,-25 36-4 16,1 2-9-16,3 4-6 16,-1 2 6-16,-2 0-1 15,3 2 1-15,-7 10 2 16,-1 0-1-16,-3 4 1 16,-7-2-1-16,-3 4 11 15,-4 2-2-15,0 2 6 16,-11 4-2-16,-9-1-5 15,-3-2-9-15,-1 1-1 16,0-3-10-16,1-5 5 16,3-4 6-16,7-4 2 0,3-2 28 15,4-4 15-15,2 0 7 16,4-2-52-16,0 0-14 16,0 0-21-16,10 0 23 15,9 2 1-15,3-2 9 16,5 0 2-16,2 0 10 15,7 0 3-15,-3 0-12 16,5 0-1-16,11-2-5 16,-7-4-163-16,-7 2-331 0</inkml:trace>
  <inkml:trace contextRef="#ctx0" brushRef="#br0" timeOffset="-86307.9">19630 12386 537 0,'0'0'284'16,"0"0"-99"-16,0 0 32 15,0 0-36-15,0 0-67 16,0 0-24-16,0 0-29 0,-5-34-26 15,5 34-35-15,0 0-9 16,0 0-10-16,0 4-1 16,0 12 18-16,0 8 2 15,0 8 13-15,0 1-5 16,0-4-7-16,5-3-1 16,0-7 0-16,-1-6 0 15,0-2-54-15,5-11-87 16,-3-8-159-16,2-10-92 0</inkml:trace>
  <inkml:trace contextRef="#ctx0" brushRef="#br0" timeOffset="-86158.96">19668 12033 217 0,'0'0'718'15,"0"0"-573"-15,0 0-100 16,0 0-41-16,0 0-4 15,0 0-88-15,0 0-203 16,-29-26-108-16</inkml:trace>
  <inkml:trace contextRef="#ctx0" brushRef="#br0" timeOffset="-85558.06">19766 12404 461 0,'0'0'333'16,"0"0"-141"-16,0 0-72 15,0 0-23-15,0 0-50 16,0 0-31-16,0 0-7 15,0 0-9-15,0 0-6 16,0 0 6-16,0 0 0 16,0 0 2-16,0 0 4 0,0 0-6 15,0 0 0 1,0 0 0-16,0 0-6 0,0 10-2 16,2 4 8-16,0 4 1 15,2 7-1-15,-1-3 0 16,1 1 0-16,3-4 0 15,-2-6 0-15,-3 1 0 16,2-7 0-16,-2-3-12 16,3-2 5-16,-1-2-16 15,3 0-29-15,0-4-3 16,6-10 55-16,1-10 25 16,1-5-25-16,3 0-5 15,-1 0-70-15,2 1-39 16,-7 13 45-16,-2 0 40 15,-3 11 21-15,-5 4 6 0,2 0-24 16,-4 0 20-16,2 0 6 16,0 0 14-16,3 4 12 15,0 6 7-15,1 4 2 16,1 6-3-16,-1 1-5 16,3 5-14-16,-2-1-7 15,2 4-5-15,0 3-1 16,0-6-51-16,-4-10-340 0</inkml:trace>
  <inkml:trace contextRef="#ctx0" brushRef="#br0" timeOffset="-84559.49">20489 12187 333 0,'0'0'331'15,"0"0"-123"-15,0 0-35 16,0 0 1-16,0 0-47 16,0 0-34-16,0 0-23 15,-6-21-11-15,6 21 1 16,0 0-15-16,0 0-14 0,0 0-22 16,-2 0-9-1,2 0-18-15,-2 0-1 0,-1 7-4 16,-1 14 4-16,-4 13 19 15,-2 10 16-15,1 4-7 16,1 4-1-16,0-6-6 16,6-3-2-16,0-7 0 15,2-4 0-15,0-4 0 16,4-6-7-16,8-1-4 16,1-9-13-16,3-3-36 15,3-5-29-15,8-6-49 16,0-16-111-16,-9-4-328 0</inkml:trace>
  <inkml:trace contextRef="#ctx0" brushRef="#br0" timeOffset="-84311.91">20341 12344 747 0,'0'0'242'0,"0"0"-113"16,0 0-129-16,0 0-6 15,0 0 6-15,0 0 20 0,0 0 27 16,67-4 19 0,-34 0-24-16,2 0-17 0,3 4-24 15,16 0-1-15,-12 0-46 16,-9 0-251-16</inkml:trace>
  <inkml:trace contextRef="#ctx0" brushRef="#br0" timeOffset="-83680.27">21179 12360 443 0,'0'0'281'0,"0"0"-167"16,0 0-86-16,0 0-27 16,0 0-1-16,0 0 6 15,0 0 4-15,-23 58 3 16,21-49-8-16,2-4-5 15,0-2-13-15,0-3-15 16,2 0-15-16,4-3 43 16,6-13 7-16,-1-2-7 15,-5 2-17-15,1 2-15 0,-4 6 32 16,-3 8 6-16,0 0 7 16,0 0 3-16,-7 4-16 15,0 10-12-15,-4 12-86 16,2-6-137-16,0 0-230 0</inkml:trace>
  <inkml:trace contextRef="#ctx0" brushRef="#br0" timeOffset="-83351.4">21125 12715 887 0,'0'0'294'0,"0"0"-152"15,0 0-99-15,0 0-43 16,0 0-35-16,0 0-10 16,0 0 31-16,22-21 14 15,-7 6 15-15,-1-2 1 16,-3 5-16-16,-2-1-13 15,-7 5 13-15,-2 2 1 16,0 4 14-16,0 2-15 16,0 0 0-16,-7 0 17 0,1 0-14 15,4 6-3 1,0 10-84-16,2-4-139 0,0 2-126 0</inkml:trace>
  <inkml:trace contextRef="#ctx0" brushRef="#br0" timeOffset="-79002.71">21201 12409 348 0,'0'0'165'0,"0"0"-70"16,0 0-10-16,0 0 8 16,0 0-65-16,0 0-21 15,0 0-6-15,-10 0 57 16,8-3 36-16,-2 1-42 16,2 1-24-16,0-4-1 15,0 3 18-15,-1 0 1 16,1 2-15-16,2-2-9 15,0 2-11-15,0 0-2 16,-2 0-9-16,2 0-13 0,0 0-3 16,0 4-9-1,0 4 19-15,0 2 6 0,0-3-2 16,0-1-9-16,0-5 1 16,0-1-7-16,2 0-15 15,5 0-50-15,-1-6 46 16,3-7 36-16,0-2 21 15,-2 1-21-15,-3 4-6 16,-4 2-14-16,0 8 9 16,-4 6-92-16,-7 14-17 15,-3 4-158-15</inkml:trace>
  <inkml:trace contextRef="#ctx0" brushRef="#br0" timeOffset="-78298.05">21167 12737 310 0,'0'0'256'0,"0"0"-98"15,0 0-41-15,0 0-37 16,0 0-38-16,0 0-16 15,0 0-12-15,-7-28-2 16,7 26-6-16,0 2 7 16,-2 0 26-16,2 0-12 15,0 0 2-15,0 0-12 16,0 0-11-16,0 0-6 16,0 0-2-16,0 0-14 15,0 0 0-15,0 0 5 0,7 0-22 16,2 0-8-1,2 0 11-15,-2-2 14 16,0-3-7-16,-4-4-22 0,-3 3-1 16,0-2 21-16,-2 2 24 15,0 2 0-15,-2-1-11 16,-10 5 5-16,-1 0 4 16,2 0 3-16,-1 0 30 15,2 0 8-15,1 0-2 16,2 0-14-16,0 3-22 15,3 3 12-15,2 0-12 16,2 4 0-16,0 3 0 16,0-1-2-16,0 3 1 15,2-3-9-15,6-1-1 16,2-8 1-16,-1-1 1 0,-1-2-10 16,-1 0 12-16,-2 0-2 15,-3 0 9-15,-2-4-42 16,0-3-101-16,0 2 9 15,-7 5-102-15</inkml:trace>
  <inkml:trace contextRef="#ctx0" brushRef="#br0" timeOffset="-77028.54">21198 12416 149 0,'0'0'241'15,"0"0"-122"-15,0 0-41 16,0 0-23-16,0 0-29 16,0 0-4-16,0 0 14 15,-7-2-1-15,5 2-7 16,0 0 0-16,0 0-5 16,0 0-10-16,0 0 1 0,-3 0-5 15,1 0-2-15,-1 0-7 16,0 0 1-16,-1 4 0 15,2 2-1-15,2-2 0 16,-1 0-1-16,3-1-6 16,0-2 0-16,0 2-18 15,0-3-5-15,0 0 0 16,3 0 8-16,5 0 13 16,1 0 2-16,-4 0 7 15,-3 0 18-15,0-4 8 16,-2-1 5-16,0-3-16 15,0 4-15-15,-6 4-17 0,-4 0-92 16,2 0-225-16</inkml:trace>
  <inkml:trace contextRef="#ctx0" brushRef="#br0" timeOffset="-75301.76">21831 12260 586 0,'0'0'218'0,"0"0"-147"16,0 0-69-16,0 0 0 16,0 0 26-16,0 0 4 15,0 0-5-15,0 0-12 16,0 0-2-16,0 0 7 0,0 0 10 16,0 0-5-1,-2 10-15-15,0 8-3 0,-2 12 12 16,-1 11-18-16,-2 4 8 15,2 4-7-15,3 1-1 16,0-2 0-16,2 1-1 16,0-10 1-16,0-3-1 15,0-8 0-15,0-6 0 16,2-3-2-16,5-4-11 16,5-5 2-16,5-4-4 15,3-6-19-15,5 0-18 16,13-14-31-16,-5-6-100 0,-6 0-369 15</inkml:trace>
  <inkml:trace contextRef="#ctx0" brushRef="#br0" timeOffset="-74993.85">21617 12497 307 0,'0'0'91'0,"0"0"-54"16,0 0 87-16,0 0 5 0,0 0-35 15,0 0-51-15,0 0-7 16,67-17-17-16,-49 17-3 15,5 0-2-15,0 5-8 16,6 0 1-16,3-1 2 16,3 0-9-16,17-1 0 15,-7-3-120-15,-8 0-589 0</inkml:trace>
  <inkml:trace contextRef="#ctx0" brushRef="#br0" timeOffset="-74401.7">22397 12312 339 0,'0'0'391'0,"0"0"-212"16,0 0-49-16,0 0-10 16,0 0-16-16,0 0-23 15,0 0-44-15,-36-24-26 16,25 24-11-16,-2 0 1 16,-3 0-1-16,-2 0 0 15,1 4-6-15,-1 6 5 16,3 4-15-16,-4 2 16 0,4 0 1 15,1 0-1-15,4 0 0 16,3-4-8-16,5 0-17 16,-1-2-1-16,3-2-12 15,0 0 2-15,3 1 6 16,6-2 4-16,3 1-3 16,2 2 10-16,-1 1-6 15,-2 3 4-15,-1 0 6 16,-6 4 6-16,0 8-5 15,-1 0 12-15,-3 6 2 16,0-2 0-16,0 2-11 16,0 4 11-16,-7-4 1 0,5 4 5 15,0-4-5-15,0-3 0 16,-1-7-1-16,3-3 0 16,0-5 1-16,0-5-1 15,3-4-6-15,3-1-3 16,3-4-7-16,5 0 12 15,1-9 4-15,7-22 0 16,-1 3-126-16,-6 0-586 0</inkml:trace>
  <inkml:trace contextRef="#ctx0" brushRef="#br0" timeOffset="-73633.86">22421 12533 641 0,'0'0'265'0,"0"0"-97"15,0 0 7 1,0 0-43-16,0 0-36 0,0 0-31 15,0 0-36-15,-2-14-29 16,2 14 0-16,0 0-22 16,0 0-3-16,11 0 18 15,3 0 1-15,1 0 5 16,1 10-7-16,-1-2-4 16,-1 2 12-16,-5 0 6 15,-1-5-4-15,-4 6-1 16,-2-5-1-16,-2 4 0 15,0 2 6-15,-2 4-5 16,-12 0-1-16,1 1-14 16,-1 0 2-16,1 1 11 15,1-2-9-15,3-2 10 0,5-2-1 16,2-2 0 0,0-3-8-16,2 2-2 0,0-1 2 15,0 0 3-15,8 1-5 16,6-4 9-16,1 3-8 15,4-6 0-15,0 2-7 16,6-4-36-16,4 0-142 16,-4 0-125-16,-3-4-344 0</inkml:trace>
  <inkml:trace contextRef="#ctx0" brushRef="#br0" timeOffset="-73117.18">22722 12410 687 0,'0'0'271'0,"0"0"-123"16,0 0-41-16,0 0-59 15,0 0-48-15,0 0-23 16,0 0-27-16,-2-4 49 15,9 4-6-15,1 0 5 16,2 0-8-16,-1 0 10 16,1 0 0-16,2 0 0 15,1 4 10-15,1 2-9 16,-1-1 6-16,0 2-7 0,-1 1-12 16,-2 2 4-16,-1 1 7 15,3 0 0-15,-6 6 0 16,-1 1 1-16,1 0 1 15,2 5 5-15,-6 4-3 16,2 2 3-16,3 4-5 16,-1 3 10-16,4 0-5 15,-4 2-6-15,5-3 12 16,-5-6 6-16,2-3 16 16,-6-8-10-16,0-4 7 15,-2-1 20-15,0-6 5 16,-12-1-4-16,-5-6-15 15,-8 0-17-15,1 0-8 0,-1-12-12 16,3-3 1-16,4 1-2 16,5 5-7-16,8 3-66 15,5 6-172-15,0 0-497 0</inkml:trace>
  <inkml:trace contextRef="#ctx0" brushRef="#br0" timeOffset="-72785.02">23240 12548 568 0,'0'0'295'0,"0"0"-216"16,0 0-76-16,0 0-3 16,0 0 1-16,0 0 21 15,0 0 37-15,21 45 32 16,-16-23 37-16,-2 0-43 16,1 3-25-16,-4-4-33 15,2 1-15-15,-2-4-3 16,0-2-2-16,0-4-7 15,0-6-42-15,0-2-221 16,-6-4-776-16</inkml:trace>
  <inkml:trace contextRef="#ctx0" brushRef="#br0" timeOffset="-72509.05">23152 12635 924 0,'0'0'305'0,"0"0"-117"0,0 0-41 16,0 0-51-16,0 0-29 16,0 0-52-16,0 0-15 15,-18-30-15-15,18 30 15 16,0 0-10-16,0 0-2 16,5 0 3-16,4 0 8 0,4 0 0 15,3 0-6-15,1 0 7 16,2 6 1-16,5 2-1 15,-2-4 1-15,3 5-1 16,-1-6-32-16,5-3-55 16,-4 2-90-16,-5-2-359 0</inkml:trace>
  <inkml:trace contextRef="#ctx0" brushRef="#br0" timeOffset="-72254.17">23527 12625 892 0,'0'0'280'16,"0"0"-256"-16,0 0 3 16,0 0-27-16,0 0 28 15,0 0 34-15,0 0-19 16,64 0-21-16,-39 0 3 15,-3 0-8-15,5 0-7 16,-3 0-10-16,-1 0-11 16,1 0-102-16,-9 0-176 15,-3 2-265-15</inkml:trace>
  <inkml:trace contextRef="#ctx0" brushRef="#br0" timeOffset="-71986.03">23566 12797 669 0,'0'0'363'0,"0"0"-198"16,0 0-116-16,0 0 23 15,0 0-2-15,0 0-61 16,0 0 37-16,23-6 5 15,-9 2-21-15,1 0-14 16,5 0-10-16,0 3-6 16,2-2-17-16,3 3-64 0,-2 0-108 15,10-4-52-15,-4 0-25 16,-5-1-235-16</inkml:trace>
  <inkml:trace contextRef="#ctx0" brushRef="#br0" timeOffset="-71631.39">24059 12633 365 0,'0'0'253'15,"0"0"-56"-15,0 0 0 16,0 0-50-16,0 0-60 16,0 0-46-16,0 0-22 15,43-71-18-15,-37 66-1 0,-1-4-5 16,-1 8 3-1,-2 1-6-15,-2 0 2 0,0 0 6 16,0 0-1-16,0 0-6 16,0 0-13-16,0 0-16 15,0 0 2-15,2 14 19 16,0 7 15-16,2 6 10 16,-2 11 26-16,0 4-17 15,-2 4-18-15,0 1 13 16,0 0-11-16,0-3 10 15,0-3-6-15,0-7-5 16,6-6-2-16,1-6-1 16,7-3-12-16,-3-4-93 15,-1-7-292-15</inkml:trace>
  <inkml:trace contextRef="#ctx0" brushRef="#br0" timeOffset="-71442.52">24108 13110 682 0,'0'0'251'0,"0"0"-243"16,0 0 23-16,0 0 50 16,0 0-27-16,112-15-35 15,-55 15-19-15,-7 0-74 16,-13 0-329-16</inkml:trace>
  <inkml:trace contextRef="#ctx0" brushRef="#br0" timeOffset="-69933.29">17774 13311 618 0,'0'0'59'16,"0"0"-59"-16,0 0 36 15,0 0 21-15,89 0 119 16,-56-2-117-16,5-12-39 16,-2-9-4-16,0-2 0 15,-5-4-7-15,-4 0-9 16,-12 0-2-16,-11 3-15 16,-4 6-2-16,-4 6-41 0,-21 9-1 15,-4 5 3-15,-2 1 52 16,0 19 6-16,5 2 26 15,6 2 10-15,6-2-14 16,9 2 3-16,5-2 2 16,8 1-12-16,13 1 54 15,11-4-7-15,3-1-18 16,4-6-11-16,0-5-7 16,3-8-10-16,1 0 1 15,-5-21-17-15,6-29-94 16,-7 2-160-16,-14 2-559 0</inkml:trace>
  <inkml:trace contextRef="#ctx0" brushRef="#br0" timeOffset="-69715.42">18349 12811 189 0,'0'0'248'16,"0"0"-14"-16,-25 115-59 15,19-59-22-15,6 0-53 16,0 1 15-16,6-7-51 16,5-6-19-16,3-8-22 15,1-8-9-15,-1-2-14 16,-1-8-19-16,5-8-60 16,-3-6-172-16,-3-4-494 0</inkml:trace>
  <inkml:trace contextRef="#ctx0" brushRef="#br0" timeOffset="-69310.9">18663 13150 110 0,'0'0'619'15,"0"0"-432"-15,0 0-70 16,0 0-9-16,0 0-63 15,0 0-44-15,0 0-1 16,-76-30 0-16,65 30-18 16,4 0-10-16,3 7 2 0,2 4 26 15,2 4 7-15,0-2 3 16,0 5-10 0,6 1 0-16,8-1-17 0,3-5 16 15,4 1-5-15,0-4 6 16,4 3 1-16,-5-4 0 15,-4 0 8-15,-5-1-9 16,-6-4 1-16,-5 2-1 16,0-2 135-16,-11 6-15 15,-7-2-72-15,-5 2-13 16,4-8 0-16,0 0-12 16,9-2-23-16,7 0-5 15,3 0-95-15,7-14-219 0,10 0 39 16,1-3-102-16</inkml:trace>
  <inkml:trace contextRef="#ctx0" brushRef="#br0" timeOffset="-68973.76">18827 13229 479 0,'0'0'309'0,"0"0"-185"15,0 0-95-15,0 0-26 16,0 0 48-16,0 0 21 15,89 0-45-15,-57 0-2 16,-1-4-12-16,-4-7-6 16,-7 1 2-16,-5-1 5 0,-7-2-1 15,-8 1 16 1,0 0-29-16,-21 2-36 0,-3 4-6 16,-8 4-30-16,1 2 26 15,2 4 40-15,2 12 5 16,6 6 1-16,5 6 0 15,9 3 16-15,7 1 47 16,2 2 1-16,19-2-47 16,10-4 5-16,7-4-3 15,6-6-6-15,1-2-6 16,17-10-7-16,-13-5-46 16,-9-1-357-16</inkml:trace>
  <inkml:trace contextRef="#ctx0" brushRef="#br0" timeOffset="-68664.96">19554 13184 82 0,'0'0'574'0,"0"0"-452"15,0 0-19-15,0 0-40 16,0 0-44-16,0 0 2 16,0 0-21-16,-44-31 0 15,39 31 1-15,0 0 0 0,1 11 15 16,2 3 0-16,0 3-5 16,2-4-5-16,0 0-6 15,2-5-6-15,6-7-9 16,9-1-27-16,0-22 2 15,-3-6-58-15,-4-2-267 0</inkml:trace>
  <inkml:trace contextRef="#ctx0" brushRef="#br0" timeOffset="-68583">19554 13184 234 0,'-85'-4'137'0,"85"27"-137"15,0-4-88-15</inkml:trace>
  <inkml:trace contextRef="#ctx0" brushRef="#br0" timeOffset="-68282.16">19516 13485 818 0,'0'0'198'0,"0"0"-135"15,0 0 94-15,0 0-11 16,0 0-95-16,0 0-51 16,0 0-22-16,3 4-7 15,3-4 9-15,3-4 20 16,-2-10 3-16,-5-4-3 16,0 0-41-16,-2 6-53 0,0 4 14 15,-4 8 15-15,-6 4 64 16,4 18-15-16,4 5 16 15,2 8-7-15,13-5-43 16,3-8-253-16</inkml:trace>
  <inkml:trace contextRef="#ctx0" brushRef="#br0" timeOffset="-65114.96">20167 13124 310 0,'0'0'247'0,"0"0"-117"16,0 0 1-1,0 0 4-15,0 0-37 0,0 0-16 16,0 0 18-16,0 0 31 15,0 0-31-15,0 0-44 16,0 0-21-16,0 0-17 16,0 0-5-16,0 0-1 15,0 0-5-15,0 0-6 16,0 0 5-16,0 0-6 16,0 0 7-16,0 0-7 15,0 0 6-15,-2 0 0 16,-3 0-6-16,3 0-1 15,-2 0-7-15,-1 0-2 0,0 0-13 16,1 10-9-16,0 1 6 16,-3 2 8-16,3 7 7 15,-1 6 2-15,0 6 9 16,-1 7 0-16,-3 7-1 16,3 2 0-16,-6 4 1 15,5-5 1-15,1-8-1 16,2-9 0-16,2-10 0 15,2-4-7-15,0-6 0 16,0 3-8-16,8-8-12 16,9 3 5-16,2-6 10 15,7-2 4-15,-1-6-213 16,-5-10-462-16</inkml:trace>
  <inkml:trace contextRef="#ctx0" brushRef="#br0" timeOffset="-64859.06">19930 13243 933 0,'0'0'162'16,"0"0"-162"-16,0 0 0 15,0 0 2-15,0 0 37 16,83 0 0-16,-45 0-22 0,5 0-4 16,1 0-7-1,3 2-6-15,18 15-42 0,-11 0-161 16,-6-1-484-16</inkml:trace>
  <inkml:trace contextRef="#ctx0" brushRef="#br0" timeOffset="-64220.79">20777 13112 734 0,'0'0'215'16,"0"0"-95"-16,0 0 4 16,0 0-67-16,0 0-31 15,0 0-16-15,-89-26-10 16,65 22-2-16,-1 4 2 15,-2 0 0-15,3 0-1 16,4 2 1-16,-1 10-2 0,4 4-7 16,3 6-3-1,4-2-5-15,3 3-2 0,5-4 9 16,2 1-5 0,0-4-5-16,2 0 3 0,7 1-3 15,1-2 11-15,0 2 9 16,-1-2 0-16,-5 3 6 15,-2 3 4-15,0-1-3 16,-2 4 2-16,0 0-2 16,-4 2-1-16,-9 0-5 15,-1 0 8-15,-1-2-3 16,-1-2-6-16,3-4-1 16,3-4 1-16,2-6 0 15,3-2-1-15,5-2-12 0,0-1-16 16,5-3-37-1,11 1 38-15,5-1 28 0,6 0 9 16,7 0 33-16,2 0-20 16,0 0-10-16,-1 0 2 15,-2 0-5-15,-4 0-4 16,0-4-5-16,-11-4-136 16,-4-4-436-16</inkml:trace>
  <inkml:trace contextRef="#ctx0" brushRef="#br0" timeOffset="-63633.7">20817 13305 704 0,'0'0'352'16,"0"0"-109"-16,0 0-47 16,0 0-72-16,0 0-107 15,0 0-17-15,0 0-40 16,2-14 40-16,17 14 1 16,0 0 6-16,4 0-6 15,1 7 0-15,-6 4 0 16,0-1 0-16,-2-2 0 15,-7-1-1-15,-5 0 0 16,-4 2-9-16,0-2-1 16,0 5 10-16,-11 2 5 15,-3 0-4-15,-3 0 0 16,-1-2 6-16,7-2-6 0,-1-4-1 16,8-2 0-1,2-2 0-15,2 0-13 0,0 2-14 16,6 0 15-16,10 0-1 15,1 2 4-15,4-3-7 16,4-3-38-16,6-3-56 16,-4-11-201-16,-8-2-245 0</inkml:trace>
  <inkml:trace contextRef="#ctx0" brushRef="#br0" timeOffset="-63125">21160 13195 836 0,'0'0'289'15,"0"0"-131"-15,0 0-81 16,0 0-51-16,0 0-26 16,0 0-39-16,0 0-35 15,5-9 73-15,4 9 0 16,2 0-6-16,2 0 6 15,1 0 1-15,1 0 1 16,3 0-1-16,0 0 1 16,0 7-1-16,0-4 1 15,1 8 6-15,-5-6-7 16,-1 4 0-16,-3-3-7 0,-4 1 6 16,1 2-8-16,-3 1-2 15,0 3 11-15,-1 4 10 16,-1 7 39-16,-2 3 5 15,0 7-16-15,0-2-12 16,0 3-13-16,0-1-12 16,0-3 11-16,0-4-11 15,0-4 11-15,-2-4 10 16,-5-6 2-16,1-4 13 16,-5 0 14-16,-7-4-5 15,1-1-14-15,2-4 0 16,-3 0-7-16,7 0-14 15,5 0-11-15,-1-4-2 16,7 2-11-16,0 0-51 0,0 1-55 16,0-10-60-1,3 4-87-15,5-4-423 0</inkml:trace>
  <inkml:trace contextRef="#ctx0" brushRef="#br0" timeOffset="-62754.97">21719 13471 173 0,'0'0'283'0,"0"0"-87"15,0 0 50-15,0 0 72 16,0 0-53-16,0 0-86 16,0 0-62-16,-17-20-50 15,17 19-52-15,0 1-15 16,0-3-32-16,7 1-2 16,3 0 34-16,9 0 6 15,1 2-6-15,2 0 0 16,-4-2 0-16,2 2 0 15,-5 0-15-15,4 0-42 16,-9 0-24-16,3 0-45 16,-1 0-104-16,-5 0-65 0,-7 0-457 15</inkml:trace>
  <inkml:trace contextRef="#ctx0" brushRef="#br0" timeOffset="-62390.5">21671 13603 796 0,'0'0'526'0,"0"0"-325"16,0 0-84-16,0 0-63 15,0 0-54-15,0 0-6 16,0 0 6-16,27-12 16 16,-12 8-8-16,7 0-8 15,1 4 7-15,3-1-1 16,1-2 0-16,2 1-6 15,-5 0 0-15,3 2-20 16,0 0-48-16,9 0-79 0,-7 0-203 16,-2-2-143-16</inkml:trace>
  <inkml:trace contextRef="#ctx0" brushRef="#br0" timeOffset="-61969.73">22299 13459 872 0,'0'0'257'16,"0"0"-22"-16,0 0-67 0,0 0-63 15,0 0-34 1,0 0-37-16,0 0-34 0,-31-18-1 15,24 18 1-15,1 0 4 16,-1 14-4-16,2 0-1 16,3 2-5-16,2 4-2 15,0-2 8-15,0-2 0 16,14-2-1-16,5-8-5 16,6-6 6-16,6 0 19 15,0-22 18-15,0-12 1 16,-4-7-15-16,-6 0-10 15,-15-5 1-15,-6 4-13 16,-2 2-1-16,-23 4-37 16,-8 8 11-16,-3 11 6 15,-3 16 4-15,0 1-24 0,3 14 1 16,7 41-49 0,10-5-106-16,5-1-354 0</inkml:trace>
  <inkml:trace contextRef="#ctx0" brushRef="#br0" timeOffset="-49603.54">6591 4932 59 0,'0'0'166'0,"0"0"-108"15,0 0-39-15,0 0-1 16,0 0-6-16,0 0 11 15,25-27-11-15,-25 22 288 16,2 2-39-16,-2-3-142 16,0 1-46-16,0 4 49 15,0-3-9-15,0 2-52 16,-2 0-25-16,2 2-2 16,0 0-5-16,-2 0-15 15,-1 0 18-15,1 9-19 16,2 34-13-16,0 31 1 15,0 8 1-15,0-4 8 16,7-6-10-16,3-22 0 0,2-3 2 16,1-3-2-16,-6-15 0 15,0-14-41-15,-7-15-123 16,0-10-32-16,0-14-94 0</inkml:trace>
  <inkml:trace contextRef="#ctx0" brushRef="#br0" timeOffset="-48902.14">7028 5103 715 0,'0'0'243'0,"0"0"-104"15,0 0-29-15,0 0-3 16,0 0-48-16,0 0 2 16,0 0 13-16,-36-42-36 15,25 40-7-15,-7 2-8 16,1 0 24-16,-1 5-23 15,-5 20-24-15,4 11-7 16,-2 5 2-16,3 0 5 0,7-3 0 16,9-8 0-16,2-5-1 15,2-7-7-15,14-4-9 16,4-9-8-16,2-2-5 16,5-3 5-16,-2-4 3 15,2-14-37-15,-1-8-62 16,-4 1-85-16,-2 6-73 15,-2 6 20-15,-7 9 39 16,-4 4 161-16,-1 0 59 16,-3 3 176-16,-1 6 0 15,2 1-7-15,-2-3-24 16,4 3-24-16,0-2 14 16,0 1-40-16,7 2-27 15,6-2-17-15,3 2-23 0,9-5 13 16,1-2-17-16,1-4-16 15,5 0-1-15,-7-10-7 16,-2-8 1-16,-9-3 7 16,-7 2-8-16,-9 1 1 15,-4 1 8-15,-2 1 13 16,-22 5 6-16,-5 2-27 16,-7 7 11-16,1 2 5 15,1 0-15-15,5 2-2 16,12 8-2-16,5 0-49 15,8-2-120-15,6-1-113 16,14-4-34-16,1-3-211 0</inkml:trace>
  <inkml:trace contextRef="#ctx0" brushRef="#br0" timeOffset="-48505.6">7445 5202 198 0,'0'0'310'16,"0"0"-173"-16,0 0-65 15,0 0 0-15,0 0 6 16,0 0-39-16,0 0 26 16,15 0-7-16,-10 0-42 0,-3 3 0 15,5 13 100 1,3 5-34-16,2 1-37 0,1-1-9 15,2-2-25-15,3-7-11 16,3-10-9-16,3-2 9 16,-2-2-16-16,3-21 2 15,-3-3-63-15,0-4 2 16,-4 4 34-16,-2 4 28 16,-7 8 13-16,-3 9 1 15,-3 2 5-15,1 3 55 16,-2 3 71-16,8 11-9 15,0 4-74-15,7 1-4 16,0 5-30-16,3 2-15 16,9 8-33-16,-5-5-193 15,-6-5-486-15</inkml:trace>
  <inkml:trace contextRef="#ctx0" brushRef="#br0" timeOffset="-47267.84">6840 6003 227 0,'0'0'132'0,"0"0"-91"16,0 0 236-16,0 0 3 15,0 0-143-15,0 0-21 16,0 0 17-16,-10 11-37 15,5-5-20-15,3-3-44 16,-2 3-18-16,-1 7-5 16,0 0-3-16,1 7 2 15,0 5-7-15,1 7 0 0,1 6 7 16,2 8 5 0,0 0 1-16,0 2-5 0,5-6-2 15,8-5-6-15,1-8 1 16,1-4-1-16,3-7-1 15,-1-8 0-15,3-6-64 16,5-4-57-16,-2-10-76 16,-8-8-182-16</inkml:trace>
  <inkml:trace contextRef="#ctx0" brushRef="#br0" timeOffset="-46870.06">6680 6118 508 0,'0'0'145'0,"0"0"-70"15,0 0-74-15,0 0 21 16,0 0-6-16,0 0 101 16,0 0 13-16,-22 0-7 15,22 0-7-15,0 0-9 16,0 0-36-16,0 0-71 16,0 0 10-16,7 0-10 0,6 0 31 15,2 0-5 1,3 0-6-16,7 0-1 0,2 0 4 15,4 0-7-15,7 0-4 16,2 0-12-16,-3 0-3 16,0 0-87-16,0 0-128 15,-8 0-174-15,-6 4-317 0</inkml:trace>
  <inkml:trace contextRef="#ctx0" brushRef="#br0" timeOffset="-46290.99">7239 6173 940 0,'0'0'349'16,"0"0"-222"-16,0 0-127 16,0 0-17-16,0 0-16 15,0 0 31-15,0 0 2 16,19 0 15-16,-15 0 6 15,0 0-6-15,-2-5-5 16,1 1 16-16,-3-5 3 16,0 6-8-16,0-3 2 0,0 2 29 15,0 2-7-15,0 2-20 16,0 0 0-16,0 0 4 16,-3 0-29-16,1 0-7 15,0 2-17-15,0 6-47 16,2 0-25-16,0 7-74 15,0 0-90-15,0-3-117 0</inkml:trace>
  <inkml:trace contextRef="#ctx0" brushRef="#br0" timeOffset="-45954.26">7277 6485 195 0,'0'0'320'0,"0"0"-132"16,0 0-97-16,0 0-22 16,0 0 52-16,0 0-44 15,0 0-25-15,14-6 15 16,-12-5-4-16,-2-3-8 15,0 1-23-15,0 1-24 16,0 5 6-16,0 3 15 16,0 4 29-16,-4 0 3 15,2 0-55-15,-1 9-6 0,3 0-23 16,0 0-12-16,0 0-52 16,3-6-55-16,7 1-71 15,-3-4-164-15</inkml:trace>
  <inkml:trace contextRef="#ctx0" brushRef="#br0" timeOffset="-45636.44">7442 6210 696 0,'0'0'391'0,"0"0"-167"16,0 0-148-16,0 0-60 15,0 0-16-15,0 0 0 16,0 0 5-16,54-10 53 16,-30 6-4-16,1 4-42 15,2 0-4-15,-3 0-6 16,1 0-2-16,-6 0-1 15,0 0-45-15,-2 6-43 16,-8 2-70-16,-6 8-70 16,-3-4-1-16,0-2-462 0</inkml:trace>
  <inkml:trace contextRef="#ctx0" brushRef="#br0" timeOffset="-45421.32">7442 6359 929 0,'0'0'306'0,"0"0"-225"15,0 0-63-15,0 0 38 16,0 0 49-16,0 0-25 16,105-25-38-16,-72 18-29 15,-2 0-12-15,3 2-1 16,-3 2-77-16,12 3-119 15,-8 0-168-15,-8 0-525 0</inkml:trace>
  <inkml:trace contextRef="#ctx0" brushRef="#br0" timeOffset="-44806.07">8228 5999 580 0,'0'0'287'16,"0"0"-95"-16,0 0-31 0,0 0-66 16,0 0-47-16,0 0 20 15,0 0 6-15,-10-15-11 16,10 12-11-16,-2 1-25 16,-1 0-4-16,1 0 3 15,2 2-11-15,0 0-15 16,0 0 0-16,0 0-32 15,-2 9-16-15,2 17 48 16,0 11 8-16,0 13-7 16,0 11 12-16,2-1-4 15,5-8-9-15,-3-7 1 16,2-11-1-16,-1-9 1 16,-2-7-1-16,-1-7-1 0,0-7-16 15,-2-4-104-15,0-22-49 16,-2-9-91-16,-8-1-745 0</inkml:trace>
  <inkml:trace contextRef="#ctx0" brushRef="#br0" timeOffset="-44579.21">8022 6222 886 0,'0'0'367'0,"0"0"-216"16,0 0-115-16,0 0-27 15,0 0-9-15,0 0 15 16,0 0-8-16,57-24-4 0,-32 14 4 16,2 2-7-16,-3 0-1 15,1 4-13-15,0 2-39 16,-4 2-25-16,2 0-75 16,4 2-28-16,-5 10-69 15,-4-2-247-15</inkml:trace>
  <inkml:trace contextRef="#ctx0" brushRef="#br0" timeOffset="-43829.88">8357 6238 360 0,'0'0'304'16,"0"0"-109"-16,0 0-49 15,0 0-16-15,0 0-21 16,0 0 5-16,0 0-31 16,-8 24-42-16,8-16-30 0,0 5-10 15,0 2 0 1,0 2 1-16,4-2-2 0,10-3 9 15,-3 0-4 1,7-10-4-16,-1-2 3 0,2 0-4 16,-2-15-1-16,-1-11 0 15,-5-3 0-15,-4-1-25 16,-7 0-14-16,0 4-3 16,-5 6 2-16,-12 4 8 15,-6 7 33-15,-2 8 23 16,4 1 10-16,-4 1-17 15,5 12-10-15,5-3-5 16,3 0 29-16,8 0-30 16,1 2-7-16,3 0-21 15,0-2 15-15,11 2-1 0,5-2 2 16,7-8-15 0,4-2-7-16,1 0 18 0,3-18-3 15,3-10-2-15,-6-4-89 16,1-4-58-16,-10 4-52 15,-3 1 7-15,-8 6 56 16,-8 9 157-16,0 7 177 16,0 5 145-16,-8 4-34 15,-2 0-117-15,-3 0-71 16,7 0-9-16,0 0-28 16,2 13-33-16,4 1-22 15,0 12-8-15,0 4 0 0,2 4 1 16,8 6 1-1,3-2-2-15,3-2 1 0,-3 2 0 16,3-5 0-16,-1-4-1 16,1-2 1-16,-5-11-1 15,2-5-29-15,1-8-26 16,-4-3 17-16,4 0 38 16,-5-17 1-16,2-5 6 15,-7 0-6-15,-2-3 11 16,-2 4 1-16,0 1 7 15,-11 8 36-15,-4 3-17 16,-1 4-10-16,-2 5-3 16,1 0-15-16,-2 2-11 0,9 14-9 15,1 0-26-15,5 2-49 16,4 0-44-16,0-3-65 16,23-6-27-16,2-7-21 15,-4-2-286-15</inkml:trace>
  <inkml:trace contextRef="#ctx0" brushRef="#br0" timeOffset="-43530.09">8862 6061 713 0,'0'0'307'16,"0"0"-111"-16,0 0-20 15,0 0-59-15,0 0-50 0,0 0-67 16,0 0-4-1,0-14-88-15,0 19 41 0,0 11 51 16,0 4 22-16,0 10 12 16,2 6-2-16,4 2-3 15,-1 2 6-15,2-2-9 16,4-2-6-16,-3-6-4 16,4-7-15-16,-3-8-1 15,0-4-6-15,-3-5-58 16,1-6-26-16,-2 0-5 15,1-2 7-15,-1-19-41 16,-1-1-195-16,-2 4-508 0</inkml:trace>
  <inkml:trace contextRef="#ctx0" brushRef="#br0" timeOffset="-43183.21">9015 6254 10 0,'0'0'241'15,"0"0"-84"-15,0 0 1 16,0 0 24-16,0 0 8 15,0 0-41-15,0 0 2 16,54-28-33-16,-37 26-49 16,2-4-23-16,0 2 6 15,4 0-17-15,-1 0-16 16,-1 0-6-16,-4-2-11 16,-3 4-1-16,-3-4 6 15,-5 4-5-15,-2-2-1 16,-4 2-1-16,0 0 9 0,-6-3-9 15,-9 2-28 1,-6 1-16-16,-1 2-5 0,-1 0 24 16,2 18 25-16,0 6 13 15,6 8 42-15,6 6 32 16,9-2-9-16,2 0-39 16,22-5-29-16,16-14 19 15,12-8 12-15,33-32-41 16,-14-17-65-16,-11-8-156 0</inkml:trace>
  <inkml:trace contextRef="#ctx0" brushRef="#br0" timeOffset="-39819.13">9747 5925 235 0,'0'0'80'0,"0"0"-49"16,0 0-6-16,0 0-16 15,0 0 305-15,0 0-103 16,0-5-101-16,0 2 0 15,0 3-16-15,0-1-19 16,0 1-2-16,0 0-11 16,0 0-11-16,0 0-2 0,0 0-15 15,0 0-21-15,0 0-13 16,-3 0 1-16,-2 0 0 16,1 4 11-16,-7 5-12 15,-1 5-6-15,-1 9-7 16,-2 3-19-16,-1 5 10 15,3 3 8-15,1 5 13 16,4 7-10-16,1 4 4 16,7 2 7-16,0 2-1 15,0 0 0-15,15-3 1 16,6 0 0-16,6-6-2 16,-1-1-22-16,6-8-62 15,3-6-24-15,-6-10-41 0,-12-8-263 16</inkml:trace>
  <inkml:trace contextRef="#ctx0" brushRef="#br0" timeOffset="-39017.57">9986 6170 157 0,'0'0'298'0,"0"0"-69"16,0 0-11-16,0 0-29 15,0 0-25-15,0 0-39 16,0 0-46-16,0 0-16 16,0 0-6-16,0 0 2 15,0 0-6-15,0 0-4 16,-2 0-12-16,-2 3-20 15,0 4-17-15,1 1-1 16,-1 4-13-16,2 8 2 16,-2 2 11-16,4 4-9 15,0 2 10-15,0 0 0 0,0-2 0 16,0-4 0-16,8 2 0 16,1-7-5-16,5-3 5 15,-1-2 0-15,3-8 1 16,-1-2-1-16,1-2-7 15,-1-2-1-15,5-14 6 16,-7-8 2-16,4-5-6 16,-7-3 5-16,-3 0 1 15,-5-2 5-15,-2 2-4 16,0 2 6-16,0 4-1 16,-13 4-5-16,-1 2 24 15,-3 4-5-15,-1 4 5 0,0 4-23 16,2 2-2-16,3 4 0 15,-3 2-17-15,5 0-55 16,-5 14-71-16,3 6-206 16,5-1-354-16</inkml:trace>
  <inkml:trace contextRef="#ctx0" brushRef="#br0" timeOffset="-38221.85">10145 6079 690 0,'0'0'286'0,"0"0"-154"0,0 0-24 16,0 0-24-16,0 0-47 16,0 0-7-16,0 0-19 15,-20 0-11-15,20 0-1 16,0 0 1-16,-2 0 0 16,0 5 9-16,0 4-9 15,-3 2 0-15,0 1 1 16,-2 6 0-16,-1 6-1 0,-3 10 1 15,-3 8-1-15,1 8 1 16,-3 4 0-16,1 0-1 16,1-5 1-16,3-5-1 15,5-8 0-15,4-10-13 16,2-8-119-16,0-8-179 16,0-8-527-16</inkml:trace>
  <inkml:trace contextRef="#ctx0" brushRef="#br0" timeOffset="-37229.74">10352 5843 581 0,'0'0'265'15,"0"0"-119"-15,0 0-19 16,0 0 7-16,0 0-36 15,0 0-47-15,0 0-34 16,0 0-11-16,0 0-6 16,0 0 0-16,0 0-6 15,0 0-2-15,0 4-8 16,12 12 16-16,5 6 0 16,8 13 10-16,4 8 14 15,2 11 23-15,6 25-27 0,3 21-10 16,-1 24 1-1,-12-8-1-15,-16-23-3 0,-11-25 3 16,-3-22 13-16,-17 8 11 16,-9 2-8-16,-9 5-11 15,-8-13-15-15,-28-12-31 16,9-16-186-16,10-16-747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7:56:03.6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4114 12388 400 0,'0'0'141'0,"0"0"-25"15,0 0-12-15,0 0-21 16,0 0-45-16,0 0-19 16,-8 0-11-16,8 0-7 15,0 0 0-15,0 0 8 16,0 0 5-16,0 0 108 16,0 0-40-16,-2 6-57 0,2 10-25 15,0 9 2-15,0 4-1 16,0 8 0-16,0 1 0 15,0 0 0 1,6 2-1-16,0-6 1 0,-2-3-1 16,3-6 0-16,-1-3-1 15,0-7 1-15,-2-2-1 16,0-5-5-16,-2-2 5 16,3-4-9-16,-3 0 4 15,-2-2 5-15,0 0-11 16,0 0 11-16,0 0-8 15,0 0 9-15,2 0-1 0,2 0-1 16,-2 0 2-16,4 0 0 16,0 0 1-16,3 0-1 15,-3 0 1-15,6 0 0 16,1 0-1-16,3 0 1 16,1 0 0-16,2 0 14 15,-2 0-8-15,3 0-6 16,-5 0 7-16,1 3-7 15,3-3-1-15,-4 0 2 16,1 0 0-16,-1 0 4 16,3 0-5-16,-3 0-1 15,1 0 1-15,-1 0 0 16,2 0 0-16,-2-3 1 0,3 3-2 16,-1-2 2-1,1 2-2-15,0 0 1 0,-2 0 1 16,-1 0-2-16,1 0 2 15,-1 0-1-15,-3 0-1 16,-1 0 0-16,2 0 0 16,-2 0 1-16,4 0 7 15,1 0-2-15,1 0-4 16,0 0 6-16,3 0-2 16,-3 0-4-16,4 0-1 15,-1 0 6-15,0 0 3 16,4 0-9-16,-1 0 5 15,2 0-3-15,-2 2-2 16,6 1 1-16,-4-2-1 16,2-1 0-16,0 0 0 0,0 0-1 15,0 0 39 1,-4 0-23-16,2 0-15 0,0-1 9 16,-5 1-9-16,2 0 0 15,0 0 1-15,-1 0-2 16,0 0 1-16,0 0 1 15,1 0-2-15,1 0 0 16,0-3 0-16,2-1 0 16,2-2 7-16,4 0-7 15,2-2 1-15,-1 1 1 16,1 2-1-16,-2 1 0 16,-2 2 0-16,-2 2 4 0,-2 0-5 15,-3 0 0 1,0 0 0-16,0 0 2 0,-1-1-2 15,-2 1 0-15,4-3 1 16,-1 3-1-16,0 0 1 16,3 0 0-16,-3 0-1 15,3 0 0-15,0 0 0 16,-2 0 0-16,0 0 2 16,-1 0-1-16,1 0 0 15,-4 0-1-15,0 0 1 16,-2 0-1-16,1 0 0 15,3 0 0-15,-4 0 0 16,1 0 0-16,-1 0 1 16,4-2-1-16,-1-2 0 15,-1 2 0-15,4-4 0 0,-3 0 0 16,2 2 0-16,-4 0 1 16,3 0-2-16,0 0 1 15,-3 4 0-15,3 0 0 16,0 0 0-16,-2 0 0 15,-2 0 0-15,3 0-1 16,-1 0 1-16,-2 0 0 16,1 4 0-16,1 0-1 15,0-2 1-15,-1 0 6 16,-1 2-4-16,1-1 4 16,0 2-6-16,0-1-1 15,2 0 0-15,0 3 1 16,4-2 0-16,1 2 1 0,2 0 0 15,0 3-1-15,-1-4 0 16,-4 0 1-16,1-1 0 16,-3 0-1-16,-5-3 0 15,4 0 1-15,-6 0 0 16,-3-2 0-16,0 0-1 16,-1 0 0-16,-3 0 1 15,0 0 1-15,2 0-2 16,-2 0 2-16,-1 0-1 15,1 0 0-15,-1 0 0 16,0 0-1-16,-3 0 0 16,2-2 0-16,-4 0 0 0,5 0 0 15,-3 2 0-15,0-1 0 16,2-2 0-16,-4 3 0 16,0 0 0-16,0 0 0 15,0-1 0-15,0 1 1 16,0 0 31-16,0 0 48 15,0-3-2-15,0 1-24 16,0-2-18-16,0 0-15 16,0-2 5-16,0-2-11 15,0 0-7-15,0-2-2 16,0-4 0-16,-2-2-6 16,0-5 0-16,0-6 0 15,0-1 0-15,-3-6 6 0,1 2-6 16,-1-7 1-1,3 6 1-15,-3-2-2 0,5-7-2 16,0 8-97-16,0 6-414 0</inkml:trace>
  <inkml:trace contextRef="#ctx0" brushRef="#br0" timeOffset="6822.56">4390 6334 49 0,'0'0'65'0,"0"0"-42"0,0 0 220 16,0 0-129-16,0 0-41 15,0 0-11-15,-25-25-4 16,23 18-21-16,-2 3-15 16,4-2 13-16,-2 2 4 15,2 0-2-15,-2 3 2 16,2-2 16-16,0 3 0 15,0 0-7-15,0 0-22 16,-3 0-12-16,3 0-13 16,0 0 0-16,0 0 0 15,0 0 9-15,0 0-2 16,0 0-6-16,0 0-1 16,0 0 1-16,0 0-2 15,0 0 0-15,0 0-16 0,0 0-4 16,5 0 7-16,8-2 12 15,3 0 0-15,5-2 1 16,2 0-1-16,2 2 1 16,4-2 11-16,0 0 7 15,4 0 2-15,3 4-13 16,-1 0 3-16,1 0-4 16,-1 0-5-16,2 0 0 15,-6 0 1-15,-3 0-2 16,3 2 1-16,-2 0 0 15,-2 0-1-15,2-2 2 16,-4 0-1-16,-3 0 5 0,0 0-5 16,-2 0 1-16,-2 0 7 15,0 0-8-15,0 0 8 16,-1 0 1-16,1 0 4 16,3 0 5-16,-4-6-4 15,3 2-8-15,-2 0-1 16,2 0-5-16,-2 2-1 15,2 0 2-15,0 0-1 16,3 0 9-16,-2 0-9 16,0 0 0-16,1 2 0 15,3-2 0-15,-4 0-1 16,2 2 1-16,-1-2 1 16,1 0-2-16,1-2 0 0,-2 2 0 15,-1-2 7-15,2 2-6 16,0 0 1-16,0-2 11 15,-3 2-6-15,1-2-6 16,0 4 8-16,-3-2-9 16,-1 2 2-16,2 0 4 15,-2 0-6-15,3 0 1 16,3 0-1-16,-2 0 1 16,0 0 1-16,1 0-2 15,0 0 1-15,0 0 0 16,1 0 2-16,-3 0 2 15,2 0-4-15,-4 0-1 16,3 2 1-16,-4-2 6 0,1 0-6 16,-3 0 0-16,1 0 1 15,-1 0-1-15,-1 0 1 16,1 0-1-16,2-2 0 16,0 2 0-16,3-2 0 15,1 0 0-15,-2 2 0 16,4 0 1-16,-3 0-1 15,-3 0-1-15,1 0 0 16,-3 0 1-16,2 0 0 16,-2 0-1-16,-4 4 0 15,0-4 1-15,-2 2 0 16,3 0-1-16,-4 0 0 16,1 0 0-16,3 0 0 0,-2 2 0 15,3-2 0-15,-1 2 5 16,5 0-5-16,-1 2 0 15,0 0-6-15,4 2 6 16,0-2 0-16,0 2 0 16,2 3 2-16,-3-4-1 15,-2 1 0-15,3-4-1 16,-7 3 1-16,3-4 0 16,1 1-1-16,-3 0 0 15,2 0 1-15,-3 0 0 16,5-2-1-16,-2 1 2 15,1 0-2-15,3-1 1 0,-1 0 0 16,-2 0 0 0,3 1 0-16,0-3 0 0,-2 0-1 15,0 0 0-15,-3 1 0 16,4 1 1-16,-9 1-1 16,6-2 6-16,-5 3-6 15,2-1-1-15,-1-2 0 16,-3 2 1-16,1-2 0 15,2 2 0-15,-3-2 0 16,2 1 0-16,-2 0 1 16,0-2-1-16,-1 2-1 15,2 1 1-15,-4-3 2 16,1 0-1-16,-1 1-1 16,1-1 0-16,-2 3-1 15,2-1 2-15,-1-2-1 16,-2 2 0-16,3-1 0 15,-3-1 0-15,4 2-1 0,-4 0 1 16,2-2-1-16,1 2 2 16,-1 1-1-16,0-2 1 15,0-1-1-15,-2 3 2 16,1-1-1-16,-1 0 0 16,4 4-1-16,-6 20-58 15,0 0-197-15,-2-2-84 0</inkml:trace>
  <inkml:trace contextRef="#ctx0" brushRef="#br0" timeOffset="13416.36">11415 6134 51 0,'0'0'26'16,"0"0"20"-16,0 0-15 15,0 0-31-15,0 0 0 16,87 2 0-16,-74-2 0 16,-2 2-5-16,-4-2 5 15,2 2 0-15,0 0 0 16,-3 2-11-16,-1-2-56 0</inkml:trace>
  <inkml:trace contextRef="#ctx0" brushRef="#br0" timeOffset="33366.46">7835 7339 182 0,'0'0'177'0,"0"0"-99"16,0 0 26-16,0 0-9 16,0 0-28-16,-21-33-14 0,21 30 7 15,-2 1-60-15,2 2 0 16,0-2 1-16,-2-2 165 15,0 0-111-15,0-1-37 16,0 0-17-16,-4 1 8 16,4 1 13-16,-2-4-2 15,2 3-14-15,0-1-6 16,-1 0 1-16,1 1 1 16,0 2 0-16,0-2-1 15,0 0-1-15,-2-2 0 16,-2-2 1-16,0 0 0 15,-3-6-1-15,-3 0 0 0,-1-4-8 16,0 1 8-16,0 2 7 16,-5 3-6-1,4-1 5-15,-1 1-3 0,-1 0 3 16,1 0-6-16,-3 2 14 16,5 2 5-16,-3-1-7 15,3 2-6-15,-1 1-5 16,3 1-1-16,0 0 1 15,0 1-1-15,0 0 0 16,-3 0 0-16,1 0 1 16,0-2 0-16,-3 2 12 15,3 0-7-15,-3-2 1 16,3 2-6-16,-5-2 0 0,3-2 9 16,-4 4-3-1,1-2 2-15,3 2-8 0,-3 0-1 16,5 2-10-16,-3 0 10 15,1 2-2-15,-1 0 2 16,3 0 6-16,-3 0-4 16,3 0-2-16,0 0 16 15,-1 0-6-15,1 0-10 16,1 0 0-16,1 0-20 16,3 0 10-16,-2 0-4 15,1 2 14-15,-1 2 9 16,2 0-9-16,-3 2-13 15,1 0 12-15,0 4-10 16,-1 0 11-16,0 0 0 16,5 2 4-16,-4-2-13 0,4 0 18 15,-1 0-13-15,1 3 4 16,1-4-9-16,-2 3-11 16,1-2 14-16,1 1-1 15,3-6 5-15,-2 2 1 16,2-2 0-16,0 1-6 15,-2 1 7-15,2-2 0 16,0 5-1-16,0 1 0 16,0 0-9-16,0 2 1 15,0-1 8-15,2 4-6 16,0 0 6-16,0 2-11 16,0 2 12-16,0-6 0 15,0 2-1-15,0 0-5 0,0-1 5 16,-3 0-18-16,-1 2-8 15,0 1 26-15,-4-3-5 16,4 3-3-16,-2 0 8 16,1 2 1-16,3-2 0 15,0 0 0-15,0 0-1 16,2-2-9-16,0 2 8 16,0-1 1-16,0-2 0 15,0 2 0-15,2 1 1 16,4 0-13-16,-1 0 6 15,1 4 8-15,2-2-1 16,-2 0 2-16,-2 2 0 16,1-4-1-16,1 2 4 0,2 2-4 15,0-4-1-15,1 4 0 16,0-4-7-16,2 4 6 16,-2-1 1-16,2-6 0 15,0 3 0-15,-2-4-7 16,0 1 7-16,0-1 1 15,0 0-1-15,0-2 10 16,-1 0-9-16,0-3 0 16,-4 0 0-16,2 2 0 15,1-6 0-15,-1 2-1 16,2 0 0-16,-2 1-12 16,3-2 6-16,1 2 5 0,-2-2 1 15,3 2 2 1,1-2 3-16,-1 2-3 0,-3-4-4 15,6 3 2-15,-3 0 0 16,0-3 0-16,5 5 3 16,-1-6 2-16,-1 3-4 15,1 0 5-15,1-2 1 16,-1 0 5-16,-3 2-12 16,1-5 1-16,-5 2 8 15,2-1-9-15,1 0 6 16,-5 0-5-16,6 0-1 15,-3-2 1-15,1 2 2 16,4-2-2-16,-1 0 0 16,-1 0 1-16,1 0-1 15,-2 0-1-15,-4 0 1 0,2 0-1 16,-1 0 1-16,-1-2-1 16,0 0 0-16,-2-2 0 15,1-1 1-15,1 4-1 16,-3-3 7-16,2-2-5 15,2 2-1-15,-2-4 1 16,1 4-1-16,-3-4 6 16,3 0-6-16,0 1 1 15,0-2-1-15,-1-3 5 16,0-4-4-16,2-2-1 16,-4 2 1-16,1 2-1 15,-1-1 9-15,-2 1-9 0,2 1-1 16,1-3 1-16,-3 4-1 15,3-1 0-15,-1 2 0 16,-1-4 0-16,3 4 0 16,-4-2-1-16,3 1 1 15,-3-2 0-15,0-1 0 16,3-3 1-16,-3-1 0 16,0 1 0-16,3 2 0 15,-5 2 0-15,2 2 5 16,0 0-4-16,-2 0-2 15,2 2 8-15,0 0-7 16,1 0 0-16,-3-2 2 16,2 4-2-16,2-2 0 0,-4-2 0 15,5 0 0-15,-3 0-1 16,3-2 1-16,-3-4 0 16,2 0 0-16,1-4 0 15,-1-1-1-15,0-3 2 16,2 4-1-16,-2 0 0 15,-2-2 1-15,2 3-2 16,-2 2 2-16,1 1-1 16,-1 2 0-16,-2 0 4 15,4 0-5-15,-2-4-1 16,4 0 1-16,-6-2 0 16,4 0-1-16,-2 4 1 15,2-2 0-15,1-1 1 16,-3 6-1-16,0-3 0 15,2 1-6-15,-4 1-30 0,2 6-136 16,-2 0-191-16</inkml:trace>
  <inkml:trace contextRef="#ctx0" brushRef="#br0" timeOffset="80168.89">7255 6294 29 0,'0'0'79'0,"0"0"-15"16,0 0-15-16,0 0 10 15,7-2-37-15,-5 1-8 16,0 1-12-16,0 0 0 16,-2 0 0-16,0 0 61 15,0 0 95-15,0 0-47 16,0 0-36-16,0 0-16 16,0 0-23-16,0 0-10 15,0 0-7-15,0 0 13 16,0 0-14-16,0 0 7 15,0-3 18-15,0 1-15 16,-2 2-22-16,0-2-4 16,0 2 6-16,2-1 0 0,0 1 21 15,-2 0-16 1,0-3-1-16,2 3 1 0,0 0-4 16,0 0-7-16,0 0 7 15,0 0-9-15,0 0 0 16,0 0 0-16,0 0 0 15,0 0-6-15,0 0-20 16,0 0-44-16,0 0 5 16,0 0 41-16,0 3 23 15,0 5 1-15,0-1 0 16,0 5 0-16,0-2 0 16,0 3 2-16,0 3-1 15,0 2 0-15,-5 0 0 16,3-3 7-16,-5 2-7 15,2-3 0-15,3-4 14 0,0-4-5 16,0-3-3-16,2 0-4 16,0-2 11-16,0-1-8 15,0 0-6-15,0 0-26 16,-2 0-49-16,-3 0-234 0</inkml:trace>
  <inkml:trace contextRef="#ctx0" brushRef="#br0" timeOffset="82301.42">4289 6266 59 0,'0'0'67'0,"0"0"-38"15,0 0 15-15,0 0 14 16,0 0 33-16,0 0-33 16,0 0-27-16,-4-6-6 15,4 6 7-15,0-2 4 16,-2 0-15-16,0 0-8 15,-1-2-11-15,1-2 11 16,-2 2-2-16,2 2 25 0,-3-2-13 16,3 4-7-1,2-2-14-15,-3 2 5 0,3 0 3 16,-2 0-3-16,2 0-6 16,0 0-1-16,0 0-1 15,0 0 1-15,0 0 0 16,0 0 0-16,0 0 0 15,0 0 0-15,0 0-1 16,0 0-8-16,0 2 9 16,0 4 0-16,0 0 0 15,5 0 0-15,-3-4-1 16,3 4 1-16,-1 0 0 16,-2-2 0-16,3 6 1 15,-3-2 6-15,2 2 1 0,0 4-7 16,-1-4 8-16,0 2-2 15,-1-1-6-15,2-2 0 16,-2 0-1-16,-2-4 2 16,2 1 8-16,1 1-10 15,-1-3 0-15,2 2 0 16,8-1-7-16,1-1-22 16,-2-4-121-16</inkml:trace>
  <inkml:trace contextRef="#ctx0" brushRef="#br0" timeOffset="102135.8">2344 8929 63 0,'0'0'0'0,"0"0"-49"15,0 0 49-15,0 0 28 16,0 0-25-16,0 0-2 16,5-54 0-16,-3 48-1 15,3 2 1-15,-5 2 18 16,0 0 124-16,0 2-87 15,0 0-37-15,0 0-18 16,0 0 99-16,0 0 196 16,0 0-155-16,0 0-96 15,0 0-34-15,0 0-10 16,0 0 0-16,0 0-1 16,0 0 0-16,0 0-1 0,0 0-10 15,0 0-1 1,0 0-11-16,0 0 12 0,0 4-7 15,0 2-24-15,0 2 25 16,0 2 17-16,0 4 6 16,0 0-6-16,0 0-30 15,0 2 23-15,2 0 7 16,-2 2 10-16,2-2-2 16,-2-3-8-16,0-4-8 15,0-7 8-15,0 2 0 16,0-2 0-16,0 0 1 15,2-2-1-15,-2 0-2 16,0 0-16-16,5 0-8 0,-3 0 26 16,2 0 1-1,3 0 8-15,2 0-8 0,0 0 0 16,2 0 6-16,3 0-6 16,-1-2 0-16,3 0 5 15,-3 1-5-15,3-2 0 16,-3 1 7-16,3 0-7 15,-3 0-1-15,0 0 10 16,-2 0-4-16,2 1-3 16,3-3-2-16,-3 4 14 15,6-5 1-15,-6 3-6 16,3-2 6-16,-1 2-9 16,1 1 13-16,-1-2-8 15,1 3-11-15,1 0 6 0,4 0-1 16,-1 0-6-1,-1 0 0-15,4 0 2 0,2 0-1 16,-6 0-1-16,4 0 0 16,1 0 2-16,-3 0-1 15,0 0-1-15,2 0 1 16,-1 0-1-16,1 0 1 16,1 0-1-16,-2 0 1 15,3 0-1-15,-6 0 1 16,2 0-1-16,-3-1 1 15,1-2 6-15,4 1-6 16,-3-2 0-16,2 2 0 16,-2 0 0-16,3-1 1 0,-4 0-1 15,2-1 0-15,-1 2 6 16,-3 2-7-16,4 0 0 16,-3 0 0-16,-3 0 1 15,3 0-1-15,-5 0-1 16,3 0 1-16,-3 0 0 15,0 0 1-15,1 0-1 16,-1-2 0-16,1 2 8 16,-1 0 9-16,3 0-10 15,-3-1-6-15,3 1 0 16,-1 0 1-16,3 0-1 16,0 0 4-16,2 0-4 15,0 0-1-15,0 0 0 16,5 0 0-16,-5 0 1 15,2 1-1-15,-2-1 1 0,0 0-1 16,-2 0 1-16,-2 0 0 16,-1 0-1-16,-1 0 0 15,1 0 9-15,-1 0-8 16,-4 0 9-16,4 0-9 16,-3 0 6-16,2 0-7 15,1 0 1-15,-1 0 0 16,1 0 0-16,3 0 17 15,1 0 5-15,0 0-7 16,2 0 0-16,3 0 4 0,-2 0-6 16,2 0-6-1,1-1-6-15,3-5-1 0,-2 3 0 16,4 1 0-16,0-2 9 16,2 1-9-16,0-2 0 15,-3 1 0-15,-1-2 5 16,-2 1-6-16,-2 2 0 15,-1 3 0-15,-2-2 1 16,-2 2-1-16,1 0 0 16,-1 0-1-16,1 0 1 15,-2 0 1-15,1 0-1 16,-1 0 0-16,2 0 0 16,-1 0 0-16,1 0 1 15,2-2 6-15,-2 2 13 16,4 0-13-16,-1 0-6 0,-1 0 0 15,0 0 0-15,0 0 0 16,-1 0 0-16,-1 0 0 16,-2 0 0-16,-2 0-1 15,1 0 2-15,-3 0-2 16,1 0 0-16,1 2 0 16,1 0 0-16,1 1 0 15,1 0 1-15,2 1-1 16,0 0 1-16,-2-2 0 15,4 2 0-15,-2 0-1 16,-2 0 0-16,2-2 0 16,0 2 0-16,1 0 1 15,-2 0-1-15,1-2 0 0,1 4 1 16,-4-4-1-16,1 2-1 16,0-2 1-16,0 0 0 15,-1 2 0-15,1 1 1 16,-5-4-1-16,3 2 0 15,-3-3 1-15,1 1-1 16,-1 1 0-16,3 0 0 16,-3 0 0-16,5 2 1 15,0-1-1-15,0-3 0 16,5 0 0-16,-2 0 0 16,2 1 0-16,-1-1 1 15,3 3 0-15,-8-3 0 16,1 1 0-16,0 1-1 15,-7 0 0-15,0-2 0 16,-2 2 0-16,3-2 2 0,-4 0-2 16,1 2 1-16,3-2-1 15,-2 0 0-15,3 0 16 16,1 0 47-16,5 0-40 16,-2 0-17-16,1 0-6 15,-1 0 2-15,2 0-2 16,0 0 0-16,-1 0 1 15,0 0 0-15,2 0-1 16,-2 0 0-16,1 0 1 16,0 0-1-16,1 0 2 15,-1 0-2-15,2 0 1 16,-1 0-1-16,2 0 1 0,-4 0-1 16,3 0 1-1,-4 2-1-15,1 1-1 0,-3-2 0 16,3 1 0-16,0 0 1 15,2 1 0-15,-2-2 0 16,2-1 0-16,0 2 1 16,3 1-1-16,-2 1 0 15,4-3 0-15,0 3 0 16,1-4 6-16,-1 4 42 16,2-2-19-16,-1 1-18 15,-1-2-10-15,-1 2 1 16,-3-2-1-16,0-1-1 15,2 0 0-15,-3 3 0 16,3-3 0-16,0 1 0 16,2-1 0-16,-2 3 0 0,1-3 0 15,0 0 0-15,1 0 0 16,-3 0 1-16,3 0-1 16,0 0 0-16,-1 0 1 15,-2 0-1-15,-1 0 1 16,0 0-1-16,0 0 0 15,-3 0 0-15,1 0 0 16,2 0 1-16,-3 0-1 16,1 0 1-16,-1 0 0 15,0 0 0-15,2 0 0 16,1 0-1-16,-2 0 0 16,6 0 1-16,-3 0 1 15,1 1-1-15,-2-1-1 0,2 2 0 16,2-2 1-16,-4 3-1 15,0-3 0-15,1 1 0 16,-2-1 0-16,2 0 0 16,-2 2 0-16,3-2 0 15,-1 0 1-15,0 0-1 16,3 0 0-16,-3 0 0 16,0 0 0-16,3 0 0 15,-1 0 0-15,1 0 0 16,-3 0 0-16,2 0 0 15,1 0 0-15,0 0 0 16,-6 0 0-16,-1 0 0 0,-1 0 0 16,-5 0 0-16,5 0 0 15,-5 0 0-15,1 0 0 16,3 0 0-16,2 0 0 16,0 0 0-16,2 0 1 15,2 0-1-15,1 0 2 16,-1 0 8-16,3 0-9 15,-2 0 6-15,4 0-6 16,2 2 0-16,0 1 0 16,0 1 9-16,3-2-2 15,-3 0 7-15,2 0 2 16,0-2 14-16,0 0-30 16,3 1 7-16,-3-1-8 15,4 2 1-15,4-2 0 0,-4 0-1 16,1 0 2-16,-1 0-1 15,1 0 1-15,1 0-1 16,2 0 0-16,-1 0 0 16,2 2 6-16,-3 1 2 15,4 1-8-15,-3-2 0 16,-1 3 0-16,1-1 8 16,3 0-3-16,-1 3-6 15,-3-3 1-15,-1-1-1 16,-2 2 0-16,-3 1-1 15,-3 0 0-15,1-2 1 16,2 2 0-16,1-2 0 16,2 1 0-16,1 3 0 0,3-1 1 15,0-1 6-15,-1-1 45 16,0 2-17-16,-4-3-23 16,-2-2-12-16,1 0 0 15,-3 0 0-15,2 0 1 16,-2 0-1-16,-1 2 0 15,1-4 0-15,0 4 0 16,-2 0 0-16,2-2 0 16,0 0 0-16,-2 0 0 15,0-2-1-15,-1 0-8 16,-4 0 9-16,3 2 0 0,-3-2-1 16,1 0 1-1,-2 2-1-15,4 0 0 16,0 0 0-16,-1 2 1 0,-1-2-1 15,-4 0-6 1,2-2 5-16,-2 2 2 0,-1 0-1 16,1-2 1-16,-2 2 0 15,1 0 0-15,-1 0 0 16,2 0 0-16,-1 0 0 16,-3-2 0-16,3 2-1 15,2-2 1-15,0 2-1 16,-3 0 1-16,4 0 0 15,-1 0 0-15,0 0 0 16,2 0 0-16,-2 0 0 16,3 0 0-16,1 3 0 0,0-4 0 15,1 1-1-15,0 0 1 16,2-2 0-16,-1 0 0 16,-2 2 0-16,3-2 0 15,-2 2 0-15,0 2 0 16,-4-2 0-16,2 2 0 15,-3-2 0-15,0 0 0 16,-2 0 0-16,0 0 1 16,-1 2-1-16,-3-2 0 15,3 0 0-15,-3-2 0 16,2 2 0-16,0-2 0 16,-1 2 0-16,1 0 0 15,-1 0 1-15,1 2-1 16,1-1 0-16,1-2 0 0,-2 1 0 15,0 0 1-15,1 0-1 16,-3 0 0-16,-1 0 0 16,1 0 0-16,-1-2 0 15,-2 0 0-15,0 2 1 16,-2-2-2-16,3 0 1 16,-6 3 0-16,-2-3 0 15,1 0 0-15,-3 0 0 16,-2 0 0-16,0 0 0 15,0 0 2-15,0 0-1 16,0 0 6-16,0 0 14 16,0 0-1-16,0 0 15 15,0 0 18-15,0 0 14 16,0 0 8-16,0 0-20 0,0-5-19 16,0-7-22-16,0-4-14 15,0-6 0-15,-4 0 0 16,1-2-25-16,3 0-3 15,0-2-1-15,0-4-47 16,0-2-28-16,7-18-2 16,1 8-143-16,-2 5-604 0</inkml:trace>
  <inkml:trace contextRef="#ctx0" brushRef="#br0" timeOffset="120470.39">12259 8595 459 0,'0'0'486'15,"0"0"-300"-15,0 0 23 16,-106-53-51-16,79 37-50 16,4 6-40-16,6-2-12 15,3 8 15-15,3-2-31 16,7 2-24-16,-1 4-15 16,5-2-1-16,0 2-16 0,0 0-42 15,9 0-14-15,11 0 34 16,9 8 15-16,6-2 10 15,8 4-18-15,3-3 4 16,6-2 5-16,0-1-33 16,0-2 15-16,-2-2 14 15,-3 0 6-15,-1 0-12 16,-4 0 7-16,-3 0-28 16,-8 0-27-16,-2-4-33 15,-5 2 2-15,-6 0 11 16,0 0 8-16,-7 2-33 15,-2 0-159-15</inkml:trace>
  <inkml:trace contextRef="#ctx0" brushRef="#br0" timeOffset="121236.1">12237 8758 454 0,'0'0'271'0,"0"0"-45"0,0 0-24 16,0 0-80-16,0 0-37 15,0 0-50-15,0 0-35 16,-34-13-26-16,53 5 26 16,7-3 11-16,10 0 8 15,6-5-9-15,3 2-8 16,-1 1 7-16,3 1-9 16,-3 6-11-16,-3 1-14 15,-3 2-4-15,-3 3-23 16,-3 0-16-16,-3 0-28 15,10 7-54-15,-7 0-25 16,-8 2-156-16</inkml:trace>
  <inkml:trace contextRef="#ctx0" brushRef="#br0" timeOffset="121925.74">12373 8792 192 0,'0'0'309'0,"0"0"-169"0,0 0-20 15,0 0-32-15,0 0-28 16,0 0-35-16,0 0-24 15,-16 0 0-15,16 0-1 16,0 0 1-16,0 0 0 16,0 0 13-16,0 0 14 15,0 0-7-15,0 0-11 16,0 0-10-16,0 0-1 16,5 0 1-16,8 0 18 15,6 0 19-15,4 0-6 16,6 0-2-16,5-3 11 0,-1 1-24 15,6 0-1-15,-2 2-5 16,3-2-9-16,-2 2 1 16,2 0-1-16,-2-2-1 15,4 2-28-15,1 0-49 16,13 0-73-16,-10 0-71 16,-8 0-172-16</inkml:trace>
  <inkml:trace contextRef="#ctx0" brushRef="#br0" timeOffset="122841.06">13647 8456 459 0,'0'0'335'16,"0"0"-121"-16,0 0-122 15,0 0-47-15,0 0-5 16,0 0-6-16,0 0-34 16,10 0 0-16,-2-12 14 15,3-6 24-15,1-8 33 16,-1-6-26-16,-7-3-44 15,-4 2 15-15,0 4-16 0,-4 5-22 16,-7 6 9 0,-5 6-6-16,1 6 19 0,3 4 8 15,1 2 1-15,5 0-2 16,-2 2-7-16,4 14 0 16,2 8-1-16,0 7 0 15,0 2 0-15,2 10 0 16,0 7-2-16,0 6 3 15,6 10-1-15,-2 8 1 16,2 7 0-16,-4-3 0 16,0 1 1-16,-2-10 1 15,0-8-1-15,2-12-1 16,-2-9 1-16,2-11-1 16,3-8 0-16,1-2 0 0,0-5-10 15,6-8-94 1,11-6-68-16,-6-17-45 0,-3-6-167 0</inkml:trace>
  <inkml:trace contextRef="#ctx0" brushRef="#br0" timeOffset="123137.92">13464 8526 461 0,'0'0'192'0,"0"0"-141"15,0 0-51-15,0 0 0 16,0 0 22-16,0 0 60 16,0 0-15-16,106-10-23 15,-75 10-10-15,2 0-11 16,-2 8-15-16,3 2 1 15,-1 0-9-15,0 2-6 16,-1-2-43-16,7-2-55 16,-7 0-42-16,-8-3-144 0</inkml:trace>
  <inkml:trace contextRef="#ctx0" brushRef="#br0" timeOffset="123428.77">14189 8550 765 0,'0'0'370'16,"0"0"-141"-16,0 0-61 15,0 0-57-15,0 0-47 16,0 0-47-16,0 0-17 16,-18 0-50-16,18 0-15 15,0 0-20-15,0 6 14 0,4 7 6 16,4 14-135-16,-2-1-91 16,-4-2-284-16</inkml:trace>
  <inkml:trace contextRef="#ctx0" brushRef="#br0" timeOffset="124216.48">14269 8516 552 0,'0'0'278'0,"0"0"-78"16,0 0-60-16,0 0-44 16,0 0-15-16,0 0-32 15,0 0-46-15,0-2-3 16,0 2-10-16,0 0 8 15,3 0 2-15,3 0 1 16,3 0 1-16,-1 5-1 16,4 0 0-16,3 1 1 15,4 1 6-15,2-2-7 0,4-1-1 16,2 0 0 0,2-2-24-16,2-2-34 0,-6 0-17 15,-3 0-64-15,2 0-42 16,-4 0-30-16,-9 0-191 0</inkml:trace>
  <inkml:trace contextRef="#ctx0" brushRef="#br0" timeOffset="124487.35">14206 8869 667 0,'0'0'314'0,"0"0"-145"16,0 0-139-16,0 0-21 15,0 0 23-15,0 0-19 16,0 0-2-16,27-12 20 16,-2 2 9-16,-3 0-25 15,7 4-4-15,0-3-9 16,5 4-2-16,3 1-23 15,15 1-102-15,-8 0-108 16,-6 0-279-16</inkml:trace>
  <inkml:trace contextRef="#ctx0" brushRef="#br0" timeOffset="126282.38">14879 8660 127 0,'0'0'514'15,"0"0"-286"-15,0 0-24 16,0 0-64-16,0 0-36 16,0 0-17-16,0 0-21 15,-52-43-14-15,48 39-26 16,4 4-10-16,0 0-15 16,0 0-1-16,0 0-1 15,0 0-10-15,-2 4-9 0,0 16 0 16,2 12 20-1,0 6 11-15,0 0-3 0,2 0-7 16,16-10-1-16,1-12-49 16,4-14 14-16,4-4-11 15,0-30 39-15,2-16 7 16,-4-10 11-16,-10-5-11 16,-5 6-36-16,-10 8-15 15,-8 17-30-15,-16 16 9 16,-5 16 50-16,-6 14 18 15,-2 26 4-15,2 14 17 16,8 6-2-16,12 3-15 16,11-8-1-16,4-10-54 15,33-5-44-15,3-14-36 16,-1-12-188-16</inkml:trace>
  <inkml:trace contextRef="#ctx0" brushRef="#br0" timeOffset="126582.08">15127 8739 586 0,'0'0'276'16,"0"0"-92"-16,0 0-61 16,0 0-60-16,0 0-32 15,0 0-31-15,0 0-96 16,7 53 82-16,4 42 14 15,6 50 47-15,-1 17-6 0,-3-6-24 16,-5-39-1-16,-2-51-7 16,-6-24 3-16,0-16-10 15,0-5-1-15,0-4 1 16,0-16 14-16,0-2-16 16,-9-57-42-16,-5-47-152 15,-3-45-27-15,3 16 46 16,4 19-41-16</inkml:trace>
  <inkml:trace contextRef="#ctx0" brushRef="#br0" timeOffset="126832.06">15178 8474 80 0,'0'0'173'16,"0"0"-48"-16,0 0-41 15,0 0-8-15,0 0-25 16,89-60-14-16,-76 60-14 15,-1 10 73-15,-5 14 19 16,-7 8 66-16,0 4-47 16,-3 6-22-16,-11-2-15 15,-5-3-20-15,1-5-39 16,3-9-12-16,1-9-19 16,10-3-7-16,4-11-71 15,6-4-290-15,14-14 141 16,3-6-55-16</inkml:trace>
  <inkml:trace contextRef="#ctx0" brushRef="#br0" timeOffset="127519.78">15428 8658 599 0,'0'0'174'16,"0"0"-120"-16,0 0-19 15,0 0-22-15,0 0 0 16,0 0 2-16,0 0-15 15,58 81-1-15,-31-80-8 16,2-1-24-16,0-3 33 16,-3-15 4-16,-4-5 12 15,-8-1-9-15,-8 1 3 16,-6 2 6-16,-2 6 39 16,-18 2 14-16,-7 8-8 0,-4 5 6 15,-5 0-22 1,5 15-9-16,2 7-17 0,8 3 34 15,7-1-22-15,7-1-24 16,7 4-7-16,0-5-1 16,17 0-16-16,10-4 1 15,7-7-3-15,2-2 6 16,6-9 4-16,0 0-5 16,-3-10-47-16,-6-8-16 15,-4-4-24-15,-12 2 4 16,-6-1-7-16,-6 2 16 15,-5 3 26-15,0 0 62 16,0 3 13-16,-2 4 82 16,-5 5 38-16,2 4 32 15,3 0-57-15,0 0-92 0,2 0-15 16,0 19-1-16,0 10 30 16,4 7 6-16,3 0-1 15,2 0-23-15,0-8-12 16,2-10 0-16,1-4-1 15,1-14-29-15,7 0 4 16,5-18 7-16,1-22 19 16,5-10 0-16,-2-7-36 15,0 3-8-15,-9 8 44 16,-4 12 0-16,-7 16 0 0,-5 12 13 16,-2 6 18-16,1 4 22 15,-1 18 1-15,0 12 88 16,2 5-68-16,6-1-49 15,-2-2-15-15,5-7-10 16,3-6-8-16,2-10-33 16,16-13-37-16,-8 0-115 15,-4-13-128-15</inkml:trace>
  <inkml:trace contextRef="#ctx0" brushRef="#br0" timeOffset="128225.62">16486 8074 1053 0,'0'0'220'16,"0"0"-85"-16,0 0-57 15,0 0-5-15,0 0-22 16,0 0-34-16,-69 119-17 16,49 6 0-16,4 21 0 15,8 0-1-15,8-34 0 16,0-35 1-16,8-27-2 16,5-7-6-16,8 0-1 15,1 1-16-15,5-2-23 16,4-13-23-16,11-23-48 0,-4-6-163 15,-7-3-218-15</inkml:trace>
  <inkml:trace contextRef="#ctx0" brushRef="#br0" timeOffset="128505.93">17112 8875 884 0,'0'0'583'0,"0"0"-352"15,0 0-72-15,0 0-43 16,0 0-107-16,0 0-9 15,0 0-161-15,-24 0-67 16,55 0 44-16,-2-4-151 16,2-4-191-16</inkml:trace>
  <inkml:trace contextRef="#ctx0" brushRef="#br0" timeOffset="128632.23">17339 8879 889 0,'0'0'382'0,"0"0"-198"16,0 0-25-16,0 0-85 15,0 0-74 1,0 0-221-16,0 0 51 0,60 0-150 16,-22-18-196-16</inkml:trace>
  <inkml:trace contextRef="#ctx0" brushRef="#br0" timeOffset="128946.99">17692 8893 970 0,'0'0'484'15,"0"0"-313"-15,0 0-59 16,0 0-60-16,0 0-41 16,0 0-11-16,0 0-17 0,-23 42-5 15,48-40-58 1,10-2 1-16,7 0-8 0,8-4-34 16,0-7-118-16,2 2 31 15,2 0 1-15,-10 8 24 16,-5 1 73-16,-14 0 66 15,-4 0 44-15,-13 0 138 16,-8 0 188-16,0 0 272 16,0 1-371-16,-13 5-88 15,5-5-70-15,0 1-37 16,6-2-32-16,2 2-48 16,2-2-174-16,43-2-26 15,-5-12-112-15,8-6-249 0</inkml:trace>
  <inkml:trace contextRef="#ctx0" brushRef="#br0" timeOffset="129246.04">18663 7957 199 0,'0'0'282'0,"0"0"86"16,69 142-32-1,-20-26-108-15,15 51-73 0,1 23-47 16,-3 23-41-16,-8 8-33 15,-12-3-22-15,-13 7-12 16,-11-55-104-16,-13-42-234 0</inkml:trace>
  <inkml:trace contextRef="#ctx0" brushRef="#br0" timeOffset="141661.84">2718 8418 198 0,'0'0'104'0,"0"0"105"16,0 0-97-16,0 0-9 16,0 0-37-16,0-6-41 15,0 6-18-15,0 0-7 16,0 0-6-16,0 0-1 16,0 0-5-16,0 0-8 15,0 0-26-15,0 2 40 16,0 11 6-16,0 12 10 15,0 9 20-15,0 10-14 16,-2 10 7-16,-4 7-18 16,-1 2-4-16,1 8 21 15,-4 4-2-15,2 6-1 16,-1 1-3-16,0 1-8 0,4-7-2 16,1-4-6-16,2-8 6 15,2-4-6-15,0-4-12 16,0-1 11-16,0-5 0 15,0-2 1-15,0-4 2 16,-3 0-2-16,-1 6-10 16,0 0 9-16,2 5-4 15,-1 1-8-15,1 0 11 16,0 0-6-16,-3 0 6 16,3-4-38-16,0-3 18 15,-3-5-53-15,3-4 58 16,-2 0-7-16,2-5 23 0,-3 3-21 15,5-1 22-15,-2-1 11 16,2 2-10-16,0 2 9 16,0 0-8-16,0 4-2 15,0 4 2-15,0 3-1 16,0 0 6-16,0 0-7 16,0 1 0-16,0-6 0 15,0 2 6-15,0 0 1 16,0-3 20-16,-5 3 1 15,-2 2 12-15,3-2-15 16,2 4-15-16,2 4-10 16,0 2 1-16,0 5 0 15,0-1-1-15,0-2 1 0,2 0-1 16,2-6 1-16,-2-1 0 16,1-3 6-16,-3-5-7 15,0 0 1-15,0-3 7 16,0-2-7-16,0 0 7 15,0-2-1-15,0 5-1 16,0-2-5-16,0 1-1 16,0 2 0-16,0 0 0 15,0 3 0-15,0-3 1 16,0 4-1-16,0 0 0 16,0 1-2-16,0-1 2 15,0-4 0-15,0-2 0 16,0-2 1-16,0 1-1 0,2-2 0 15,-2 1 3 1,0 0-3-16,0 0 6 0,0 1-6 16,0-4 0-16,0-1 0 15,0 3 1-15,2-3 0 16,1 1 6-16,1 2-1 16,1-1-6-16,-1 3-1 15,3-4-1-15,-1 2-9 16,-1-2 11-16,0-5 2 15,-1 4-1-15,-2-2 6 16,0-5-5-16,3 3 5 16,-5 0-7-16,4-4 0 0,-2 1 0 15,3 0 2 1,-3 3-1-16,3 3 1 0,-3 1-2 16,2-1 0-16,1 6 2 15,-1-7 5-15,2 4-6 16,2-4-1-16,-4 0-9 15,3-2 9-15,-3 0 0 16,0-4 1-16,1 4 0 16,-2 3 6-16,-1 1-1 15,0-8-4-15,0 3-1 16,-2-3 9-16,2 1-9 16,-2-11 1-16,0 0 5 15,2-1 1-15,-2 0-6 16,0 5 28-16,0 0-1 15,0 2-7-15,0-2-8 0,0 2 7 16,0-3-6 0,0 2-14-16,0-1 5 0,0 4-5 15,0 1-1-15,0 1 9 16,0 4-8-16,0 2 12 16,0-4 6-16,0 2 4 15,-2-4-8-15,2 2-5 16,0 2-4-16,0-6-5 15,0 3 0-15,0-3 2 16,0-8-2-16,0 4 1 16,0 0-1-16,0-4 0 15,0 0 0-15,0-7 0 16,2 4-1-16,-2-1 0 16,3-5 0-16,-1 3 0 0,-2-1 1 15,0 1-1-15,0-4 1 16,2 6-1-16,-2 0 0 15,0-2 0-15,2 2 1 16,-2-4 0-16,0 0-1 16,2 2 1-16,-2-8-1 15,0 6 2-15,0-2-2 16,0-4 0-16,2 2-2 16,1 2 2-16,0-4 0 15,-1 5-1-15,2-4 0 16,-4-1 1-16,2-2 1 15,-2 1-1-15,2-2 0 0,-2-1-1 16,0 0-6 0,0 0-29-16,3 0-102 0,3 0 11 15,12-26 48-15,-3 2-70 16,2-6-62-16</inkml:trace>
  <inkml:trace contextRef="#ctx0" brushRef="#br0" timeOffset="159037.34">6698 15766 58 0,'0'0'78'0,"0"0"-57"0,0 0-19 15,0 0-2-15,0 0 1 16,-13-97 0-16,13 75-1 16,-3 4 1-16,3 0-1 15,0-9 0-15,0 5-7 16,5 3-77-16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08:00:41.7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4207 7190 72 0,'0'0'202'0,"0"0"-109"16,0 0-57-16,0 0-9 15,0 0 5-15,0 0 0 16,0 0-17-16,0 0-14 16,0 0 0-16,0 0-1 0,0 0 0 15,0 0-1-15,0 0-1 16,0 0 0-16,0 0 2 15,0 0 0-15,3 0 10 16,-3 0-2-16,0 0 0 16,0 0 2-16,0 0-2 15,0 0-6-15,0 0 6 16,0 0-2-16,0 0-5 16,0 0-1-16,0 0 0 15,0 0 0-15,0 0 0 16,0 0 0-16,0 0-1 15,0 0 0-15,0 0-5 0,0 0 4 16,0 0 2-16,0 0 0 16,0 0 7-16,0 0 1 15,0 0 5-15,0 0-5 16,0 0-7-16,0 0 0 16,0 0 1-16,0 0 11 15,0 0 30-15,0 0-15 16,0 0-14-16,0 0-2 15,0 0-11-15,0 0 6 16,0 0-6-16,0 0 0 16,0 0-1-16,0 0 0 15,0 0-1-15,0 0 1 16,0 0 0-16,0 0 0 0,0 0 0 16,0 0 0-1,0 0 0-15,0 0 1 0,0 0-1 16,0 0 0-16,0 0 0 15,0 0 1-15,0 0-1 16,0 0 0-16,0 0 0 16,4 0 0-16,-2 0 0 15,2 0 1-15,3 0-1 16,0 0 0-16,-2 0 0 16,1 0 1-16,0 0 0 15,1 0-1-15,5 0 1 16,-4 0 1-16,1 0-2 15,3 0 1-15,1 0 0 16,3 0-1-16,-3 0 1 16,3 0 0-16,-1 0-1 0,3 0 1 15,-3 0-1-15,1 0 1 16,-1 0-1-16,2 0 0 16,-2 0 0-16,-1 5 1 15,1-3-1-15,-1 0 1 16,-4-2-1-16,3 2 0 15,1-2 0-15,-1 0 1 16,1 2-1-16,-1-2 0 16,3 1 1-16,-1 2-1 15,3-1 0-15,0 0 1 16,2 2 2-16,0-2 6 16,-2-1 1-16,0-1 0 0,-1 0-9 15,1 3 0-15,-5 1-1 16,3-2 1-16,-3 0 0 15,6 0 6-15,-4 0-5 16,1-2 4-16,1 0 2 16,-1 0-6-16,-1 0 12 15,1 0 1-15,-1 0-8 16,2 0-6-16,-5 0 0 16,5 0 1-16,-4-2-1 15,0-2 0-15,-2 2 1 16,3-1-1-16,-5 2 0 15,4 1 0-15,-4 0-1 16,2 0 1-16,0 0-1 16,5 0 1-16,-3 0 0 15,5-3 6-15,-1 3-5 0,2 0 4 16,-3-3-5-16,1-1 0 16,-1 0 0-16,1 1 1 15,2 0-1-15,-2 1-1 16,-1 0 1-16,-1 0 0 15,3 2-1-15,-3 0 1 16,4-2-1-16,1 2 1 16,-1-3-1-16,2 3 0 15,3-1 0-15,1-2 1 16,-1 2-1-16,3-1 1 16,0 0-1-16,-3 2 1 0,1-3-1 15,-1 2 0 1,-2 1 1-16,-1 0-1 0,-2 0 0 15,2 0 1-15,-3 0 0 16,-3 0-1-16,-1 0 2 16,1 0-2-16,-1 0 0 15,-3 0 1-15,2-2-1 16,-2 2 0-16,0 0 0 16,0 0 0-16,3 0 0 15,-1 0 0-15,1 0 0 16,1 0 0-16,-1 0 0 15,3 0 0-15,-1 0 1 16,-1 0-1-16,3 2 1 16,-5-2-1-16,3 1 0 0,-3 2 0 15,1-1 0-15,-1-2 0 16,-2 0 0-16,3 2 1 16,-1-2-1-16,1 0 0 15,3 1 1-15,1 2-1 16,1-3 0-16,-2 1 0 15,1-1 0-15,-1 0 1 16,-1 3-1-16,-1-3 0 16,-3 0 0-16,-1 2 0 15,0-2 0-15,-2 0 0 16,2 2 1-16,-4-2-1 16,4 0 0-16,0 0 0 15,2 0 1-15,-1 0-1 0,3 0 1 16,1 0-1-1,-3 0 1-15,3 0-1 0,-1 0 0 16,1 0 1-16,-1 0-1 16,-1 0 0-16,-1 0 2 15,1 0-1-15,-5 0-1 16,4 0 0-16,-7 0 0 16,6 0 0-16,-6 0 0 15,3 0 0-15,-1 0 1 16,0 0 0-16,1 2-1 15,3-2 1-15,-4 2 0 16,3-2 1-16,1 2 5 16,1-2-6-16,-3 0 7 15,2 0-1-15,-1 0 12 16,0 0 20-16,-2 0-18 0,2 0-9 16,-4 0-6-16,-1 0-6 15,2 0 1-15,-4 0 0 16,2 0-1-16,1 0 2 15,-1 0-1-15,2 0 0 16,-2 0 0-16,3 0 0 16,1 0 0-16,0 0 5 15,1 0 3-15,1 0 4 16,1 0-6-16,-2 0-6 16,0 0-1-16,0 0 1 15,-4-2 0-15,4 2 0 16,-4 0 0-16,1-2 12 15,1 2 9-15,-1-2-5 0,-2 2-8 16,0-2-2-16,1 2-5 16,0-2-1-16,-2 2 1 15,-1-3-1-15,-2 3 2 16,3 0-2-16,-5 0 0 16,2 0 5-16,-2 0-4 15,2 0 8-15,0-1-9 16,0 1 9-16,-2 0-8 15,2 0-1-15,-2 0 6 16,0-3-6-16,8 3-1 16,-4-1-9-16,-2-1-222 0</inkml:trace>
  <inkml:trace contextRef="#ctx0" brushRef="#br0" timeOffset="3701.4">9425 7177 396 0,'0'0'194'0,"0"0"-85"16,0 0-25-16,0 0-16 16,0 0-13-16,0 0-15 15,0 0-11-15,-11 0-11 16,9 0-5-16,2 0-3 15,0 0-10-15,-2 0 7 16,2 0 2-16,0 0 14 16,0 0 9-16,0 0-4 15,0 0-7-15,0 0-9 16,0 0-11-16,0 0 5 16,0 0-6-16,0 0-1 15,0 0 0-15,0 0-5 0,0 0 6 16,9 0 0-16,-3-2 0 15,3-1 0-15,0 2 0 16,0-2 1-16,2 2-1 16,1-2 0-16,-2-1 0 15,4 4 0-15,-3-1 0 16,2 1 0-16,-1-2 0 16,1-1 0-16,1 2 0 15,-4-1 1-15,1 0-1 16,1 2 1-16,-1 0-1 15,2 0 0-15,-2 0 1 16,0 0 0-16,3 0-1 16,-3 0 0-16,2 0 0 15,1 0 0-15,-1-3 0 0,1 3 0 16,1 0 0-16,-1 0 0 16,1 0 1-16,1 0-1 15,-1 0 1-15,3 0 0 16,-1 0-1-16,0 0 1 15,-2 0-1-15,1 0 2 16,-1 0-2-16,1 0 1 16,-1 0-1-16,1 0 0 15,-1 0 0-15,3 0 0 16,1 0 0-16,-2 0 0 16,-1 0 0-16,1 0 0 15,1 0 1-15,0 0-1 0,2 0 0 16,1 0 0-1,-4 0 0-15,1 0 0 0,-1 0 0 16,1 0 1 0,3 0-1-16,-4 0 0 0,4 0-1 15,-1 0 1-15,-1 0 0 16,4 0 1-16,-3 0-1 16,2 0 0-16,-2 0 1 15,3 0-1-15,-4 0 0 16,4 0-1-16,-1 0 1 15,3 0 0-15,-1 0-1 16,0 3 2-16,1 1-1 16,-2 0 0-16,-2-1 0 15,0 0-1-15,1 1 1 0,-2 0 0 16,-2 0 1 0,0-2-1-16,-1-1 0 0,2 2 1 15,-4-1 0-15,1-2-1 16,-3 0 0-16,3 0 1 15,-3 0 0-15,3 0-1 16,-3 0 1-16,3 0 0 16,-3 0-1-16,0 2 0 15,3-2 1-15,-3 0-1 16,1 1 1-16,-3-1-1 16,2 0 0-16,3 3 0 15,-3-2-1-15,5-1 1 16,0 0 0-16,-1 0 0 15,1 0 0-15,0 3 0 16,-4-3 0-16,1 0 0 0,-1 0 0 16,-1 2 0-16,-2-2 0 15,-2 2 0-15,2 0 0 16,-2 0 0-16,4-2 0 16,-4 0 0-16,1 2 0 15,0-2 0-15,1 0 1 16,-1 0-1-16,1 0 0 15,-3 0 0-15,1 0 0 16,3 0 0-16,0 1 0 16,0-1 0-16,3 0 0 15,-1 0 0-15,4 0 0 16,0 0 0-16,-1 0 1 16,1 0-1-16,-3 0 2 0,1 0-2 15,3 0 1-15,-6 0 0 16,5 0-1-16,-3 0 0 15,3 0 1-15,-3 0 1 16,4 0-2-16,-4 0 2 16,1 0-1-16,-1 0 0 15,3 0 6-15,-1 0-1 16,-1 0 4-16,-1 0-8 16,2 0-1-16,-2 0 7 15,1 0-7-15,-1 0-1 16,3 0 2-16,3-1-1 15,-4 1 11-15,-1 0-11 0,-1-2 0 16,-3 0 1-16,1 2-1 16,0-2 0-16,1 0 6 15,-2 0-7-15,7-1 1 16,-4 3 0-16,1-1-1 16,-1 1 1-16,-1-3-1 15,-1 3 1-15,3-1 0 16,-3 1 0-16,3-2 35 15,-1 2-18-15,3 0 5 16,0 0-16-16,-2 0-5 16,-3 0-1-16,5 0-1 15,-3 0-1-15,1 0 1 16,-1 0 0-16,-1 0 0 0,-1 0-1 16,3 0 0-1,-3 0 1-15,1 0 0 0,-3 0-1 16,-1 0 1-16,4 0-1 15,-3 0 0-15,3 0 0 16,-1 2-1-16,3-2 2 16,-3 0 0-16,0 1-1 15,1-1 0-15,-3 0-1 16,-2 3 2-16,2-3 0 16,2 0 2-16,-1 0 7 15,-1 0 7-15,2 0 4 16,-4 0 8-16,0 0-16 15,2 0-10-15,-4 0 5 16,-1 0-6-16,1 0 0 16,2 0 1-16,-2 0-2 0,0 0 1 15,-1 0-1-15,0 0 1 16,1 0 1-16,0 0-2 16,0 0 1-16,-1 0 1 15,-1 0-2-15,1 0 1 16,2 0-1-16,-4 0 0 15,0 0 0-15,1 0 1 16,1-3-1-16,-4 3 1 16,3 0-1-16,-5 0 1 15,3-1-1-15,-1 1 1 16,0 0 0-16,0 0 0 16,0 0 1-16,-2-2-1 15,5 2-1-15,3 0 0 0,4-2-42 16,-6-1-246-16</inkml:trace>
  <inkml:trace contextRef="#ctx0" brushRef="#br0" timeOffset="172261.53">12456 8945 84 0,'0'0'130'0,"0"0"-130"15,0 0-165-15</inkml:trace>
  <inkml:trace contextRef="#ctx0" brushRef="#br0" timeOffset="190306.95">5809 10002 108 0,'0'0'145'0,"0"0"-109"15,0 0-28-15,0 0-6 16,0 0-1-16,0 0 0 16,0 0 0-16,-2 0 203 15,0 0-43-15,2 10-76 16,0 6-30-16,-5 4 36 0,3 8 6 15,-3 2-22-15,-1 0-37 16,1-4-31-16,3-3 23 16,-2-8-14-16,4-7-3 15,-2-4-11-15,2-1-2 16,0-3-152-16,0 0-95 16,2 0 100-16,9-15-52 15,-5 1 40-15</inkml:trace>
  <inkml:trace contextRef="#ctx0" brushRef="#br0" timeOffset="190922.84">5936 9992 46 0,'0'0'22'16,"0"0"-8"-16,0 0 11 0,0 0-3 16,0 0 31-16,0 0-1 15,0 0-26-15,0 0-10 16,0 2 161-16,0 4 9 15,0 6-44-15,-2 10-67 16,-8 12-12-16,-2 10 18 16,-4 11 86-16,-2 4-82 15,0 0-23-15,5-9-1 16,7-7-20-16,6-25-41 16,17-13-206-16,3-5-349 0</inkml:trace>
  <inkml:trace contextRef="#ctx0" brushRef="#br0" timeOffset="191995.83">5920 10469 563 0,'0'0'205'0,"0"0"-45"16,0 0-54-16,0 0 12 16,0 0-24-16,0 0-4 0,0 0-3 15,-79-82-49 1,65 76-12-16,1 0 25 0,2 4-7 15,-3 0-26-15,3 0-17 16,2 2 0-16,-2 0 5 16,2 0-5-16,1 0-1 15,0 4-14-15,2 10 14 16,-1 4-16-16,-2 10 15 16,2 6 1-16,5 4-8 15,-2 0-9-15,4 0 17 16,0 3 0-16,0-3 9 15,0-2-9-15,6-2-7 16,6-8 5-16,-1-4-11 16,5-2 3-16,1-4 1 15,5-4 8-15,5-2-11 0,0-2 2 16,2-4 3-16,2-4 5 16,3 0-4-16,-3 0 6 15,0-10 0-15,-2 0-22 16,-5-4 10-16,1 0-21 15,-9 0 17-15,-3 0 13 16,-2-4 2-16,-4-2 0 16,-3 2 1-16,-4-6 0 15,0-2 15-15,0-4-14 16,-11-2 31-16,-9-7-31 16,-3 3 8-16,-3 0-9 15,-6 4 31-15,1 6-5 0,-4 8-13 16,1 6-12-16,3 10-1 15,2 2-40-15,9 20-3 16,3 47-85-16,3 0-251 16,7-2-441-16</inkml:trace>
  <inkml:trace contextRef="#ctx0" brushRef="#br0" timeOffset="192820.83">6034 10587 529 0,'0'0'259'16,"0"0"-42"-16,0 0-27 15,0 0-66-15,0 0-40 16,0 0-37-16,0 0-30 16,0-6-5-16,0 6 8 15,0-2 35-15,0 2 18 16,0 0-3-16,-6 0-25 0,-3 0-24 15,-7 0-21-15,-9 11-17 16,-6 10-18-16,-4 14-24 16,-7 5 40-16,-1 5 5 15,3-2 12-15,2-7 0 16,9-10 2-16,7-6 0 16,9-10-9-16,5-6-57 15,8-4-56-15,0-8-282 16,0-10-95-16</inkml:trace>
  <inkml:trace contextRef="#ctx0" brushRef="#br0" timeOffset="193069.72">5635 10401 606 0,'0'0'342'0,"0"0"-94"15,0 0-151-15,0 0-97 16,0 0 0-16,0 0 0 16,0 0 12-16,73 66 25 15,-28-16 46-15,7 8 3 16,8 9-48-16,3 1 2 16,1 2-16-16,3-2-19 15,16 27-5-15,-15-17-71 16,-17-16-173-16</inkml:trace>
  <inkml:trace contextRef="#ctx0" brushRef="#br0" timeOffset="-208536.67">2623 4427 150 0,'0'0'87'0,"0"0"-44"16,0 0-36-16,0-2-1 15,2 2-4-15,-2 0-1 16,0 0-1-16,2 0 1 15,1 0-1-15,-1 0-2 0,-2 0 2 16,0 0 8-16,2 0-7 16,-2 0 2-16,0 0 6 15,0 0 142-15,0 0-50 16,0 0-69-16,0 0-19 16,0 0-6-16,0 0 9 15,0 0 10-15,0 0 13 16,0 0-2-16,0 0-11 15,0 0-7-15,0 0 0 16,0 0-9-16,-2 0-7 16,2 0-2-16,0 2-1 15,0 2-19-15,0 2 0 16,0-2 7-16,0 3 12 16,0-3-1-16,0-3-17 0,0 2 3 15,0-2-2-15,2-1 5 16,1 2 5-16,-1-2 6 15,-2 0 1-15,0 0 0 16,0 0 0-16,0 0 1 16,0 2 7-16,0-2-7 15,0 0 0-15,0 0-1 16,0 0 1-16,0 0 1 16,0 0 11-16,0 0 15 15,0 0 6-15,0 0-1 16,0 0-16-16,0 0-10 15,0 0-6-15,0 0 1 16,0 0-1-16,0 0 0 0,0 0 0 16,0 0-1-1,0 0 1-15,0 0 0 0,0 0 6 16,0 0 3-16,0 0-8 16,0 0 7-16,0 0 30 15,0 0 56-15,0 2 6 16,0 2-34-16,-14-2-15 15,1 0-6-15,-8 2-4 16,-3 1 16-16,0-1-19 16,-7-3-27-16,-2 3-11 15,-4 3 6-15,-1-4-7 16,3 8 0-16,-5-5-1 0,5 2 1 16,0-2-1-1,4 1-3-15,5-2 4 0,6-1 6 16,2 0 1-16,7-2-7 15,2 0 0-15,5 0 0 16,-4-2 0-16,8 0 0 16,-2 1 0-16,2-1 0 15,0 0-2-15,0 0-4 16,0 3 0-16,0-2-5 16,0 6-11-16,0-1 6 15,0 2 15-15,2 2-7 16,4-2 7-16,-4 0 0 15,4 0-2-15,-6 2 3 16,5 1-1-16,-5 6 1 16,0 7 0-16,0 10 1 0,0 10-1 15,0 6 1-15,-9 8-1 16,-3 5 2-16,1 1-1 16,-1 0 0-16,-2-5 0 15,3-3 0-15,1-13 6 16,2-8-7-16,3-9 1 15,3-11-1-15,2 0-1 16,0-5-8-16,0-2 7 16,0 2 0-16,4-2-6 15,3 2 8-15,-1 0-2 16,2 0 1-16,0-2 1 16,1 0-1-16,3-2-6 15,-4 2 5-15,1-3-4 16,3 4 6-16,-4-5 0 0,3 4 9 15,3 0 2-15,1-2 10 16,4 2 5-16,5 2-13 16,-2-4-5-16,7 2 10 15,2-4-2-15,7-4 17 16,2 0-12-16,5 0-8 16,6 0-12-16,7-12-1 15,7-4-1-15,17-8-41 16,27-6-98-16,-17 4-209 15,-12 4-452-15</inkml:trace>
  <inkml:trace contextRef="#ctx0" brushRef="#br0" timeOffset="-207231">6045 4802 160 0,'0'0'100'15,"0"0"-68"-15,0 0-14 0,0 0 17 16,0 0 255-16,0 0-141 16,0 0-90-16,12 7-20 15,-12-7-2-15,0 0-9 16,0 0 8-16,0 0 25 16,0 0 14-16,0 0 2 15,0 0-18-15,0 0-30 16,0 0-7-16,0 0 5 15,0 0-4-15,0 0 1 16,0 0-4-16,0 0-13 16,0 0-5-16,0 0-1 15,0 0-1-15,0 0 1 16,0 0 1-16,0 0-2 0,0 1 0 16,2 5 0-16,2 7 0 15,5 13 0-15,0 10 16 16,2 32 45-16,-2 40 28 15,-9 42-37-15,-11 25-23 16,-34-2 13-16,-22-16-15 16,-18-36-22-16,-21-43-5 15,21-36-99-15,1-42-404 0</inkml:trace>
  <inkml:trace contextRef="#ctx0" brushRef="#br0" timeOffset="-205651.14">9886 4856 208 0,'0'0'92'0,"0"0"-57"16,0 0 457-16,0 0-224 15,0 0-154-15,0 0-78 16,0 0-7-16,0 0-18 0,0 3-11 15,0 5 0-15,0 2 0 16,0 8 12-16,0 5 21 16,5 12 15-16,-1 14-1 15,-4 28-17-15,0 29 12 16,-9 29 6-16,-13 7-17 16,-9-13-17-16,5-34 1 15,1-34-15-15,7-20 0 16,1-14 0-16,-10-1 0 15,2-6-89-15,0-11-318 0</inkml:trace>
  <inkml:trace contextRef="#ctx0" brushRef="#br0" timeOffset="-204675.53">12710 4947 3 0,'0'0'92'0,"0"0"-4"16,0 0-34-16,0 0-15 16,0 0-10-16,0 0-9 15,0 0 4-15,35 17-18 16,-28-17-6-16,-3 0-1 16,0 0-12-16,6 0 2 15,-2 0-8-15,1 0-22 16,3-1-94-16</inkml:trace>
  <inkml:trace contextRef="#ctx0" brushRef="#br0" timeOffset="-204286.74">12843 4907 209 0,'0'0'218'16,"0"0"305"-16,0 0-292 16,0 0-135-16,0 0-41 15,0 0-18-15,0 0-5 16,0 0-1-16,0 0-11 16,0 0-11-16,0 0-9 0,0 0 0 15,0 0 0-15,0 0-8 16,0 11 8-16,2 16 5 15,2 13 67-15,2 12 5 16,-2 10-34-16,-4 9 13 16,0 4 8-16,0 2-33 15,-18 3 2-15,-5-4-3 16,-8-4-10-16,-4-9-4 16,-7-16-7-16,-6-14-9 15,4-17 0-15,1-14-32 16,1-24-87-16,11-17-163 15,11-2-668-15</inkml:trace>
  <inkml:trace contextRef="#ctx0" brushRef="#br0" timeOffset="-203221.69">14677 4311 614 0,'0'0'601'16,"0"0"-402"-16,0 0-60 16,0 0-34-16,0 0-52 15,0 0-15-15,0 0 8 0,-78-22-6 16,78 20-34-16,0 2-6 15,0 0-18-15,0 0 1 16,2 0 8-16,10 0 9 16,1 4 0-16,9 7 1 15,5 1-1-15,8 8 1 16,5-1 0-16,8 1-1 16,4 5 1-16,0-2-1 15,-1 1 1-15,-6-2-1 16,-8-2-12-16,-10-4 0 15,-4-2-4-15,-10-3-6 16,-2 0 10-16,-4 4 11 16,-3 0 1-16,-2 8 7 0,-2 4-7 15,0 4 3 1,0 5 7-16,0 4 8 0,0 2-8 16,-2 4-9-16,-4 4-1 15,-1 7 1-15,-2 4-1 16,2 9 1-16,-2 5 0 15,5 3 0-15,0 19 5 16,4-12 1-16,0 0 3 16,0-3 6-16,0-18-15 15,0 4 6-15,0-11-6 16,0-12 6-16,0-13 1 16,0-14 19-16,-12-6 66 0,-1-5-25 15,-12-3-38 1,-4-4-21-16,-8 0-9 0,-8-14 0 15,-2-4 0-15,2 2 0 16,8 3 16-16,3 6-16 16,10 7 0-16,8 0-46 15,0 6-119-15,10 12-198 16,2-3-789-16</inkml:trace>
  <inkml:trace contextRef="#ctx0" brushRef="#br0" timeOffset="-200728.69">413 4387 230 0,'0'0'331'0,"0"0"-129"15,0 0-67 1,0 0 24-16,0 0-23 0,0 0-10 16,-27-34-29-16,25 34-35 15,0-1-24-15,2 1-18 16,0 0-14-16,0 0-6 15,0 7-19-15,-3 36-15 16,1 40 34-16,-5 40 7 16,3 11 3-16,2-17-10 15,0-33 1-15,2-38 0 16,0-6 1-16,0 2-2 16,8 0 0-16,6 0-1 0,1-10 0 15,6-10-9 1,-4-4 2-16,5-10 7 0,5-4-6 15,0-4 5-15,0 0 1 16,2-5-14-16,0-12-34 16,4-9-31-16,7-20-104 15,-4 3-72-15,-9 0-115 0</inkml:trace>
  <inkml:trace contextRef="#ctx0" brushRef="#br0" timeOffset="-200485.79">834 4852 322 0,'0'0'290'0,"0"0"-105"16,0 0 43-16,0 0-46 16,0 0-57-16,0 0-41 15,0 0-10-15,-13-29-17 0,13 29-25 16,0 0-32 0,0 11-11-16,0 22-25 0,0 17 36 15,0 14 13-15,0 7-11 16,0-6-2-16,4-7 1 15,2-9-1-15,5-13 0 16,1-17-50-16,3-9-67 16,14-32-108-16,0-20-47 15,-4-13-339-15</inkml:trace>
  <inkml:trace contextRef="#ctx0" brushRef="#br0" timeOffset="-200329.87">850 4179 1121 0,'0'0'223'16,"0"0"-107"-16,0 0-116 15,0 0-35-15,-36 96-43 16,80-54-76-16,-2-6-115 16,6-10-17-16</inkml:trace>
  <inkml:trace contextRef="#ctx0" brushRef="#br0" timeOffset="-200066.08">1492 4776 443 0,'0'0'706'15,"0"0"-512"-15,0 0-120 16,0 0-55-16,0 0-12 16,0 0 10-16,0 0-6 15,104-18-5-15,-73 16-6 16,2 2-28-16,-4 0-33 16,-2 0-89-16,-4 4-163 15,-15 0-285-15</inkml:trace>
  <inkml:trace contextRef="#ctx0" brushRef="#br0" timeOffset="-199911.15">1446 5023 1272 0,'0'0'328'0,"0"0"-308"0,0 0-20 16,0 0-3-16,114-21 3 15,-29 0 30-15,-3 1-30 16,14 4-14-16,-24 12-233 15,-37 4-875-15</inkml:trace>
  <inkml:trace contextRef="#ctx0" brushRef="#br0" timeOffset="-190455.2">6803 13806 16 0,'0'0'22'16,"0"0"-11"-16,0 0 12 16,0 0 16-16,0 0-13 15,0 0 3-15,-2 18-29 16,2-14-17-16,0-2-25 16,0-2-53-16</inkml:trace>
  <inkml:trace contextRef="#ctx0" brushRef="#br0" timeOffset="-178114.66">2440 16683 162 0,'0'0'108'0,"0"0"-75"0,0 0-20 15,0 0 276-15,0 0-188 16,0 0-35-16,0 0-7 16,0 0 6-16,0 0 42 15,-4 0-17-15,-1 0 24 16,-1 0 2-16,1 0-23 16,-4 0-44-16,2 0-28 15,-6 0-20-15,2 0 20 16,-7 0 8-16,2 0-10 15,-3 0 5-15,-1 0-23 16,-3 0 9-16,-2 0-4 16,-3-2-3-16,1-6-2 15,1 4 0-15,1-2-1 16,2 2 1-16,6 0 0 16,3 4 0-16,5 0-1 0,3 0-2 15,2 0-8-15,4 0-9 16,0 0-17-16,0 0-35 15,0 4-16-15,0 10 21 16,0 12 66-16,6 15 0 16,5 3 4-16,5 14-3 15,1 14-1-15,4 12 0 16,-3-3-4-16,-1 5 4 16,-3 1 0-16,-1-10-7 15,-2 7 7-15,1-2 13 16,-6-2-13-16,1-3-33 15,-3 1 33-15,-2-5 1 16,0-6-1-16,0-4-3 0,-2-5 3 16,0-14 8-16,3-3-8 15,2-9 0-15,-1-3 0 16,3-1 0-16,-1 2-1 16,6 2-6-16,1-5 6 15,5 0 0-15,-1-4-6 16,6-5-3-16,6-2-12 15,8-2 22-15,13-8 12 16,19-3 18-16,29-3 4 16,28 0-34-16,-16-1-86 15,-23-11-298-15</inkml:trace>
  <inkml:trace contextRef="#ctx0" brushRef="#br0" timeOffset="-162870.53">5089 18045 123 0,'0'0'124'0,"0"0"-88"16,0 0-26-16,0 0-3 15,0 0-5-15,0 0-1 16,0 0 0-16,0 0 0 16,0 0-1-16,0 0 3 15,0 0-3-15,0 0 1 16,0 0 5-16,0 0 1 15,0 4-1-15,0 8 47 16,0 3 70-16,0 6-50 16,2 5-50-16,1-2-13 15,2 2-2-15,-3-4-7 16,0-4 9-16,0-4-9 16,-2-1 1-16,0-8 11 0,2-1-6 15,-2-4-7-15,0 5 1 16,2-5-1-16,-2 4-1 15,5-4-16-15,-3 0 0 16,2 0 16-16,4 0-14 16,2 0 4-16,1 0 11 15,3 0 17-15,3-4 1 16,2-1-6-16,1-3 2 16,2-2 2-16,-2 2-14 15,3 2 5-15,-4-2-6 16,4 4 5-16,-5 1-4 15,1-4 4-15,2 7-5 0,-1-4 0 16,-3-4 32-16,6 6 6 16,-1-6 10-16,4 0-20 15,1-6-14-15,4 4-7 16,3-2-2-16,0 2 23 16,-3-1-20-16,0 4-1 15,-3-1-7-15,-3 3 7 16,0 5-2-16,-5-3-5 15,0 3-1-15,0 0 6 16,-4 0 20-16,-1 0-16 16,1 0-9-16,-1 0 12 15,1 0 8-15,-5 0-2 16,0 0-12-16,1 0-1 16,-6 0 3-16,1 0-8 15,-1 0 0-15,-4 3-1 0,0-3 0 16,2 0 0-16,-4 0 0 15,2 5 6-15,0-5-6 16,2 4 2-16,1 0-1 16,-1 3 0-16,0-7 6 15,3 7-6-15,0-7 0 16,-3 7 0-16,3-6-1 16,-1-1 0-16,-1 3 0 15,0 0-2-15,-1-3 1 16,1 4 0-16,1-4 1 0,-2 4-1 15,1 0 1 1,-1-2-6-16,1-2-13 0,0 4 6 16,1-4 12-16,-4 4-6 15,0-4-2-15,1 0 8 16,-3 4-6-16,0-4 7 16,0 0-1-16,0 0 1 15,2 4-1-15,0 2-5 16,0-2 5-16,0 0 1 15,1 0 1-15,-3 0-1 16,3-4-1-16,-3 0 1 16,2 0 0-16,-2 0 0 15,0 0-1-15,0 0-9 16,0 0 1-16,0 0 3 16,0 0-4-16,0 0 2 15,0 0 8-15,0 0 0 16,0 0 9-16,0 0 8 0,0 0 13 15,0 0-14-15,0 0-14 16,0 0 18-16,0 0 23 16,0 0 4-16,0 0-17 15,0-12-8-15,0-2 1 16,0-8 10-16,0-3-14 16,0-4 3-16,-5 8-15 15,0-6 0-15,3 5 3 16,-2 0-4-16,4 4-5 15,0 0-1-15,0 0 0 16,0 4-27-16,0 5-83 16,4 4-67-16,3 1-107 0</inkml:trace>
  <inkml:trace contextRef="#ctx0" brushRef="#br0" timeOffset="-158527.39">6381 18070 74 0,'0'0'108'0,"0"0"-65"16,0 0-28-16,0 0-4 15,0 0-1-15,0 0-8 16,0 0 9-16,0 0 12 16,0 0-4-16,0 0-10 15,0 0 1-15,0 0-9 16,0 0 9-16,0 0-2 16,0 0 124-16,0 0-65 15,0 0-46-15,0 0-20 16,0 0 0-16,0 0 1 0,0 0-1 15,0 0 0-15,0 0 0 16,0 0 2-16,0 0 24 16,0 0 18-16,0 9 17 15,0 5-8-15,0 8-34 16,3 0-13-16,-1 6 3 16,1 2-8-16,1 2-1 15,-4 4 1-15,4-6-1 16,-1-1-1-16,-1-3-10 15,0-4-14-15,-2-8-5 16,2-6 12-16,-2-4 1 16,4-4-19-16,-1 0-4 15,2 0 16-15,3 0-4 0,1-12 27 16,2 4 20-16,3-2-6 16,-3 2-8-16,3 2-6 15,-2 6 0-15,2 0 0 16,-1 0 0-16,2-4 1 15,2 4 7-15,3 0-8 16,1-5 1-16,2 2-1 16,4 1 0-16,4-6 0 15,2 0 1-15,3-3 2 16,5 8-2-16,-4-5 0 16,1 1 0-16,-5 7 0 15,-1 0 0-15,-8 0-1 16,-1 0 0-16,-4 0 0 0,-1 5 1 15,0 1 0-15,2-2 12 16,3-1 7-16,1 2-4 16,4-5-8-16,5 0-6 15,0 0-1-15,2 0 12 16,1-5-7-16,-1 2-6 16,-3-1 3-16,-1 4-2 15,-4 0 0-15,-5 0 5 16,0 0-5-16,-2 0-1 15,-2 0 1-15,2 0 1 16,0 0-2-16,-2 0 0 16,2 0 2-16,-2 0-1 0,1 0 5 15,0 0 2 1,-3 0-6-16,-1 0 14 0,1 0 10 16,-1 0-5-16,1 0 2 15,-3 4 15-15,5-4-22 16,-3 0-10-16,2 0-5 15,0 0-1-15,-1 0 2 16,-1 0-1-16,1 0 0 16,1 0 0-16,2 0 0 15,-4 0 0-15,1 0-1 16,-1 0 1-16,1 0 1 16,1 0-1-16,-1 0 0 15,-1 0 0-15,1 0 1 0,3 0-1 16,-2 0-1-16,-1 0 1 15,-1 0-1-15,1 0 1 16,-1 0-1-16,1 0-1 16,2 0 1-16,-4 0-1 15,3 0 1-15,-3 0 1 16,1 0-1-16,-1 0 0 16,-3 0 1-16,1 0-1 15,0 0 1-15,-3 0 0 16,-1 0-1-16,4 0 0 15,-5 0 1-15,1 0 0 16,1 0-1-16,-2 0-1 16,-2 0 1-16,-1 0 0 15,3 0 0-15,-1 0 0 16,1 0 0-16,4 0 0 0,2 0 1 16,-1 0-1-1,1 0 1-15,5 0-1 0,-3 3 1 16,1 2-1-16,-1-1 0 15,4-2 0-15,-4 2 0 16,1 0 0-16,-1 0 0 16,1 0 1-16,1-4-1 15,1 2 0-15,5 1 1 16,2 2-1-16,-2-5 0 16,6 0 7-16,3 0 5 15,-1 0 57-15,2 0-44 16,4 0-14-16,-6 0-11 0,2-5 0 15,1 2 1 1,-3-3-1-16,0 2 0 0,0 0 1 16,-2 0 5-16,-2 2-5 15,2 0-1-15,-5 0 0 16,0-3-1-16,1 5 1 16,0-3-1-16,-4 3 1 15,6 0 0-15,0 0 0 16,2 0 0-16,0 0 1 15,5 0-1-15,-3 0-1 16,2 0 1-16,0 3 1 16,1 2-1-16,-5-1 0 15,2-2 0-15,-2 6 0 0,-4-4 1 16,-1 0 1 0,-3-2-2-16,-2 1-2 0,-3 2 2 15,-1-5-1-15,-1 4 1 16,-1-4 0-16,-2 0 9 15,1 0-2-15,-1 4-1 16,2-4-5-16,0 2 12 16,4 0 2-16,0-1-2 15,1 4 4-15,-1-5 8 16,6 8-14-16,-1-4-9 16,0-2-1-16,-4 2 1 15,3 0 5-15,-4 0-7 16,3 0 0-16,-2 0 0 15,0-2 0-15,2 2 1 16,-3-4-1-16,4 0 0 0,1 4 1 16,-4-4 0-1,4 0-1-15,-1 0 1 0,0 0 9 16,-1 0-4-16,3 0 35 16,-4 0-30-16,0 0-11 15,-1 0 1-15,-3 0 0 16,1 4-1-16,-1-2 1 15,-1-2 1-15,-3 2-2 16,2-2 3-16,-1 2-3 16,-4-2 0-16,1 0 0 15,0 4 0-15,0-4 0 16,2 0 0-16,-1 0 0 16,0 0 1-16,1 0-1 0,1 0 0 15,-4 4 1 1,1-4-1-16,0 0 0 0,0 0 0 15,-2 4 1-15,-1-4-1 16,1 4 0-16,2-2 0 16,-2-2 0-16,-1 2 1 15,1-2-1-15,2 2 1 16,0 2-1-16,-3-4 0 16,1 4 1-16,0-4-1 15,0 0 0-15,-1 0 1 16,-1 0 0-16,-1 0 0 15,0 0-1-15,-2 0 0 0,2 0 0 16,-4 0 1 0,0 0 7-16,0 0-3 0,0 0-5 15,2 0 0-15,-2 0 3 16,0 0 16-16,0-4 6 16,0-14-15-16,0-14 64 15,0-12-31-15,0-4-34 16,0-7-9-16,4-21-58 15,3 14-151-15,-3 12-294 0</inkml:trace>
  <inkml:trace contextRef="#ctx0" brushRef="#br0" timeOffset="-156649.55">10927 18143 217 0,'0'0'95'16,"0"0"-59"-16,0 0-16 15,0 0 235-15,0 0-133 16,0 0-79-16,0 0-17 16,0 22 17-16,0-14 50 15,0 10-14-15,4 4 21 16,3 10-9-16,2 8-20 16,2 1-17-16,0 3-35 0,3 4-8 15,-3-6-10 1,3 2 0-16,-4-8 0 0,1-3 0 15,-1-11-1-15,-2-7 0 16,-1-9-41-16,-1-1-20 16,4-5 0-16,3 0 0 15,0 0 35-15,5-6 9 16,0-11 11-16,4 3 5 16,3-4-1-16,-1 7-32 15,8-7 15-15,3-1 3 16,1 1 16-16,6 4 0 15,-2 4 0-15,4-2 0 16,-3 4 1-16,5-2 1 16,0 0 0-16,4-2-1 15,2 2 0-15,-1-2 0 0,2 2 0 16,-1-2 19-16,-5 8 2 16,-5-2-2-16,-4 2-6 15,-5 4 28-15,-4-5-14 16,-2 4 17-16,-5-1-21 15,7 0 2-15,-2-2-4 16,1 0 3-16,1-1-11 16,2 2 12-16,6 1-13 15,-4-2-12-15,3 4 0 16,-1-4 1-16,1 4-2 16,-3-4 2-16,3 4-1 15,-5 0-1-15,3 0 6 16,-3 0-6-16,-3 0 0 0,1 0 2 15,0 4-2-15,-2 0 1 16,0 0-1-16,0-4 1 16,0 2-1-16,2-2-1 15,-2 3 1-15,2-3 0 16,0 0 0-16,2 5 1 16,2-5 1-16,3 0-1 15,1 0 0-15,-1 0-1 16,7 0 1-16,-3 0-1 15,2 0 0-15,1 0 1 16,-4 0-1-16,1 0 1 16,0 0 8-16,3 4-9 0,-1-4 1 15,1 4 0-15,1-2 1 16,1 0-1 0,1-2 0-16,2 0 0 0,-2 0 0 15,-1 1 0-15,-1 4 1 16,0-5-1-16,-3 8-1 15,-1-2 24-15,-5-2-16 16,1 0-7-16,-7 0 0 16,2 0 0-16,-2-2 1 15,-2 0-1-15,0 0 0 16,0 2 1-16,2-4-1 16,0 4 6-16,-2-4-1 15,2 4 8-15,-4-4-2 0,2 0-11 16,0 0 9-1,0 0-3-15,0 0-5 0,0 0 8 16,4 2 1 0,-4-2 0-16,-1 2-3 0,-2-2-7 15,1 0 5-15,-4 2 7 16,-2-2-7-16,1 0 4 16,-1 0 8-16,0 0-17 15,-1 0 12-15,0 0 0 16,2 4 2-16,0 0 5 15,2 0-9-15,3 2-4 16,4-2-6-16,0 0-1 16,0 0 1-16,2 2 0 15,0-2 0-15,0 4 0 16,0 0 0-16,1-2 0 0,-1 6 0 16,0-6 0-16,0 6 0 15,0-2-1-15,0-2 1 16,1 2-1-16,-1-2 0 15,-4-1 1-15,-3 0 0 16,-1 2 1-16,-1-4-2 16,-4 3 0-16,-3-8 0 15,1 4 0-15,-3 0 0 16,1-1-2-16,-1-3 2 16,-5 2 0-16,2-2 0 15,-1 1 0-15,-5-1 2 16,2 0-1-16,2 0-1 0,-4 0 0 15,0 0 1-15,3 0-1 16,2 0 0 0,-2 0 0-16,4 0-1 0,0 0 0 15,-2 0-1-15,0 0 1 16,2 0 1-16,-2 0-1 16,0 0 1-16,-3 0-1 15,3 0 1-15,-2 0 0 16,0-1 0-16,-5-1 1 15,2 2-1-15,-1 0 0 16,-3 0 1-16,0 0 20 16,0 0 17-16,0-3 15 15,0 3-9-15,0-4-24 0,0 4-14 16,0 0-6 0,0-8-7-16,2-6-8 0,2-12 15 15,8-20-10-15,1-20 1 16,9-4-68-16,14-30-56 15,-1 15-123-15,-4 20-445 0</inkml:trace>
  <inkml:trace contextRef="#ctx0" brushRef="#br0" timeOffset="-154014.72">16201 18035 212 0,'0'0'106'0,"0"0"260"15,0 0-217-15,0 0-84 16,0 0-6-16,-18 94 15 15,13-80 43-15,1-2-58 16,-1-2-15-16,5-6-21 16,0 0-16-16,0 0-7 15,0 2-2-15,0 2 1 16,0 0 1-16,0 2-1 16,0 3 1-16,0-4 0 0,0 5 0 15,3 4 0 1,-3-5 1-16,0 1 0 0,0-2-1 15,0-6 0-15,2 6 0 16,0-6 0-16,0 2 0 16,3-2 0-16,-2 2 1 15,1-4 8-15,2 4-8 16,3-7 1-16,-2 4-2 16,4-1-6-16,0-4 6 15,1 0-1-15,1 0-1 16,1 0 0-16,1 0 1 15,3 0 1-15,1 0 12 16,4 0-12-16,-1-4 1 0,5-4-1 16,-1-2-1-1,1 0-7-15,0-2-2 0,2 2-1 16,-4-2 10-16,4 1 1 16,-5-1 0-16,8 7-1 15,-1-4 0-15,2 5 1 16,7 1 2-16,4-3 14 15,3 1-2-15,3 5-7 16,2 0-1-16,4 0 13 16,-2 0-9-16,-2 5 0 15,-6 2 11-15,-6-1-7 16,-2 3-1-16,-4-4 2 16,-7-1 4-16,-4 4 1 15,0-3 6-15,-1 1-3 16,-2-2-11-16,2-1 5 0,1 4-2 15,2-3-5 1,-2-4 6-16,4 4-9 0,2-4 5 16,2 0-5-16,3 0-1 15,-1 0-5-15,4 0 2 16,0 0-3-16,1 0 1 16,4 0 0-16,-1 0 0 15,3 0-1-15,1 0 0 16,-1 0-1-16,-2 0-1 15,-3 4-6-15,0 4 2 16,-1-3 4-16,3 4-12 16,-1-1 5-16,-1-2 0 15,7 2-4-15,-4-2 12 16,2-2-12-16,-1 0 3 16,1 0 9-16,-3-4 0 0,-2 4 1 15,-1-2-1-15,-3 0 1 16,-1 0 0-16,-1 6-1 15,-4-8 1-15,-2 4-1 16,-2-2 0-16,-1 0-6 16,-4-2 0-16,0 0 5 15,5 0 1-15,-2 0 1 16,2 0 6-16,-2 0-6 16,2 0-1-16,-1 0 0 15,1 0 0-15,-1 0 1 16,3 0 6-16,2 0 7 15,4 2 5-15,-2-2-10 0,5 0 4 16,-5 0 2-16,3 0-2 16,-3 0 0-16,-3 0-5 15,1-2-5-15,-2-2-1 16,-2 0 0-16,2 0 0 16,-2 0 0-16,-4 0 0 15,0-2 0-15,-1 2 0 16,-1 0-1-16,2 0 0 15,-3-2 2-15,1-2-1 16,-2 3 6-16,0 0-7 16,-1-3-3-16,1 0 2 15,4-2 1-15,-1 0 0 16,-1-2 0-16,4-3 0 0,-1 3 1 16,-1 3-1-16,-2 0 3 15,2 0-2-15,-4 4 0 16,-1-3 0-16,2 2-1 15,-3 6 0-15,4-4 0 16,-4 0 0-16,-1 0 1 16,-1 4-1-16,-1 0-1 15,2 0 1-15,1 0 1 16,2 0-1-16,-2 0 0 16,1 0 0-16,-1 0 0 15,-1 0 0-15,-1 0 1 16,-2 0-1-16,0 0 0 15,-2 0 0-15,3 0 0 16,-6 0 0-16,-2 0 0 16,-4 4 1-16,3-4-1 0,-1 0 0 15,0 0 1-15,0 0-1 16,2 0 0-16,2 4 0 16,0-4 0-16,1 0 0 15,3 4 0-15,2-4 0 16,1 0 0-16,-1 0 1 15,1 0 0-15,-2 0-1 16,-4 0 0-16,-3 0 1 16,3 0-1-16,-7 0 2 15,2 0 8-15,0 0 7 16,0 0-9-16,5 0-8 16,5 0 0-16,-2 0 2 0,6-4-1 15,2-4 0-15,2 2-1 16,-3-2 1-16,2-6-1 15,-4 6 0-15,-1 2 1 16,-4-2-1-16,0 0 0 16,-6 8-1-16,-2-2 0 15,1 0 0-15,-1-4 0 16,0 2 1-16,0-6 0 16,5-8 6-16,2-8-5 15,4-1-1-15,2 6 0 16,-1-5-26-16,-1 2 4 15,-3-6 3-15,0-29-34 16,-3 10-82-16,-3-4-427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5D33621-F141-4333-ADAE-D01E118344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3A3A496-EDE7-4C33-B30B-8DA49098DF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/>
              </a:defRPr>
            </a:lvl1pPr>
          </a:lstStyle>
          <a:p>
            <a:pPr>
              <a:defRPr/>
            </a:pPr>
            <a:fld id="{7CC16400-CB9F-4CBC-B3BF-78123A3F9E05}" type="datetimeFigureOut">
              <a:rPr lang="pl-PL"/>
              <a:pPr>
                <a:defRPr/>
              </a:pPr>
              <a:t>02.11.2020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0102D34F-36DF-466D-A2A1-B2DD55F7A4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7A988BC2-2ABF-4ABA-B8CE-90220D8B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1B2376-B6DB-4DEE-8455-72CE6A3678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547D16-C5B7-4C9C-9175-C6BB52198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6CF03F-4BA8-49B7-A0FC-C59525139C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3CD03-80B7-4D6A-A28C-139690817A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DB48A8-C65C-40F8-92C2-BC9D6D692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D32-37ED-489F-8EE0-47E41C577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DBFBD-ABDC-4950-9B1C-6B91026C16A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200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8E802C-B0E3-4514-9166-D9EF711A7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ABD486-FD9D-4ECC-802C-E6946D211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0BE047-5F08-4F3A-9842-932B9E7747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B54-A88A-49B7-A29C-896773B4C00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276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361A44-493A-498D-8FD0-AA2F74BEC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95EE9F-850D-4DAF-B6BB-7498D43A7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4B7AAF-7EAD-4A54-95FB-C82360626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C7C5F-D1D9-440E-A857-15E281E97E9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2666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D4652-3C54-44C7-8548-7BA360953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ACF352-0FFF-4003-8E26-F48E2617A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B75A94-5F21-47D1-B636-84D653375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41807-BC87-4EA6-8698-46D751F492C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294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9EF04C-9CC4-450A-B015-5F1CA1736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C2AB8-2133-416C-A1B4-F763E24F8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ECD75C-10F6-45C1-B7DB-580EB700F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3C5CD-24CC-4D2D-9B99-60A70CD0FE5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33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AABED-274E-4DF9-8ECB-942EAFEFA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15B5F-3703-48BA-BF5E-4B11ABF41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3E13D-4371-4AA1-B736-E020F9DA93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59AB-9A55-4681-8213-26CD8F65B0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707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693F72-8E05-49E8-8E5F-8C066A313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1EE2EA-A370-41D7-BF85-E25B891FF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488052-3494-4152-AFD5-1DF8026FA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063E-F5E0-4414-B6C1-C58DE2E304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6456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A5822D-B1C3-4CCD-B6DD-5D05289AD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481996-F2A2-4557-822F-F62EC8CFD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AF1503-B2E2-4051-94E9-478A62EC8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3FEE5-155A-474B-8027-1D903E255A7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5997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0CB93CD-8E6A-4B21-97AD-5FE70A4AD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FD9371-91A7-4D32-9567-75E52DED2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4D7D40-32F9-45D4-988E-7EE667411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B225E-6163-4877-A66D-4BF8049FF20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1845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C086-E10B-4BE6-BC27-5E0BC923C7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09810-F412-46C9-B267-C47F32A46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B4AA6-EA83-4EFC-992A-2E38D8E7F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FAA6A-CD94-4916-B141-DDABCD1857C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388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F47C1-F291-404D-85E3-80AEDFF7C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736E9-155E-4D21-9C8E-96A3F64000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D1C38-BA0B-40F5-B4A8-15332FEA3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A232-6D5C-4846-8095-53DC7097205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3725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429A36-8F87-4E0F-9BA6-F2213297C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wzorzec stylu tytułu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49398C-8F05-4895-AE54-0B1EA31A2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wzorce stylu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6960D89-561C-45EE-A518-90A83D62A0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4790BB-48D8-4C31-8270-F9D043EC17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0853C2-A492-41CA-B10C-5AE0F5AE4B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53AAB8A-21D8-4439-AA5F-C2627E96302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>
            <a:extLst>
              <a:ext uri="{FF2B5EF4-FFF2-40B4-BE49-F238E27FC236}">
                <a16:creationId xmlns:a16="http://schemas.microsoft.com/office/drawing/2014/main" id="{98D0F90F-F958-4739-B2CE-0A1632AC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32ADBFF7-A367-41BF-9434-FF01BF24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Tablice w Pythonie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41827-E895-49E6-B7C2-7927F07A7FFB}"/>
              </a:ext>
            </a:extLst>
          </p:cNvPr>
          <p:cNvSpPr txBox="1">
            <a:spLocks noChangeArrowheads="1"/>
          </p:cNvSpPr>
          <p:nvPr/>
        </p:nvSpPr>
        <p:spPr>
          <a:xfrm>
            <a:off x="5156200" y="1298575"/>
            <a:ext cx="3981450" cy="54229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=[]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for i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(8):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t.append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for j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(8): t[i].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append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t[6][5] = 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 {}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for i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(8):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for j in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(8): t[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i,j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]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t[5,6] = 29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FF333-71F2-49A5-9C12-772DE0436B4C}"/>
              </a:ext>
            </a:extLst>
          </p:cNvPr>
          <p:cNvSpPr txBox="1">
            <a:spLocks noChangeArrowheads="1"/>
          </p:cNvSpPr>
          <p:nvPr/>
        </p:nvSpPr>
        <p:spPr>
          <a:xfrm>
            <a:off x="212725" y="1295400"/>
            <a:ext cx="3775075" cy="54229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=[]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for i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(100):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t.append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t[6] = 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={}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for i in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(100): t[i]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t[6] = 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EE6CEBC1-4D93-4AEF-9A65-27BB71B4EA5D}"/>
                  </a:ext>
                </a:extLst>
              </p14:cNvPr>
              <p14:cNvContentPartPr/>
              <p14:nvPr/>
            </p14:nvContentPartPr>
            <p14:xfrm>
              <a:off x="142920" y="1297080"/>
              <a:ext cx="5953680" cy="377028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EE6CEBC1-4D93-4AEF-9A65-27BB71B4EA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60" y="1287720"/>
                <a:ext cx="5972400" cy="37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Pismo odręczne 2">
                <a:extLst>
                  <a:ext uri="{FF2B5EF4-FFF2-40B4-BE49-F238E27FC236}">
                    <a16:creationId xmlns:a16="http://schemas.microsoft.com/office/drawing/2014/main" id="{EEF848C4-2C02-4BDB-9812-E1420F60C051}"/>
                  </a:ext>
                </a:extLst>
              </p14:cNvPr>
              <p14:cNvContentPartPr/>
              <p14:nvPr/>
            </p14:nvContentPartPr>
            <p14:xfrm>
              <a:off x="1595520" y="5107320"/>
              <a:ext cx="3494160" cy="649080"/>
            </p14:xfrm>
          </p:contentPart>
        </mc:Choice>
        <mc:Fallback>
          <p:pic>
            <p:nvPicPr>
              <p:cNvPr id="3" name="Pismo odręczne 2">
                <a:extLst>
                  <a:ext uri="{FF2B5EF4-FFF2-40B4-BE49-F238E27FC236}">
                    <a16:creationId xmlns:a16="http://schemas.microsoft.com/office/drawing/2014/main" id="{EEF848C4-2C02-4BDB-9812-E1420F60C0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6160" y="5097960"/>
                <a:ext cx="3512880" cy="66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7">
            <a:extLst>
              <a:ext uri="{FF2B5EF4-FFF2-40B4-BE49-F238E27FC236}">
                <a16:creationId xmlns:a16="http://schemas.microsoft.com/office/drawing/2014/main" id="{77097077-AB35-4DB3-8A6B-D2EDC523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Wyjątki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F6D238-E740-4A74-967B-B4AFD4720BEC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449388"/>
            <a:ext cx="7239000" cy="464820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>
                <a:latin typeface="Tahoma" pitchFamily="34" charset="0"/>
                <a:cs typeface="Tahoma" pitchFamily="34" charset="0"/>
              </a:rPr>
              <a:t>try: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l-PL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 f=open("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pap.txt","r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")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l-PL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pl-PL" kern="0" dirty="0" err="1">
                <a:latin typeface="Tahoma" pitchFamily="34" charset="0"/>
                <a:cs typeface="Tahoma" pitchFamily="34" charset="0"/>
              </a:rPr>
              <a:t>try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:</a:t>
            </a:r>
            <a:endParaRPr lang="en-US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     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line 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= </a:t>
            </a:r>
            <a:r>
              <a:rPr lang="pl-PL" kern="0" dirty="0" err="1">
                <a:latin typeface="Tahoma" pitchFamily="34" charset="0"/>
                <a:cs typeface="Tahoma" pitchFamily="34" charset="0"/>
              </a:rPr>
              <a:t>f.readline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()</a:t>
            </a:r>
            <a:endParaRPr lang="en-US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     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print(line)</a:t>
            </a:r>
            <a:endParaRPr lang="pl-PL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pl-PL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pl-PL" kern="0" dirty="0" err="1">
                <a:latin typeface="Tahoma" pitchFamily="34" charset="0"/>
                <a:cs typeface="Tahoma" pitchFamily="34" charset="0"/>
              </a:rPr>
              <a:t>finally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:</a:t>
            </a:r>
            <a:endParaRPr lang="en-US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pl-PL" kern="0" dirty="0">
                <a:latin typeface="Tahoma" pitchFamily="34" charset="0"/>
                <a:cs typeface="Tahoma" pitchFamily="34" charset="0"/>
              </a:rPr>
              <a:t>     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f.close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()</a:t>
            </a:r>
            <a:endParaRPr lang="pl-PL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pl-PL" kern="0" dirty="0">
                <a:latin typeface="Tahoma" pitchFamily="34" charset="0"/>
                <a:cs typeface="Tahoma" pitchFamily="34" charset="0"/>
              </a:rPr>
              <a:t>   # end</a:t>
            </a:r>
            <a:endParaRPr lang="en-US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>
                <a:latin typeface="Tahoma" pitchFamily="34" charset="0"/>
                <a:cs typeface="Tahoma" pitchFamily="34" charset="0"/>
              </a:rPr>
              <a:t>except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IOError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print("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Coś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jest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nie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tak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!")</a:t>
            </a:r>
            <a:endParaRPr lang="pl-PL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pl-PL" kern="0" dirty="0">
                <a:latin typeface="Tahoma" pitchFamily="34" charset="0"/>
                <a:cs typeface="Tahoma" pitchFamily="34" charset="0"/>
              </a:rPr>
              <a:t># end</a:t>
            </a:r>
            <a:endParaRPr lang="en-US" kern="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3556" name="Picture 1026">
            <a:extLst>
              <a:ext uri="{FF2B5EF4-FFF2-40B4-BE49-F238E27FC236}">
                <a16:creationId xmlns:a16="http://schemas.microsoft.com/office/drawing/2014/main" id="{CFB10795-B826-4940-8455-A3DFC11D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509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4D00777E-3F85-4575-9918-362774D035A4}"/>
                  </a:ext>
                </a:extLst>
              </p14:cNvPr>
              <p14:cNvContentPartPr/>
              <p14:nvPr/>
            </p14:nvContentPartPr>
            <p14:xfrm>
              <a:off x="2075760" y="1131840"/>
              <a:ext cx="39960" cy="13032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4D00777E-3F85-4575-9918-362774D035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6400" y="1122480"/>
                <a:ext cx="58680" cy="1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62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>
            <a:extLst>
              <a:ext uri="{FF2B5EF4-FFF2-40B4-BE49-F238E27FC236}">
                <a16:creationId xmlns:a16="http://schemas.microsoft.com/office/drawing/2014/main" id="{E78CD3A8-9B23-4223-A672-84DC7801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8913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Przekazywanie parametrów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21293A-5BC7-4197-AA0D-810B6C10E33C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447800"/>
            <a:ext cx="7708900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Argumenty typów niemodyfikowalnych (np.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integer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, string,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krotka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) są przekazywane przez wartość. 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Przykład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def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cube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(x):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	x =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x*x*x</a:t>
            </a: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	return x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# end def 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n=2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w=cube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(n)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print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n,w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)        # 2 8</a:t>
            </a:r>
          </a:p>
        </p:txBody>
      </p:sp>
      <p:pic>
        <p:nvPicPr>
          <p:cNvPr id="16388" name="Picture 1026">
            <a:extLst>
              <a:ext uri="{FF2B5EF4-FFF2-40B4-BE49-F238E27FC236}">
                <a16:creationId xmlns:a16="http://schemas.microsoft.com/office/drawing/2014/main" id="{A854F23D-C9F5-42F2-8E68-F6988BBE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8B1112C8-05EF-4A85-A576-A1B48FEF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8913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Przekazywanie parametrów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9B65C9-B56C-476E-A766-1A2C9B625F58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447800"/>
            <a:ext cx="7708900" cy="52212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Argumenty typów modyfikowalnych (np. zbiory, listy, słowniki) są przekazywane przez referencję. 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Przykład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def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zeruj(lista):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	for i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(len(lista)):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		   lista[i] = 0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	return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# end def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l=[2,3,5,7]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zeruj(l)</a:t>
            </a:r>
          </a:p>
          <a:p>
            <a:pPr marL="800100" lvl="1" indent="-342900">
              <a:spcBef>
                <a:spcPct val="20000"/>
              </a:spcBef>
              <a:buClr>
                <a:srgbClr val="EEEA76"/>
              </a:buClr>
              <a:buSzPct val="100000"/>
              <a:defRPr/>
            </a:pP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print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(l)        # [0,0,0,0]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SzPct val="100000"/>
              <a:buFont typeface="Arial" pitchFamily="34" charset="0"/>
              <a:buChar char="•"/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412" name="Picture 1026">
            <a:extLst>
              <a:ext uri="{FF2B5EF4-FFF2-40B4-BE49-F238E27FC236}">
                <a16:creationId xmlns:a16="http://schemas.microsoft.com/office/drawing/2014/main" id="{FCFDBAC3-688B-460C-B671-30768C05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6">
            <a:extLst>
              <a:ext uri="{FF2B5EF4-FFF2-40B4-BE49-F238E27FC236}">
                <a16:creationId xmlns:a16="http://schemas.microsoft.com/office/drawing/2014/main" id="{6CBAB632-E788-437A-9FFC-0E462997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025A76DD-DE1B-4BC4-9CF5-FDABCD13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Przekazywanie wielu argumentów</a:t>
            </a:r>
          </a:p>
        </p:txBody>
      </p:sp>
      <p:sp>
        <p:nvSpPr>
          <p:cNvPr id="18436" name="Prostokąt 4">
            <a:extLst>
              <a:ext uri="{FF2B5EF4-FFF2-40B4-BE49-F238E27FC236}">
                <a16:creationId xmlns:a16="http://schemas.microsoft.com/office/drawing/2014/main" id="{32AF30DF-ACD0-43C3-8874-74EF1947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22375"/>
            <a:ext cx="88011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 def f(*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):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 f()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 f(1)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(1,)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 f(1, 2, 3, 4)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(1, 2, 3, 4)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def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srednia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(*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suma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licz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for el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   suma += 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   licz +=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# 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return suma/licz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74133B38-ED75-4728-BA1B-D649DD22375F}"/>
                  </a:ext>
                </a:extLst>
              </p14:cNvPr>
              <p14:cNvContentPartPr/>
              <p14:nvPr/>
            </p14:nvContentPartPr>
            <p14:xfrm>
              <a:off x="1002960" y="1572120"/>
              <a:ext cx="5481720" cy="299124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74133B38-ED75-4728-BA1B-D649DD2237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00" y="1562760"/>
                <a:ext cx="5500440" cy="300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26">
            <a:extLst>
              <a:ext uri="{FF2B5EF4-FFF2-40B4-BE49-F238E27FC236}">
                <a16:creationId xmlns:a16="http://schemas.microsoft.com/office/drawing/2014/main" id="{BD3B29E1-893E-4D61-BB26-24BCABBA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63ADD4AC-CB57-452C-8E34-4860076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Zmienne globalne i lokalne</a:t>
            </a:r>
          </a:p>
        </p:txBody>
      </p:sp>
      <p:sp>
        <p:nvSpPr>
          <p:cNvPr id="19460" name="Prostokąt 4">
            <a:extLst>
              <a:ext uri="{FF2B5EF4-FFF2-40B4-BE49-F238E27FC236}">
                <a16:creationId xmlns:a16="http://schemas.microsoft.com/office/drawing/2014/main" id="{984F99C2-5A8E-4638-A3B9-D49B25FC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133475"/>
            <a:ext cx="318541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X = 88           #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f():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X = 99         #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local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 def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f()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(X)          # 88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X = 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f(Y):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Z = X + Y     # X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return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 def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 f(1) )     # 100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3014DF6-6DA4-4EF2-92A4-00420F01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385" y="1222375"/>
            <a:ext cx="318541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X = 88           #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f():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X = 99         #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 def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f()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(X)          # 99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X = 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f(Y):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Z = X + Y     # X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return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 def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 f(1) )     # 100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4D8678B6-10E4-453F-BBAC-ED3984069598}"/>
              </a:ext>
            </a:extLst>
          </p:cNvPr>
          <p:cNvCxnSpPr/>
          <p:nvPr/>
        </p:nvCxnSpPr>
        <p:spPr bwMode="auto">
          <a:xfrm>
            <a:off x="4166955" y="1222375"/>
            <a:ext cx="0" cy="5483225"/>
          </a:xfrm>
          <a:prstGeom prst="lin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7AF48B52-C4ED-4F75-B624-B0BD524B2D37}"/>
              </a:ext>
            </a:extLst>
          </p:cNvPr>
          <p:cNvCxnSpPr>
            <a:cxnSpLocks/>
          </p:cNvCxnSpPr>
          <p:nvPr/>
        </p:nvCxnSpPr>
        <p:spPr bwMode="auto">
          <a:xfrm>
            <a:off x="171450" y="3963987"/>
            <a:ext cx="8631020" cy="0"/>
          </a:xfrm>
          <a:prstGeom prst="lin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1E42F66A-1345-49A9-AD7D-851AD12A8588}"/>
                  </a:ext>
                </a:extLst>
              </p14:cNvPr>
              <p14:cNvContentPartPr/>
              <p14:nvPr/>
            </p14:nvContentPartPr>
            <p14:xfrm>
              <a:off x="85320" y="1404000"/>
              <a:ext cx="7559280" cy="404136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1E42F66A-1345-49A9-AD7D-851AD12A85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" y="1394640"/>
                <a:ext cx="7578000" cy="406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26">
            <a:extLst>
              <a:ext uri="{FF2B5EF4-FFF2-40B4-BE49-F238E27FC236}">
                <a16:creationId xmlns:a16="http://schemas.microsoft.com/office/drawing/2014/main" id="{5A5B010C-7906-4A09-B9B4-90D2F562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E8F9348E-EA57-42DA-928E-59F07E80F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Zmienne </a:t>
            </a:r>
            <a:r>
              <a:rPr lang="pl-PL" altLang="pl-PL" sz="40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nonlocal</a:t>
            </a:r>
            <a:endParaRPr lang="pl-PL" altLang="pl-PL" sz="40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892" name="Prostokąt 4">
            <a:extLst>
              <a:ext uri="{FF2B5EF4-FFF2-40B4-BE49-F238E27FC236}">
                <a16:creationId xmlns:a16="http://schemas.microsoft.com/office/drawing/2014/main" id="{D3FA3BA5-130A-4F46-984C-016FB399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25265"/>
            <a:ext cx="88011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zewn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x = "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ala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wewn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nonlocal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   x = "ula"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wewn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:", x)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wewn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(„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zewn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:", x)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zewn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wewn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: ula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zewn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: ula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66ECD56A-97D0-45D0-A245-931EE50BB250}"/>
                  </a:ext>
                </a:extLst>
              </p14:cNvPr>
              <p14:cNvContentPartPr/>
              <p14:nvPr/>
            </p14:nvContentPartPr>
            <p14:xfrm>
              <a:off x="85320" y="840960"/>
              <a:ext cx="8887320" cy="547236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66ECD56A-97D0-45D0-A245-931EE50BB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" y="831600"/>
                <a:ext cx="890604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8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26">
            <a:extLst>
              <a:ext uri="{FF2B5EF4-FFF2-40B4-BE49-F238E27FC236}">
                <a16:creationId xmlns:a16="http://schemas.microsoft.com/office/drawing/2014/main" id="{5A5B010C-7906-4A09-B9B4-90D2F562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E8F9348E-EA57-42DA-928E-59F07E80F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Funkcja lambda</a:t>
            </a:r>
          </a:p>
        </p:txBody>
      </p:sp>
      <p:sp>
        <p:nvSpPr>
          <p:cNvPr id="37892" name="Prostokąt 4">
            <a:extLst>
              <a:ext uri="{FF2B5EF4-FFF2-40B4-BE49-F238E27FC236}">
                <a16:creationId xmlns:a16="http://schemas.microsoft.com/office/drawing/2014/main" id="{D3FA3BA5-130A-4F46-984C-016FB399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25265"/>
            <a:ext cx="88011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f(x, y):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return x + y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&gt;&gt;&gt;f(2,3)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&gt;&gt;&gt;5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lambda arg1, arg2,...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argN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: wyrażenie zbudowane z argumentów arg1 ..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argN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g = lambda x, y: x + y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&gt;&gt;&gt;g(2,3)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&gt;&gt;&gt;5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row_kw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a,b,c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return lambda x : a*x**2+b*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x+c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 f =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row_kw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(1,2,3)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 f(2)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&gt;&gt;&gt;11</a:t>
            </a:r>
          </a:p>
        </p:txBody>
      </p:sp>
    </p:spTree>
    <p:extLst>
      <p:ext uri="{BB962C8B-B14F-4D97-AF65-F5344CB8AC3E}">
        <p14:creationId xmlns:p14="http://schemas.microsoft.com/office/powerpoint/2010/main" val="405067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26">
            <a:extLst>
              <a:ext uri="{FF2B5EF4-FFF2-40B4-BE49-F238E27FC236}">
                <a16:creationId xmlns:a16="http://schemas.microsoft.com/office/drawing/2014/main" id="{7F7605DA-AB4D-4447-9188-9B0CC699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DC1132C1-705F-494E-82CF-9A3B3ABC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Funkcja lambda</a:t>
            </a:r>
          </a:p>
        </p:txBody>
      </p:sp>
      <p:sp>
        <p:nvSpPr>
          <p:cNvPr id="38916" name="Prostokąt 4">
            <a:extLst>
              <a:ext uri="{FF2B5EF4-FFF2-40B4-BE49-F238E27FC236}">
                <a16:creationId xmlns:a16="http://schemas.microsoft.com/office/drawing/2014/main" id="{0A7FDFB7-9C65-430C-BBE4-2E1A6954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384300"/>
            <a:ext cx="88011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 def </a:t>
            </a:r>
            <a:r>
              <a:rPr lang="en-US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make_incrementor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 (n): 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return lambda x: x + n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 f = </a:t>
            </a:r>
            <a:r>
              <a:rPr lang="en-US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make_incrementor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(2)</a:t>
            </a: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 g = </a:t>
            </a:r>
            <a:r>
              <a:rPr lang="en-US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make_incrementor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(6)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 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 f(42), g(42)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)</a:t>
            </a: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44 48</a:t>
            </a: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&gt;&gt;&gt; 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make_incrementor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(22)(33)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)</a:t>
            </a:r>
            <a:b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26">
            <a:extLst>
              <a:ext uri="{FF2B5EF4-FFF2-40B4-BE49-F238E27FC236}">
                <a16:creationId xmlns:a16="http://schemas.microsoft.com/office/drawing/2014/main" id="{7F7605DA-AB4D-4447-9188-9B0CC699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DC1132C1-705F-494E-82CF-9A3B3ABC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Funkcja lambda</a:t>
            </a:r>
          </a:p>
        </p:txBody>
      </p:sp>
      <p:sp>
        <p:nvSpPr>
          <p:cNvPr id="38916" name="Prostokąt 4">
            <a:extLst>
              <a:ext uri="{FF2B5EF4-FFF2-40B4-BE49-F238E27FC236}">
                <a16:creationId xmlns:a16="http://schemas.microsoft.com/office/drawing/2014/main" id="{0A7FDFB7-9C65-430C-BBE4-2E1A6954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384300"/>
            <a:ext cx="88011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osoby = [ ('ola',18), ('ula',16), ('ala',19) 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L1 =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sorted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(osoby)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(L1)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pole(x):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return x[1]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L2 =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sorted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osoby,key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=pole)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(L2)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L3 =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sorted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osoby,key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=lambda x : x[1])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(L3)</a:t>
            </a:r>
          </a:p>
        </p:txBody>
      </p:sp>
    </p:spTree>
    <p:extLst>
      <p:ext uri="{BB962C8B-B14F-4D97-AF65-F5344CB8AC3E}">
        <p14:creationId xmlns:p14="http://schemas.microsoft.com/office/powerpoint/2010/main" val="216577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26">
            <a:extLst>
              <a:ext uri="{FF2B5EF4-FFF2-40B4-BE49-F238E27FC236}">
                <a16:creationId xmlns:a16="http://schemas.microsoft.com/office/drawing/2014/main" id="{973D12EC-C9CF-4ECA-BA6F-B5B02BBF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15675256-87F9-4E9B-BE9C-1B184671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Funkcje: filter, map, reduce</a:t>
            </a:r>
          </a:p>
        </p:txBody>
      </p:sp>
      <p:sp>
        <p:nvSpPr>
          <p:cNvPr id="39940" name="Prostokąt 4">
            <a:extLst>
              <a:ext uri="{FF2B5EF4-FFF2-40B4-BE49-F238E27FC236}">
                <a16:creationId xmlns:a16="http://schemas.microsoft.com/office/drawing/2014/main" id="{C75F7181-1A92-49C4-9A38-C3E5A75C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384300"/>
            <a:ext cx="88011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&gt;&gt;&gt; foo = [2, 18, 9, 22, 17, 24, 8, 12, 27]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&gt;&gt;&gt; print</a:t>
            </a:r>
            <a:r>
              <a:rPr lang="pl-PL" altLang="pl-PL" sz="180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 filter(lambda x: x % 3 == 0, foo)</a:t>
            </a:r>
            <a:r>
              <a:rPr lang="pl-PL" altLang="pl-PL" sz="1800">
                <a:latin typeface="Tahoma" panose="020B0604030504040204" pitchFamily="34" charset="0"/>
                <a:cs typeface="Tahoma" panose="020B0604030504040204" pitchFamily="34" charset="0"/>
              </a:rPr>
              <a:t> )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[18, 9, 24, 12, 27]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&gt;&gt;&gt; print</a:t>
            </a:r>
            <a:r>
              <a:rPr lang="pl-PL" altLang="pl-PL" sz="180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 map(lambda x: x * 2 + 10, foo)</a:t>
            </a:r>
            <a:r>
              <a:rPr lang="pl-PL" altLang="pl-PL" sz="1800">
                <a:latin typeface="Tahoma" panose="020B0604030504040204" pitchFamily="34" charset="0"/>
                <a:cs typeface="Tahoma" panose="020B0604030504040204" pitchFamily="34" charset="0"/>
              </a:rPr>
              <a:t> )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[14, 46, 28, 54, 44, 58, 26, 34, 64]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&gt;&gt;&gt; print</a:t>
            </a:r>
            <a:r>
              <a:rPr lang="pl-PL" altLang="pl-PL" sz="180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 reduce(lambda x, y: x + y, foo)</a:t>
            </a:r>
            <a:r>
              <a:rPr lang="pl-PL" altLang="pl-PL" sz="1800">
                <a:latin typeface="Tahoma" panose="020B0604030504040204" pitchFamily="34" charset="0"/>
                <a:cs typeface="Tahoma" panose="020B0604030504040204" pitchFamily="34" charset="0"/>
              </a:rPr>
              <a:t> )</a:t>
            </a:r>
            <a:b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pl-PL" sz="1800">
                <a:latin typeface="Tahoma" panose="020B0604030504040204" pitchFamily="34" charset="0"/>
                <a:cs typeface="Tahoma" panose="020B0604030504040204" pitchFamily="34" charset="0"/>
              </a:rPr>
              <a:t>139</a:t>
            </a:r>
            <a:endParaRPr lang="pl-PL" altLang="pl-PL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26">
            <a:extLst>
              <a:ext uri="{FF2B5EF4-FFF2-40B4-BE49-F238E27FC236}">
                <a16:creationId xmlns:a16="http://schemas.microsoft.com/office/drawing/2014/main" id="{5A5B010C-7906-4A09-B9B4-90D2F562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E8F9348E-EA57-42DA-928E-59F07E80F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Wyrażenia listowe</a:t>
            </a:r>
          </a:p>
        </p:txBody>
      </p:sp>
      <p:sp>
        <p:nvSpPr>
          <p:cNvPr id="37892" name="Prostokąt 4">
            <a:extLst>
              <a:ext uri="{FF2B5EF4-FFF2-40B4-BE49-F238E27FC236}">
                <a16:creationId xmlns:a16="http://schemas.microsoft.com/office/drawing/2014/main" id="{D3FA3BA5-130A-4F46-984C-016FB399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25265"/>
            <a:ext cx="88011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expr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for x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collection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]</a:t>
            </a:r>
          </a:p>
          <a:p>
            <a:pPr>
              <a:spcBef>
                <a:spcPct val="0"/>
              </a:spcBef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expr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for x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collection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warunek]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kwadraty = [ i**2 for i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(100) ]</a:t>
            </a:r>
          </a:p>
          <a:p>
            <a:pPr>
              <a:spcBef>
                <a:spcPct val="0"/>
              </a:spcBef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kwadraty_zakonczone_6 = [ i**2 for i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(100)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i**2%10==6 ]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osoby = [ (’ola’,18), (’ula’,16), (’ala’,19), … 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pełnoletni = [os for 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os,wiek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 in osoby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wiek&gt;=18 ]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lx = [ x for x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(-10,11) 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= [ f(x) for x in lx 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la = [ 2,3,5 ]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lb = [ 7,11,13 ]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iloczyn_kartezjanski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= [ 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 for a in la for b in lb ]  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LL = [ [3,5,7], [2,4,8] 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[ x**2 for L in LL for x in L]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28210E47-9002-422C-8BF9-F8FF48B34D13}"/>
                  </a:ext>
                </a:extLst>
              </p14:cNvPr>
              <p14:cNvContentPartPr/>
              <p14:nvPr/>
            </p14:nvContentPartPr>
            <p14:xfrm>
              <a:off x="937080" y="2912040"/>
              <a:ext cx="7264080" cy="366300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28210E47-9002-422C-8BF9-F8FF48B34D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720" y="2902680"/>
                <a:ext cx="7282800" cy="36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6">
            <a:extLst>
              <a:ext uri="{FF2B5EF4-FFF2-40B4-BE49-F238E27FC236}">
                <a16:creationId xmlns:a16="http://schemas.microsoft.com/office/drawing/2014/main" id="{6CBAB632-E788-437A-9FFC-0E462997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025A76DD-DE1B-4BC4-9CF5-FDABCD13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Moduły</a:t>
            </a:r>
          </a:p>
        </p:txBody>
      </p:sp>
      <p:sp>
        <p:nvSpPr>
          <p:cNvPr id="18436" name="Prostokąt 4">
            <a:extLst>
              <a:ext uri="{FF2B5EF4-FFF2-40B4-BE49-F238E27FC236}">
                <a16:creationId xmlns:a16="http://schemas.microsoft.com/office/drawing/2014/main" id="{32AF30DF-ACD0-43C3-8874-74EF1947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22375"/>
            <a:ext cx="88011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Moduły są plikami z rozszerzeniem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py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, w których zawarto pewien zestaw funkcji.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Moduły importujemy do swojego programu za pomocą komendy import.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Plik my_mod.py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suma_cyfr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 n 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suma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n&gt;0: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suma += n%10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 n /=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# 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return suma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end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if __name__ == '__main__':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suma_cyfr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(123456)==21):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(’ OK ’)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(’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Fail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’)</a:t>
            </a:r>
            <a:endParaRPr lang="en-US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C006F3-1D5C-4EEE-A0CB-5AD89961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405" y="2168860"/>
            <a:ext cx="351039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Plik prog.py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my_mod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suma_cyfr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n =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 ’liczba’ 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s =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suma_cyft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(’suma cyfr wynosi: ’,s)</a:t>
            </a:r>
          </a:p>
        </p:txBody>
      </p:sp>
    </p:spTree>
    <p:extLst>
      <p:ext uri="{BB962C8B-B14F-4D97-AF65-F5344CB8AC3E}">
        <p14:creationId xmlns:p14="http://schemas.microsoft.com/office/powerpoint/2010/main" val="331564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6">
            <a:extLst>
              <a:ext uri="{FF2B5EF4-FFF2-40B4-BE49-F238E27FC236}">
                <a16:creationId xmlns:a16="http://schemas.microsoft.com/office/drawing/2014/main" id="{6CBAB632-E788-437A-9FFC-0E462997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025A76DD-DE1B-4BC4-9CF5-FDABCD13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Pakiety</a:t>
            </a:r>
          </a:p>
        </p:txBody>
      </p:sp>
      <p:sp>
        <p:nvSpPr>
          <p:cNvPr id="18436" name="Prostokąt 4">
            <a:extLst>
              <a:ext uri="{FF2B5EF4-FFF2-40B4-BE49-F238E27FC236}">
                <a16:creationId xmlns:a16="http://schemas.microsoft.com/office/drawing/2014/main" id="{32AF30DF-ACD0-43C3-8874-74EF1947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95" y="1763815"/>
            <a:ext cx="8801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Pakiety to przestrzenie nazw, które zawierają w sobie wiele modułów.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Są po prostu katalogami, ale muszą zawierać specjalny plik nazwany __init__.py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Aby zbudować pakiet, tworzymy katalog o nazwie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my_libs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, która jest nazwą pakietu,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wewnątrz katalogu tworzymy moduł nazwany np.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my_mod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Aby używać modułu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my_mod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, możemy go zaimportować na dwa sposoby: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my_libs.my_mod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albo: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my_libs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my_mod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26">
            <a:extLst>
              <a:ext uri="{FF2B5EF4-FFF2-40B4-BE49-F238E27FC236}">
                <a16:creationId xmlns:a16="http://schemas.microsoft.com/office/drawing/2014/main" id="{5A5B010C-7906-4A09-B9B4-90D2F562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E8F9348E-EA57-42DA-928E-59F07E80F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Wyrażenia słownikowe</a:t>
            </a:r>
          </a:p>
        </p:txBody>
      </p:sp>
      <p:sp>
        <p:nvSpPr>
          <p:cNvPr id="37892" name="Prostokąt 4">
            <a:extLst>
              <a:ext uri="{FF2B5EF4-FFF2-40B4-BE49-F238E27FC236}">
                <a16:creationId xmlns:a16="http://schemas.microsoft.com/office/drawing/2014/main" id="{D3FA3BA5-130A-4F46-984C-016FB399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25265"/>
            <a:ext cx="8801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for 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key,value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collection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pPr>
              <a:spcBef>
                <a:spcPct val="0"/>
              </a:spcBef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osoby = [ (’ola’,18), (’ula’,16), (’ala’,19) ]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dic1 = {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for (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key,value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 in osoby}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dic2 = {key : value for (</a:t>
            </a:r>
            <a:r>
              <a:rPr lang="en-US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value,key</a:t>
            </a:r>
            <a:r>
              <a:rPr lang="en-US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) in dic1.items()}</a:t>
            </a: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t = ( i**3 for i in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(10) 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for i in t: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l-PL" altLang="pl-PL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pl-PL" altLang="pl-PL" sz="1800" dirty="0">
                <a:latin typeface="Tahoma" panose="020B0604030504040204" pitchFamily="34" charset="0"/>
                <a:cs typeface="Tahoma" panose="020B0604030504040204" pitchFamily="34" charset="0"/>
              </a:rPr>
              <a:t>(i)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74004F86-EBAB-4689-BAD6-CEE50C9865F7}"/>
                  </a:ext>
                </a:extLst>
              </p14:cNvPr>
              <p14:cNvContentPartPr/>
              <p14:nvPr/>
            </p14:nvContentPartPr>
            <p14:xfrm>
              <a:off x="85320" y="1513080"/>
              <a:ext cx="8887320" cy="438228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74004F86-EBAB-4689-BAD6-CEE50C986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" y="1503720"/>
                <a:ext cx="8906040" cy="44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28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>
            <a:extLst>
              <a:ext uri="{FF2B5EF4-FFF2-40B4-BE49-F238E27FC236}">
                <a16:creationId xmlns:a16="http://schemas.microsoft.com/office/drawing/2014/main" id="{98D0F90F-F958-4739-B2CE-0A1632AC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32ADBFF7-A367-41BF-9434-FF01BF24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Tablice w Pythonie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41827-E895-49E6-B7C2-7927F07A7FFB}"/>
              </a:ext>
            </a:extLst>
          </p:cNvPr>
          <p:cNvSpPr txBox="1">
            <a:spLocks noChangeArrowheads="1"/>
          </p:cNvSpPr>
          <p:nvPr/>
        </p:nvSpPr>
        <p:spPr>
          <a:xfrm>
            <a:off x="3806915" y="1295400"/>
            <a:ext cx="3981450" cy="54229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 []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for i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(8):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t.append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for j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in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(8): t[i].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append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t[6][5] = 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w,k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= 3,2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q1 = [ [0]*k for _ in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(w) 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q1[2][1]=7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print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(q1) # [[0,0], [0,0], [0,7]]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q2 = [ [0]*k ]*w     !!! źle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q2[2][1]=7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print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(q2) # [[0,7], [0,7], [0,7]]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FF333-71F2-49A5-9C12-772DE0436B4C}"/>
              </a:ext>
            </a:extLst>
          </p:cNvPr>
          <p:cNvSpPr txBox="1">
            <a:spLocks noChangeArrowheads="1"/>
          </p:cNvSpPr>
          <p:nvPr/>
        </p:nvSpPr>
        <p:spPr>
          <a:xfrm>
            <a:off x="212725" y="1295400"/>
            <a:ext cx="3009125" cy="54229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 []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for i in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(100):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t.append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t[6] = 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 [i for i in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range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(100)]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 = [0]*100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l-PL" sz="2000" kern="0" dirty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B4FA0333-69BD-4928-9BD1-03428D8E42FE}"/>
                  </a:ext>
                </a:extLst>
              </p14:cNvPr>
              <p14:cNvContentPartPr/>
              <p14:nvPr/>
            </p14:nvContentPartPr>
            <p14:xfrm>
              <a:off x="230400" y="1353600"/>
              <a:ext cx="7768800" cy="441900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B4FA0333-69BD-4928-9BD1-03428D8E4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040" y="1344240"/>
                <a:ext cx="7787520" cy="44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20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:\paint.GIF">
            <a:extLst>
              <a:ext uri="{FF2B5EF4-FFF2-40B4-BE49-F238E27FC236}">
                <a16:creationId xmlns:a16="http://schemas.microsoft.com/office/drawing/2014/main" id="{ED9EF085-EE85-4750-A30A-05AB7B75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4863DE47-1D2E-49C2-8FD7-5DB4B2784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Pytania i zadania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02E9B70-9CA4-44D5-9B93-D7190DB8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357313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pl-PL" altLang="pl-PL" sz="1000" b="1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71DFE114-2F79-481D-B1E2-81B59F37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643063"/>
            <a:ext cx="8929687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EEEA76"/>
              </a:buClr>
              <a:buFontTx/>
              <a:buNone/>
            </a:pPr>
            <a:r>
              <a:rPr lang="pl-PL" altLang="pl-PL" sz="2000">
                <a:latin typeface="Tahoma" panose="020B0604030504040204" pitchFamily="34" charset="0"/>
                <a:cs typeface="Tahoma" panose="020B0604030504040204" pitchFamily="34" charset="0"/>
              </a:rPr>
              <a:t>Dany jest program: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Courier New" panose="02070309020205020404" pitchFamily="49" charset="0"/>
                <a:cs typeface="Courier New" panose="02070309020205020404" pitchFamily="49" charset="0"/>
              </a:rPr>
              <a:t>  read(n);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Courier New" panose="02070309020205020404" pitchFamily="49" charset="0"/>
                <a:cs typeface="Courier New" panose="02070309020205020404" pitchFamily="49" charset="0"/>
              </a:rPr>
              <a:t>  while n&lt;&gt;rewers(n) 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Courier New" panose="02070309020205020404" pitchFamily="49" charset="0"/>
                <a:cs typeface="Courier New" panose="02070309020205020404" pitchFamily="49" charset="0"/>
              </a:rPr>
              <a:t>    n := n+rewers(n)        { dodawanie arytmetyczne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Tahoma" panose="020B0604030504040204" pitchFamily="34" charset="0"/>
                <a:cs typeface="Tahoma" panose="020B0604030504040204" pitchFamily="34" charset="0"/>
              </a:rPr>
              <a:t>rewers(n) to liczba n zapisana od końca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Tahoma" panose="020B0604030504040204" pitchFamily="34" charset="0"/>
                <a:cs typeface="Tahoma" panose="020B0604030504040204" pitchFamily="34" charset="0"/>
              </a:rPr>
              <a:t>Czy powyższy program zakończy się dla każdej liczby naturalnej?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pl-PL" sz="2000">
                <a:latin typeface="Tahoma" panose="020B0604030504040204" pitchFamily="34" charset="0"/>
                <a:cs typeface="Tahoma" panose="020B0604030504040204" pitchFamily="34" charset="0"/>
              </a:rPr>
              <a:t>Proszę sprawdzić to dla wszystkich liczb n&lt;200.</a:t>
            </a:r>
          </a:p>
        </p:txBody>
      </p:sp>
      <p:sp>
        <p:nvSpPr>
          <p:cNvPr id="19462" name="Symbol zastępczy numeru slajdu 5">
            <a:extLst>
              <a:ext uri="{FF2B5EF4-FFF2-40B4-BE49-F238E27FC236}">
                <a16:creationId xmlns:a16="http://schemas.microsoft.com/office/drawing/2014/main" id="{9403E4AD-6F60-426A-92BF-C5F2D6A0A56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BE60BA0-7B31-468B-964F-378C94F355BA}" type="slidenum">
              <a:rPr lang="pl-PL" altLang="pl-PL" sz="140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26">
            <a:extLst>
              <a:ext uri="{FF2B5EF4-FFF2-40B4-BE49-F238E27FC236}">
                <a16:creationId xmlns:a16="http://schemas.microsoft.com/office/drawing/2014/main" id="{F8CCF930-1258-4062-9F07-518D81D3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509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3F6AEFF6-EBBF-402E-B850-7A7C528B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Pliki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589A0A-24FD-459D-88C7-202CCCBCB7C2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447800"/>
            <a:ext cx="7239000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EEA76"/>
              </a:buClr>
              <a:buFontTx/>
              <a:buChar char="•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f = open(</a:t>
            </a:r>
            <a:r>
              <a:rPr lang="en-US" sz="2000" i="1" kern="0" dirty="0">
                <a:latin typeface="Tahoma" pitchFamily="34" charset="0"/>
                <a:cs typeface="Tahoma" pitchFamily="34" charset="0"/>
              </a:rPr>
              <a:t>filename</a:t>
            </a:r>
            <a:r>
              <a:rPr lang="pl-PL" sz="2000" i="1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[, </a:t>
            </a:r>
            <a:r>
              <a:rPr lang="pl-PL" sz="2000" i="1" kern="0" dirty="0">
                <a:latin typeface="Tahoma" pitchFamily="34" charset="0"/>
                <a:cs typeface="Tahoma" pitchFamily="34" charset="0"/>
              </a:rPr>
              <a:t>tryb 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[, </a:t>
            </a:r>
            <a:r>
              <a:rPr lang="en-US" sz="2000" i="1" kern="0" dirty="0" err="1">
                <a:latin typeface="Tahoma" pitchFamily="34" charset="0"/>
                <a:cs typeface="Tahoma" pitchFamily="34" charset="0"/>
              </a:rPr>
              <a:t>buffersize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])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l-PL" sz="2000" kern="0" dirty="0">
                <a:latin typeface="Tahoma" pitchFamily="34" charset="0"/>
                <a:cs typeface="Tahoma" pitchFamily="34" charset="0"/>
              </a:rPr>
              <a:t>tryb: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 "r", "w", "a" ; default "r“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err="1">
                <a:latin typeface="Tahoma" pitchFamily="34" charset="0"/>
                <a:cs typeface="Tahoma" pitchFamily="34" charset="0"/>
              </a:rPr>
              <a:t>buffersize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: 0=</a:t>
            </a:r>
            <a:r>
              <a:rPr lang="en-US" sz="2000" kern="0" dirty="0" err="1">
                <a:latin typeface="Tahoma" pitchFamily="34" charset="0"/>
                <a:cs typeface="Tahoma" pitchFamily="34" charset="0"/>
              </a:rPr>
              <a:t>unbuffered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; 1=line-buffered; buffered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buFontTx/>
              <a:buChar char="•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me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tody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read([</a:t>
            </a:r>
            <a:r>
              <a:rPr lang="en-US" sz="2000" i="1" kern="0" dirty="0" err="1">
                <a:latin typeface="Tahoma" pitchFamily="34" charset="0"/>
                <a:cs typeface="Tahoma" pitchFamily="34" charset="0"/>
              </a:rPr>
              <a:t>nbytes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])</a:t>
            </a: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err="1">
                <a:latin typeface="Tahoma" pitchFamily="34" charset="0"/>
                <a:cs typeface="Tahoma" pitchFamily="34" charset="0"/>
              </a:rPr>
              <a:t>readline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()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– </a:t>
            </a:r>
            <a:r>
              <a:rPr lang="pl-PL" sz="2000" kern="0" dirty="0" err="1">
                <a:latin typeface="Tahoma" pitchFamily="34" charset="0"/>
                <a:cs typeface="Tahoma" pitchFamily="34" charset="0"/>
              </a:rPr>
              <a:t>pojedyńcza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linia</a:t>
            </a:r>
            <a:endParaRPr lang="pl-PL" sz="2000" i="1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err="1">
                <a:latin typeface="Tahoma" pitchFamily="34" charset="0"/>
                <a:cs typeface="Tahoma" pitchFamily="34" charset="0"/>
              </a:rPr>
              <a:t>readlines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()</a:t>
            </a:r>
            <a:r>
              <a:rPr lang="pl-PL" sz="2000" kern="0" dirty="0">
                <a:latin typeface="Tahoma" pitchFamily="34" charset="0"/>
                <a:cs typeface="Tahoma" pitchFamily="34" charset="0"/>
              </a:rPr>
              <a:t> – wszystkie linie jako lista</a:t>
            </a:r>
            <a:endParaRPr lang="en-US" sz="2000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write(</a:t>
            </a:r>
            <a:r>
              <a:rPr lang="en-US" sz="2000" i="1" kern="0" dirty="0">
                <a:latin typeface="Tahoma" pitchFamily="34" charset="0"/>
                <a:cs typeface="Tahoma" pitchFamily="34" charset="0"/>
              </a:rPr>
              <a:t>string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)</a:t>
            </a: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err="1">
                <a:latin typeface="Tahoma" pitchFamily="34" charset="0"/>
                <a:cs typeface="Tahoma" pitchFamily="34" charset="0"/>
              </a:rPr>
              <a:t>writelines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2000" i="1" kern="0" dirty="0">
                <a:latin typeface="Tahoma" pitchFamily="34" charset="0"/>
                <a:cs typeface="Tahoma" pitchFamily="34" charset="0"/>
              </a:rPr>
              <a:t>list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seek(</a:t>
            </a:r>
            <a:r>
              <a:rPr lang="en-US" sz="2000" i="1" kern="0" dirty="0">
                <a:latin typeface="Tahoma" pitchFamily="34" charset="0"/>
                <a:cs typeface="Tahoma" pitchFamily="34" charset="0"/>
              </a:rPr>
              <a:t>pos</a:t>
            </a:r>
            <a:r>
              <a:rPr lang="pl-PL" sz="2000" i="1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>
                <a:latin typeface="Tahoma" pitchFamily="34" charset="0"/>
                <a:cs typeface="Tahoma" pitchFamily="34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flush()</a:t>
            </a:r>
            <a:endParaRPr lang="pl-PL" sz="2000" kern="0" dirty="0">
              <a:latin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Tahoma" pitchFamily="34" charset="0"/>
                <a:cs typeface="Tahoma" pitchFamily="34" charset="0"/>
              </a:rPr>
              <a:t>close()</a:t>
            </a:r>
          </a:p>
          <a:p>
            <a:pPr lvl="1">
              <a:spcBef>
                <a:spcPct val="20000"/>
              </a:spcBef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E4890523-A92B-4B6E-B869-473A43B174EB}"/>
                  </a:ext>
                </a:extLst>
              </p14:cNvPr>
              <p14:cNvContentPartPr/>
              <p14:nvPr/>
            </p14:nvContentPartPr>
            <p14:xfrm>
              <a:off x="969120" y="1490760"/>
              <a:ext cx="8001360" cy="527580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E4890523-A92B-4B6E-B869-473A43B174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760" y="1481400"/>
                <a:ext cx="8020080" cy="52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1D07F0B7-584E-4B49-9F0A-70CAB33D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Pliki - przykład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AD8ADA-704A-4000-92C5-96227AF7A2CB}"/>
              </a:ext>
            </a:extLst>
          </p:cNvPr>
          <p:cNvSpPr txBox="1">
            <a:spLocks noChangeArrowheads="1"/>
          </p:cNvSpPr>
          <p:nvPr/>
        </p:nvSpPr>
        <p:spPr>
          <a:xfrm>
            <a:off x="882650" y="1250950"/>
            <a:ext cx="7239000" cy="54721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Przykład: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t = {}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f=open("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pap.txt","r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")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for line in f: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 line=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line.strip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('\n').lower()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for z in line: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   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t.setdefault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(z,0)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   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t[z]+=1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# end for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# end for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f.close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for k in t: </a:t>
            </a: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print(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k,t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[k])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508" name="Picture 1026">
            <a:extLst>
              <a:ext uri="{FF2B5EF4-FFF2-40B4-BE49-F238E27FC236}">
                <a16:creationId xmlns:a16="http://schemas.microsoft.com/office/drawing/2014/main" id="{1DF7DEA8-A2F2-4798-8E65-EC43D9E2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509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87C440F0-A1C9-4AC2-93D9-7871EA4F20EA}"/>
                  </a:ext>
                </a:extLst>
              </p14:cNvPr>
              <p14:cNvContentPartPr/>
              <p14:nvPr/>
            </p14:nvContentPartPr>
            <p14:xfrm>
              <a:off x="326880" y="1503000"/>
              <a:ext cx="8444520" cy="339732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87C440F0-A1C9-4AC2-93D9-7871EA4F20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520" y="1493640"/>
                <a:ext cx="8463240" cy="34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2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1D07F0B7-584E-4B49-9F0A-70CAB33D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Pliki - przykład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AD8ADA-704A-4000-92C5-96227AF7A2CB}"/>
              </a:ext>
            </a:extLst>
          </p:cNvPr>
          <p:cNvSpPr txBox="1">
            <a:spLocks noChangeArrowheads="1"/>
          </p:cNvSpPr>
          <p:nvPr/>
        </p:nvSpPr>
        <p:spPr>
          <a:xfrm>
            <a:off x="882650" y="1250950"/>
            <a:ext cx="7239000" cy="54721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Można inaczej: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from collections import 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defaultdict</a:t>
            </a: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t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= 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defaultdict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(int)</a:t>
            </a: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with open(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"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pap.txt","r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")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as f:</a:t>
            </a: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for line in f: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line=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line.strip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('\n').lower()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for z in line: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   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t[z]+=1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# end for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# end for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# end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with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for k in t: </a:t>
            </a: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print(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k,t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[k])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508" name="Picture 1026">
            <a:extLst>
              <a:ext uri="{FF2B5EF4-FFF2-40B4-BE49-F238E27FC236}">
                <a16:creationId xmlns:a16="http://schemas.microsoft.com/office/drawing/2014/main" id="{1DF7DEA8-A2F2-4798-8E65-EC43D9E2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509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8BCFBE81-72F8-4E8A-A886-4A67E09757D6}"/>
                  </a:ext>
                </a:extLst>
              </p14:cNvPr>
              <p14:cNvContentPartPr/>
              <p14:nvPr/>
            </p14:nvContentPartPr>
            <p14:xfrm>
              <a:off x="843840" y="2208240"/>
              <a:ext cx="6039720" cy="346788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8BCFBE81-72F8-4E8A-A886-4A67E09757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80" y="2198880"/>
                <a:ext cx="6058440" cy="34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62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1D07F0B7-584E-4B49-9F0A-70CAB33D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l-PL" altLang="pl-PL" sz="4000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Pliki - przykład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AD8ADA-704A-4000-92C5-96227AF7A2CB}"/>
              </a:ext>
            </a:extLst>
          </p:cNvPr>
          <p:cNvSpPr txBox="1">
            <a:spLocks noChangeArrowheads="1"/>
          </p:cNvSpPr>
          <p:nvPr/>
        </p:nvSpPr>
        <p:spPr>
          <a:xfrm>
            <a:off x="882650" y="1250950"/>
            <a:ext cx="7239000" cy="54721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Plik w postaci: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Nowak Jan ; Informatyki ; profesor ; 180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from 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collections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import 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namedtuple</a:t>
            </a: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Osoba = 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namedtuple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('Osoba’, 'katedra stanowisko pensum’)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osoby = {}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with open(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„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dane.csv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","r")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as f:</a:t>
            </a: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for line in f: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li=</a:t>
            </a:r>
            <a:r>
              <a:rPr lang="en-US" sz="1800" kern="0" dirty="0" err="1">
                <a:latin typeface="Tahoma" pitchFamily="34" charset="0"/>
                <a:cs typeface="Tahoma" pitchFamily="34" charset="0"/>
              </a:rPr>
              <a:t>line.strip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('\n’).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split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(’;’)</a:t>
            </a: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  osoby[lista[0]] = Osoba( lista[1], lista[2], lista[3] 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# end for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# end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with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en-US" sz="1800" kern="0" dirty="0">
                <a:latin typeface="Tahoma" pitchFamily="34" charset="0"/>
                <a:cs typeface="Tahoma" pitchFamily="34" charset="0"/>
              </a:rPr>
              <a:t>for 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naz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in 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osoby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: </a:t>
            </a:r>
            <a:endParaRPr lang="pl-PL" sz="18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r>
              <a:rPr lang="pl-PL" sz="1800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print(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naz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,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t[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naz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]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.katedra,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t[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naz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]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.stanowisko,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 t[</a:t>
            </a:r>
            <a:r>
              <a:rPr lang="pl-PL" sz="1800" kern="0" dirty="0" err="1">
                <a:latin typeface="Tahoma" pitchFamily="34" charset="0"/>
                <a:cs typeface="Tahoma" pitchFamily="34" charset="0"/>
              </a:rPr>
              <a:t>naz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]</a:t>
            </a:r>
            <a:r>
              <a:rPr lang="pl-PL" sz="1800" kern="0" dirty="0">
                <a:latin typeface="Tahoma" pitchFamily="34" charset="0"/>
                <a:cs typeface="Tahoma" pitchFamily="34" charset="0"/>
              </a:rPr>
              <a:t>.pensum </a:t>
            </a:r>
            <a:r>
              <a:rPr lang="en-US" sz="1800" kern="0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EEEA76"/>
              </a:buClr>
              <a:defRPr/>
            </a:pP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508" name="Picture 1026">
            <a:extLst>
              <a:ext uri="{FF2B5EF4-FFF2-40B4-BE49-F238E27FC236}">
                <a16:creationId xmlns:a16="http://schemas.microsoft.com/office/drawing/2014/main" id="{1DF7DEA8-A2F2-4798-8E65-EC43D9E2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509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0D7639AC-E353-49D7-B922-92CD78E2F7E7}"/>
                  </a:ext>
                </a:extLst>
              </p14:cNvPr>
              <p14:cNvContentPartPr/>
              <p14:nvPr/>
            </p14:nvContentPartPr>
            <p14:xfrm>
              <a:off x="130320" y="1504440"/>
              <a:ext cx="7245360" cy="519948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0D7639AC-E353-49D7-B922-92CD78E2F7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60" y="1495080"/>
                <a:ext cx="7264080" cy="52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836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1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18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1990</Words>
  <Application>Microsoft Office PowerPoint</Application>
  <PresentationFormat>Pokaz na ekranie (4:3)</PresentationFormat>
  <Paragraphs>363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Dom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tytułu slajdu</dc:title>
  <dc:creator>mag</dc:creator>
  <cp:lastModifiedBy>Marek G</cp:lastModifiedBy>
  <cp:revision>226</cp:revision>
  <cp:lastPrinted>2005-12-07T07:11:42Z</cp:lastPrinted>
  <dcterms:created xsi:type="dcterms:W3CDTF">2002-02-16T17:39:28Z</dcterms:created>
  <dcterms:modified xsi:type="dcterms:W3CDTF">2020-11-02T15:18:17Z</dcterms:modified>
</cp:coreProperties>
</file>