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723977-D659-4F4E-B190-9159188A944C}">
  <a:tblStyle styleId="{50723977-D659-4F4E-B190-9159188A9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e203e4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7e203e4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e203e42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e203e42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e203e42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e203e42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7e203e42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7e203e42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46d684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46d684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e46d684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e46d684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46d684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46d684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7e203e42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7e203e4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7e203e42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7e203e42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7e203e42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7e203e4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46d684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46d684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e203e42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e203e42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e203e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e203e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e203e4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e203e4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7e203e4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7e203e4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46d684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46d684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e203e42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e203e42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e203e42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e203e42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e203e42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e203e42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Section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and GPUs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SAXPY: Vectorizable Loop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// y = a*x + 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void csaxpy(size_t n, bool *cond, float a, float *x, float *y) {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for (size_t i = 0; i &lt; n; i++)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  if (cond[i])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      y[i] = (a * x[i]) + y[i];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Conditional SAXPY: SPMD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csaxpy_spmd&lt;&lt;&lt;((n-1)/32+1)*32&gt;&gt;&gt;;   // 1-D thread launch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void csaxpy_spmd(size_t n, bool *cond, float a, float *x, float *y) {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if (tid.x &lt; n)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  if (cond[tid.x])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      y[tid.x] = (a * x[tid.x]) + y[tid.x];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CSAXPY: Vector Assembly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743200" y="924000"/>
            <a:ext cx="60891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csaxpy_rvv: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vsetvli t0, a0, e8, m2, ta, ma   # SEW=8 LMUL=2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vle8.v v8, (a1)                  # load cond[i]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vmsne.vi v0, v8, 0               # set mask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vsetvli x0, x0, e32, m8, ta, mu  # SEW=32 LMUL=8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vle32.v v8, (a2)                 # load x[i]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vle32.v v16, (a3)                # load y[i]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vfmacc.vf v16, fa0, v8, v0.t     # a*x[i] + y[i]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vse32.v v16, (a3)                # store y[i]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sub a0, a0, t0                   # decrement AVL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add a1, a1, t0                   # bump cond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slli t0, t0, 2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add a2, a2, t0                   # bump x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add a3, a3, t0                   # bump y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bnez a0, csaxpy_rvv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ret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457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{50723977-D659-4F4E-B190-9159188A944C}</a:tableStyleId>
              </a:tblPr>
              <a:tblGrid>
                <a:gridCol w="730000"/>
                <a:gridCol w="1531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size_t 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bool *cond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float 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float *x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float *y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4"/>
          <p:cNvSpPr txBox="1"/>
          <p:nvPr/>
        </p:nvSpPr>
        <p:spPr>
          <a:xfrm>
            <a:off x="152400" y="133950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for (i = 0; i &lt; n; i++)</a:t>
            </a:r>
            <a:b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(cond[i])</a:t>
            </a:r>
            <a:b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y[i] = (a * x[i]) + y[i];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CSAXPY: SIMT Assembly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743200" y="924000"/>
            <a:ext cx="60891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csaxpy_simt: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mv      t0, tid              # get thread ID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bgeu    t0, a0, skip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add     t1, a1, t0           # compute cond + i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lbu     t1, (t1)             # load cond[i]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beqz    t1, skip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slli    t0, t0, 2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add     a2, a2, t0           # compute x + i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add     a3, a3, t0           # compute y + i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flw     ft0, (a2)            # load x[i]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flw     ft1, (a3)            # load y[i]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fmadd.s ft0, fa0, ft0, ft1   # a*x[i] + y[i]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fsw     ft0, (a3)            # store y[i]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skip: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stop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457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{50723977-D659-4F4E-B190-9159188A944C}</a:tableStyleId>
              </a:tblPr>
              <a:tblGrid>
                <a:gridCol w="730000"/>
                <a:gridCol w="1531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size_t 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bool *cond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float 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float *x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float *y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5"/>
          <p:cNvSpPr txBox="1"/>
          <p:nvPr/>
        </p:nvSpPr>
        <p:spPr>
          <a:xfrm>
            <a:off x="152400" y="1339500"/>
            <a:ext cx="3193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 (tid &lt; n)</a:t>
            </a:r>
            <a:b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(cond[tid])</a:t>
            </a:r>
            <a:b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y[tid] = (a*x[tid]) + y[tid];</a:t>
            </a:r>
            <a:endParaRPr sz="12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Vectorization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 the following code: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 = 0; i &lt; M; i++)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C[i] = A[2*i+1] + A[2*i] * B[2*i];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x1 holds a pointer to array 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x2 holds a pointer to array 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x3 holds a pointer to array 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x4 holds 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Array elements are single-precision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Assume that the arrays do not overlap in memory.  You should not assume that M is an integer multiple of the maximum vector length.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Vectorization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017725"/>
            <a:ext cx="34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M; i++)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v0 = A[2*i+1];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v1 = A[2*i];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v2 = B[2*i];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v0 = v0 + v1 * v2;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C[i] = v0;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226275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{50723977-D659-4F4E-B190-9159188A944C}</a:tableStyleId>
              </a:tblPr>
              <a:tblGrid>
                <a:gridCol w="2711875"/>
                <a:gridCol w="2319650"/>
              </a:tblGrid>
              <a:tr h="37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vsetvli   rd, rs1, SEW, LMUL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vtype &lt;- SEW, LMUL</a:t>
                      </a:r>
                      <a:b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vl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&lt;- min(VLMAX, rs1)</a:t>
                      </a:r>
                      <a:b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 &lt;- vl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</a:tr>
              <a:tr h="2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vlse32.v  vd, (rs1), rs2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vector strided load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 is stride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</a:tr>
              <a:tr h="2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vfmacc.vv vd, vs1, vs2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vd[i]=vd[i]+vs1[i]*vs2[i]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</a:tr>
              <a:tr h="2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vse32.v   vs1, (rs1)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vector unit-strided store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5293900" y="1017725"/>
            <a:ext cx="34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loop: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Vectorization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might the following code be vectorized? Clearly state any assumptions that you used for your answer for what the architecture provides, such as specific instructions, registers,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(i = 0; i &lt; N; i++) {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if (A[i+1])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A[i] = A[i] + B[C[i]];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if the condition were instead A[i-1]?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Overview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Write/optimize RISC-V vector code in assembly and run on ISA simulator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cmplxmult</a:t>
            </a:r>
            <a:r>
              <a:rPr lang="en" sz="1800"/>
              <a:t>: Complex multiply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dgemv</a:t>
            </a:r>
            <a:r>
              <a:rPr lang="en" sz="1800"/>
              <a:t>: Double-precision generalized matrix-vector multiply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dgemm</a:t>
            </a:r>
            <a:r>
              <a:rPr lang="en" sz="1800"/>
              <a:t>: Double-precision generalized matrix-matrix multiply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imax</a:t>
            </a:r>
            <a:r>
              <a:rPr lang="en" sz="1800"/>
              <a:t>: Index of maximum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spmv</a:t>
            </a:r>
            <a:r>
              <a:rPr lang="en" sz="1800"/>
              <a:t>: Sparse matrix-vector multiply (open-ended)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rsort</a:t>
            </a:r>
            <a:r>
              <a:rPr lang="en" sz="1800"/>
              <a:t>: Radix sort (open-ended)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Material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Hardware Divergence Management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If-Then-Else Statement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 = op0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b = op1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 = slt a, b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push.stack reconverge  #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tbranch.eqz p, else    # 2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 = op2                # 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pop.stack              # 4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 = op3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pop.stack              # 5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reconverge: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d = op4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Compiler pushes reconvergence point with current thread mask onto the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At divergence point, hardware picks one subset (then clause) and pushes the other (else clause) onto the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Hardware first executes op2 under updated active mask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Hardware then discards currently executing warp subset and picks next subset at top of the stack (else clause)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Hardware finally pops the PC for the reconvergence point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304800" y="4648200"/>
            <a:ext cx="525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Yunsup Lee, </a:t>
            </a:r>
            <a:r>
              <a:rPr i="1" lang="en" sz="1000"/>
              <a:t>Decoupled Vector-Fetch Architecture with a Scalarizing Compiler</a:t>
            </a:r>
            <a:r>
              <a:rPr lang="en" sz="1000"/>
              <a:t> (2016)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Reminder: PS4/Lab3 Due Monday April 5th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Vector/GPU/SIMT architectures and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4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GPU Hardware Divergence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While Loop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done = false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push.stack reconverge    #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loop: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tbranch.neqz done, exit  # 2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a = op0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b = op1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done = slt a, b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j loop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exit: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pop.stack                # 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reconverge: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 = op2</a:t>
            </a:r>
            <a:endParaRPr/>
          </a:p>
        </p:txBody>
      </p:sp>
      <p:sp>
        <p:nvSpPr>
          <p:cNvPr id="186" name="Google Shape;18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Compiler pushes reconvergence point with current thread mask onto the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Loop executes until all threads have exited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exiting warp subsets pop a token from the stack, until eventually the reconverged PC with the original mask at the loop entry is recovered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304800" y="4648200"/>
            <a:ext cx="525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Yunsup Lee, </a:t>
            </a:r>
            <a:r>
              <a:rPr i="1" lang="en" sz="1000"/>
              <a:t>Decoupled Vector-Fetch Architecture with a Scalarizing Compiler</a:t>
            </a:r>
            <a:r>
              <a:rPr lang="en" sz="1000"/>
              <a:t> (2016)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Vector stripmining</a:t>
            </a:r>
            <a:r>
              <a:rPr lang="en" sz="1800"/>
              <a:t>:  break loops into pieces that fit in vector registers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Vector masks</a:t>
            </a:r>
            <a:r>
              <a:rPr lang="en" sz="1800"/>
              <a:t>: help vectorize code with conditional execution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Vector reductions</a:t>
            </a:r>
            <a:r>
              <a:rPr lang="en" sz="1800"/>
              <a:t>: </a:t>
            </a:r>
            <a:r>
              <a:rPr lang="en"/>
              <a:t>help vectorize </a:t>
            </a:r>
            <a:r>
              <a:rPr lang="en" sz="1800"/>
              <a:t>loop-carried dependence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Vector strided loads/stores: </a:t>
            </a:r>
            <a:r>
              <a:rPr lang="en"/>
              <a:t>Vectorize loop when data is not stored contiguously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Vector scatter/gather</a:t>
            </a:r>
            <a:r>
              <a:rPr lang="en" sz="1800"/>
              <a:t>: vectorize loop with indirect memory accesses; need to </a:t>
            </a:r>
            <a:r>
              <a:rPr lang="en"/>
              <a:t>consider</a:t>
            </a:r>
            <a:r>
              <a:rPr lang="en" sz="1800"/>
              <a:t> loop-carried dependence as well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Architecture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Vector chaining: </a:t>
            </a:r>
            <a:r>
              <a:rPr lang="en"/>
              <a:t>S</a:t>
            </a:r>
            <a:r>
              <a:rPr lang="en" sz="1800"/>
              <a:t>tart dependent instruction as soon as first result appears</a:t>
            </a:r>
            <a:endParaRPr sz="18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400" y="1790622"/>
            <a:ext cx="5189200" cy="9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525" y="3297475"/>
            <a:ext cx="2712482" cy="10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4011150" y="2823213"/>
            <a:ext cx="381900" cy="41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491700" y="2823225"/>
            <a:ext cx="13443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chaining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Architecture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Dead time: </a:t>
            </a:r>
            <a:r>
              <a:rPr lang="en"/>
              <a:t>T</a:t>
            </a:r>
            <a:r>
              <a:rPr lang="en" sz="1800"/>
              <a:t>ime before another vector instruction can start down a pipeline </a:t>
            </a:r>
            <a:endParaRPr sz="18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449" y="1828800"/>
            <a:ext cx="4241151" cy="2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Vector Lane Trade-off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Consider the following vector instruction sequence: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vadd v1, v2, v3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vadd v4, v5, v6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next instruction after that uses a different functional unit.  Suppose that VL=32.   On which machine would this code perform better: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8 lanes and 2 cycles of dead 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16 lanes and 8 cycles of dead time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Assume a single-cycle ALU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Packed SIMD vs Vectors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/>
              <a:t>Packed/Subword SIMD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SIMD width encoded in ISA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Separate instruction variant for each width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backwards compatible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Shorter vectors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Spatial execution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 elements execute in same cycle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Need ILP to saturate datapath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Utilization suffers as datapath grows wider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impler to implement as an extension to an existing scalar microarchitecture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Reuse GPRs, superscalar issue logic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Traditionally lacked predication, indexed memory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 vector lengths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More portable code that can scale to use maximum vector length of the machine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More efficient use of opcode space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Longer vectors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Temporal execution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Vector length greater than number of lanes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Vectors execute over multiple cycles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Better efficiency with fewer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expressive ISA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vs Vectors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GPUs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SIMT:  Individual scalar instruction streams for each microthread are grouped together for SIMD execution on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memory operations are scatter/gather; rely on coalescing to dynamically detect unit-stride access patterns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Scalar values replicated across threads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Hardware-managed divergence stack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architectures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Highly structured memory access patterns (unit-stride, constant-stride) </a:t>
            </a:r>
            <a:r>
              <a:rPr lang="en"/>
              <a:t>expressed explicitly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Scalar support, scalar-vector operations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 predication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864925"/>
            <a:ext cx="8520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Recent GPU architectures </a:t>
            </a:r>
            <a:r>
              <a:rPr lang="en"/>
              <a:t>incorporate</a:t>
            </a:r>
            <a:r>
              <a:rPr lang="en"/>
              <a:t> features from vector machines: </a:t>
            </a:r>
            <a:r>
              <a:rPr lang="en"/>
              <a:t>explicit v</a:t>
            </a:r>
            <a:r>
              <a:rPr lang="en"/>
              <a:t>ector memory operations, </a:t>
            </a:r>
            <a:r>
              <a:rPr lang="en"/>
              <a:t>shared scalar register file, scalar execution units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vs Vectors: Memory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ways for vector architectures and GPUs to tolerate memory latency?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Vectors</a:t>
            </a:r>
            <a:r>
              <a:rPr lang="en"/>
              <a:t>: Long vectors, deeply pipelined memory system; exploit memory-level parallelism and predictability of vector access patterns for prefetching and access/execute decoupling (CS252)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GPUs</a:t>
            </a:r>
            <a:r>
              <a:rPr lang="en"/>
              <a:t>: Multithreading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00" y="1152463"/>
            <a:ext cx="3970225" cy="3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