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3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5B8B7-E173-40CF-8C1E-9796002E0468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CDC9ED-495E-483A-8276-BCC15776291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52536" y="0"/>
            <a:ext cx="10081120" cy="710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On-screen Show (4:3)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4</cp:revision>
  <dcterms:created xsi:type="dcterms:W3CDTF">2025-04-04T11:43:50Z</dcterms:created>
  <dcterms:modified xsi:type="dcterms:W3CDTF">2025-04-04T12:26:35Z</dcterms:modified>
</cp:coreProperties>
</file>