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수치해석 </a:t>
            </a:r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HW#1</a:t>
            </a:r>
          </a:p>
          <a:p>
            <a:pPr algn="ctr"/>
            <a:endParaRPr lang="en-US" altLang="ko-KR" sz="1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Bisection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과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Newton-Raphson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법의 비교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Python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7445411" y="5166504"/>
            <a:ext cx="5912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컴퓨터소프트웨어학부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2015005187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최철훈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929075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근사치에서 가장 가까운 정수를 택하여 </a:t>
            </a:r>
            <a:r>
              <a:rPr lang="en-US" altLang="ko-KR" b="1" dirty="0">
                <a:solidFill>
                  <a:prstClr val="white"/>
                </a:solidFill>
              </a:rPr>
              <a:t>initial value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-1.044</a:t>
            </a:r>
            <a:r>
              <a:rPr lang="ko-KR" altLang="en-US" b="1" dirty="0">
                <a:solidFill>
                  <a:prstClr val="white"/>
                </a:solidFill>
              </a:rPr>
              <a:t>가 근이다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1.19999923518475</a:t>
            </a:r>
            <a:r>
              <a:rPr lang="ko-KR" altLang="en-US" b="1" dirty="0">
                <a:solidFill>
                  <a:prstClr val="white"/>
                </a:solidFill>
              </a:rPr>
              <a:t>가 근사값이다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3.12400000000075</a:t>
            </a:r>
            <a:r>
              <a:rPr lang="ko-KR" altLang="en-US" b="1" dirty="0">
                <a:solidFill>
                  <a:prstClr val="white"/>
                </a:solidFill>
              </a:rPr>
              <a:t>가 근사값이다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2B19BC-45D4-4B7A-84C8-24B4861E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1837453"/>
            <a:ext cx="5515745" cy="1171739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6633AB63-4CD4-4696-97F8-32E0F036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99" y="3324734"/>
            <a:ext cx="5515745" cy="115468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111923E6-2B1C-4686-8CF6-2A588900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4773307"/>
            <a:ext cx="5515744" cy="11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3775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과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의 비교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white"/>
                </a:solidFill>
              </a:rPr>
              <a:t>Bisection</a:t>
            </a:r>
            <a:r>
              <a:rPr lang="ko-KR" altLang="en-US" sz="2000" b="1" dirty="0">
                <a:solidFill>
                  <a:prstClr val="white"/>
                </a:solidFill>
              </a:rPr>
              <a:t>은 중근을 구할 수 없지만 </a:t>
            </a:r>
            <a:r>
              <a:rPr lang="en-US" altLang="ko-KR" sz="2000" b="1" dirty="0">
                <a:solidFill>
                  <a:prstClr val="white"/>
                </a:solidFill>
              </a:rPr>
              <a:t>Newton-</a:t>
            </a:r>
            <a:r>
              <a:rPr lang="en-US" altLang="ko-KR" sz="20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2000" b="1" dirty="0">
                <a:solidFill>
                  <a:prstClr val="white"/>
                </a:solidFill>
              </a:rPr>
              <a:t>법은 구할 수 있다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white"/>
                </a:solidFill>
              </a:rPr>
              <a:t>Bisection</a:t>
            </a:r>
            <a:r>
              <a:rPr lang="ko-KR" altLang="en-US" sz="2000" b="1" dirty="0">
                <a:solidFill>
                  <a:prstClr val="white"/>
                </a:solidFill>
              </a:rPr>
              <a:t>은 </a:t>
            </a:r>
            <a:r>
              <a:rPr lang="en-US" altLang="ko-KR" sz="2000" b="1" dirty="0">
                <a:solidFill>
                  <a:prstClr val="white"/>
                </a:solidFill>
              </a:rPr>
              <a:t>interval</a:t>
            </a:r>
            <a:r>
              <a:rPr lang="ko-KR" altLang="en-US" sz="2000" b="1" dirty="0">
                <a:solidFill>
                  <a:prstClr val="white"/>
                </a:solidFill>
              </a:rPr>
              <a:t>과 </a:t>
            </a:r>
            <a:r>
              <a:rPr lang="en-US" altLang="ko-KR" sz="2000" b="1" dirty="0">
                <a:solidFill>
                  <a:prstClr val="white"/>
                </a:solidFill>
              </a:rPr>
              <a:t>stop condition</a:t>
            </a:r>
            <a:r>
              <a:rPr lang="ko-KR" altLang="en-US" sz="2000" b="1" dirty="0">
                <a:solidFill>
                  <a:prstClr val="white"/>
                </a:solidFill>
              </a:rPr>
              <a:t>에 따라서 얼마나 정확한 근을 구할지가 결정되지만 </a:t>
            </a:r>
            <a:r>
              <a:rPr lang="en-US" altLang="ko-KR" sz="2000" b="1" dirty="0">
                <a:solidFill>
                  <a:prstClr val="white"/>
                </a:solidFill>
              </a:rPr>
              <a:t>Newton-</a:t>
            </a:r>
            <a:r>
              <a:rPr lang="en-US" altLang="ko-KR" sz="20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2000" b="1" dirty="0">
                <a:solidFill>
                  <a:prstClr val="white"/>
                </a:solidFill>
              </a:rPr>
              <a:t>법은 근과 </a:t>
            </a:r>
            <a:r>
              <a:rPr lang="en-US" altLang="ko-KR" sz="2000" b="1" dirty="0">
                <a:solidFill>
                  <a:prstClr val="white"/>
                </a:solidFill>
              </a:rPr>
              <a:t>initial value</a:t>
            </a:r>
            <a:r>
              <a:rPr lang="ko-KR" altLang="en-US" sz="2000" b="1" dirty="0">
                <a:solidFill>
                  <a:prstClr val="white"/>
                </a:solidFill>
              </a:rPr>
              <a:t>사이에 변곡점만 있지 않으면 </a:t>
            </a:r>
            <a:r>
              <a:rPr lang="en-US" altLang="ko-KR" sz="2000" b="1" dirty="0">
                <a:solidFill>
                  <a:prstClr val="white"/>
                </a:solidFill>
              </a:rPr>
              <a:t>stop condition</a:t>
            </a:r>
            <a:r>
              <a:rPr lang="ko-KR" altLang="en-US" sz="2000" b="1" dirty="0">
                <a:solidFill>
                  <a:prstClr val="white"/>
                </a:solidFill>
              </a:rPr>
              <a:t>에 </a:t>
            </a:r>
            <a:r>
              <a:rPr lang="ko-KR" altLang="en-US" sz="2000" b="1" dirty="0" err="1">
                <a:solidFill>
                  <a:prstClr val="white"/>
                </a:solidFill>
              </a:rPr>
              <a:t>따라서만</a:t>
            </a:r>
            <a:r>
              <a:rPr lang="ko-KR" altLang="en-US" sz="2000" b="1" dirty="0">
                <a:solidFill>
                  <a:prstClr val="white"/>
                </a:solidFill>
              </a:rPr>
              <a:t> 얼마나 정확한 근을 구할지가 결정된다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5393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마무리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https://github.com/cheol-hoon/Numerical-Analysis</a:t>
            </a:r>
          </a:p>
        </p:txBody>
      </p:sp>
    </p:spTree>
    <p:extLst>
      <p:ext uri="{BB962C8B-B14F-4D97-AF65-F5344CB8AC3E}">
        <p14:creationId xmlns:p14="http://schemas.microsoft.com/office/powerpoint/2010/main" val="30476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069545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>
                <a:solidFill>
                  <a:prstClr val="white"/>
                </a:solidFill>
              </a:rPr>
              <a:t>근 추측하기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Bisection</a:t>
            </a:r>
            <a:r>
              <a:rPr lang="ko-KR" altLang="en-US" sz="3600" b="1" dirty="0">
                <a:solidFill>
                  <a:prstClr val="white"/>
                </a:solidFill>
              </a:rPr>
              <a:t>을 이용하여 근 구하기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Newton-</a:t>
            </a:r>
            <a:r>
              <a:rPr lang="en-US" altLang="ko-KR" sz="36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3600" b="1" dirty="0">
                <a:solidFill>
                  <a:prstClr val="white"/>
                </a:solidFill>
              </a:rPr>
              <a:t>을 이용하여 근 구하기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b="1" dirty="0">
                <a:solidFill>
                  <a:prstClr val="white"/>
                </a:solidFill>
              </a:rPr>
              <a:t>Bisection</a:t>
            </a:r>
            <a:r>
              <a:rPr lang="ko-KR" altLang="en-US" sz="3600" b="1" dirty="0">
                <a:solidFill>
                  <a:prstClr val="white"/>
                </a:solidFill>
              </a:rPr>
              <a:t>과 </a:t>
            </a:r>
            <a:r>
              <a:rPr lang="en-US" altLang="ko-KR" sz="3600" b="1" dirty="0">
                <a:solidFill>
                  <a:prstClr val="white"/>
                </a:solidFill>
              </a:rPr>
              <a:t>Newton-</a:t>
            </a:r>
            <a:r>
              <a:rPr lang="en-US" altLang="ko-KR" sz="3600" b="1" dirty="0" err="1">
                <a:solidFill>
                  <a:prstClr val="white"/>
                </a:solidFill>
              </a:rPr>
              <a:t>Rhapson</a:t>
            </a:r>
            <a:r>
              <a:rPr lang="ko-KR" altLang="en-US" sz="3600" b="1" dirty="0">
                <a:solidFill>
                  <a:prstClr val="white"/>
                </a:solidFill>
              </a:rPr>
              <a:t>의 비교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먼저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, f(x)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=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𝟖𝟓𝟐𝟕𝟐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𝟏𝟔𝟏𝟒𝟕𝟐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𝟒𝟖𝟐𝟒𝟖𝟑𝟐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의 근의 위치를 추측하기 위해 그래프를 그렸다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위 그래프를 보면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f(x)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근은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-1, 1, 3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에 근접해 있으며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근방에서 중근을 가짐을 확인할 수 있다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화면, 방이(가) 표시된 사진&#10;&#10;자동 생성된 설명">
            <a:extLst>
              <a:ext uri="{FF2B5EF4-FFF2-40B4-BE49-F238E27FC236}">
                <a16:creationId xmlns:a16="http://schemas.microsoft.com/office/drawing/2014/main" id="{86873C4D-587E-4032-8125-559CBDF47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30" y="2447694"/>
            <a:ext cx="4695430" cy="19245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63CAE1-B97A-48F9-8010-0E63D4F5F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75" y="2031874"/>
            <a:ext cx="3295639" cy="28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-1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-1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-1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-1.044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19" y="2459849"/>
            <a:ext cx="2515464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66" y="1992191"/>
            <a:ext cx="1219370" cy="2381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32" y="2468237"/>
            <a:ext cx="2515464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47" y="1901739"/>
            <a:ext cx="1676634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00" y="2459850"/>
            <a:ext cx="2525325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51" y="1901739"/>
            <a:ext cx="194337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1.2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219" y="2459849"/>
            <a:ext cx="2515463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266" y="1996629"/>
            <a:ext cx="1219370" cy="2292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832" y="2468237"/>
            <a:ext cx="2515463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6313" y="1901739"/>
            <a:ext cx="1560502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000" y="2459850"/>
            <a:ext cx="2525324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4851" y="1903516"/>
            <a:ext cx="1943371" cy="4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7473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 추측하기 </a:t>
            </a: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근방의 근 추측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 근방의 근을 좀 더 정확하게 알기 위해 </a:t>
            </a:r>
            <a:r>
              <a:rPr lang="en-US" altLang="ko-KR" b="1" dirty="0">
                <a:solidFill>
                  <a:prstClr val="white"/>
                </a:solidFill>
              </a:rPr>
              <a:t>3</a:t>
            </a:r>
            <a:r>
              <a:rPr lang="ko-KR" altLang="en-US" b="1" dirty="0">
                <a:solidFill>
                  <a:prstClr val="white"/>
                </a:solidFill>
              </a:rPr>
              <a:t> 근방을 점점 확대하여 그래프를 그렸다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…..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위와 같이 확대하여 </a:t>
            </a:r>
            <a:r>
              <a:rPr lang="en-US" altLang="ko-KR" b="1" dirty="0">
                <a:solidFill>
                  <a:prstClr val="white"/>
                </a:solidFill>
              </a:rPr>
              <a:t>3.124</a:t>
            </a:r>
            <a:r>
              <a:rPr lang="ko-KR" altLang="en-US" b="1" dirty="0">
                <a:solidFill>
                  <a:prstClr val="white"/>
                </a:solidFill>
              </a:rPr>
              <a:t>에 근사한 값임을 알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AC950-CF5F-4A36-8AF2-2CD39F4FA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219" y="2459849"/>
            <a:ext cx="2515463" cy="21393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48A311-B1EE-4056-907E-B1AE047A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2266" y="2006152"/>
            <a:ext cx="1219370" cy="2102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C3C9B7-CF49-47EB-941D-CAD57F6AC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832" y="2468237"/>
            <a:ext cx="2515463" cy="21393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B023CD7-A1BC-4AA8-AB7D-430B60953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2292" y="1901739"/>
            <a:ext cx="1368544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2AF235-DF39-4701-AD5C-B618EB7F3A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000" y="2459850"/>
            <a:ext cx="2525324" cy="21477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7550D5D-005D-4AE0-84B9-F89F923C3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245" y="1901739"/>
            <a:ext cx="183858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1095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Bisection</a:t>
            </a:r>
            <a:r>
              <a:rPr lang="ko-KR" altLang="en-US" b="1" dirty="0">
                <a:solidFill>
                  <a:prstClr val="white"/>
                </a:solidFill>
              </a:rPr>
              <a:t>을 구현한 코드이다</a:t>
            </a:r>
            <a:r>
              <a:rPr lang="en-US" altLang="ko-KR" b="1" dirty="0">
                <a:solidFill>
                  <a:prstClr val="white"/>
                </a:solidFill>
              </a:rPr>
              <a:t>. </a:t>
            </a:r>
            <a:r>
              <a:rPr lang="ko-KR" altLang="en-US" b="1" dirty="0">
                <a:solidFill>
                  <a:prstClr val="white"/>
                </a:solidFill>
              </a:rPr>
              <a:t>정확한 근을 찾지 못하면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이 </a:t>
            </a:r>
            <a:r>
              <a:rPr lang="en-US" altLang="ko-KR" b="1" dirty="0">
                <a:solidFill>
                  <a:prstClr val="white"/>
                </a:solidFill>
              </a:rPr>
              <a:t>0.0001</a:t>
            </a:r>
            <a:r>
              <a:rPr lang="ko-KR" altLang="en-US" b="1" dirty="0">
                <a:solidFill>
                  <a:prstClr val="white"/>
                </a:solidFill>
              </a:rPr>
              <a:t>보다 작을 경우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을 반환하도록 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815104-5D03-463B-AB3C-08CDAE1A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414" y="2138169"/>
            <a:ext cx="3942462" cy="36859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55335DB-5473-48A2-8794-5034E4526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8528" y="2112077"/>
            <a:ext cx="4086343" cy="37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731095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Bisection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근사치를 중심으로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을 </a:t>
            </a:r>
            <a:r>
              <a:rPr lang="en-US" altLang="ko-KR" b="1" dirty="0">
                <a:solidFill>
                  <a:prstClr val="white"/>
                </a:solidFill>
              </a:rPr>
              <a:t>5</a:t>
            </a:r>
            <a:r>
              <a:rPr lang="ko-KR" altLang="en-US" b="1" dirty="0">
                <a:solidFill>
                  <a:prstClr val="white"/>
                </a:solidFill>
              </a:rPr>
              <a:t>번 이등분하는 초기 </a:t>
            </a:r>
            <a:r>
              <a:rPr lang="en-US" altLang="ko-KR" b="1" dirty="0">
                <a:solidFill>
                  <a:prstClr val="white"/>
                </a:solidFill>
              </a:rPr>
              <a:t>interval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-1.044</a:t>
            </a:r>
            <a:r>
              <a:rPr lang="ko-KR" altLang="en-US" b="1" dirty="0">
                <a:solidFill>
                  <a:prstClr val="white"/>
                </a:solidFill>
              </a:rPr>
              <a:t>가 근이다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1.2</a:t>
            </a:r>
            <a:r>
              <a:rPr lang="ko-KR" altLang="en-US" b="1" dirty="0">
                <a:solidFill>
                  <a:prstClr val="white"/>
                </a:solidFill>
              </a:rPr>
              <a:t>는 중근이어서 </a:t>
            </a:r>
            <a:r>
              <a:rPr lang="en-US" altLang="ko-KR" b="1" dirty="0">
                <a:solidFill>
                  <a:prstClr val="white"/>
                </a:solidFill>
              </a:rPr>
              <a:t>sign change</a:t>
            </a:r>
            <a:r>
              <a:rPr lang="ko-KR" altLang="en-US" b="1" dirty="0">
                <a:solidFill>
                  <a:prstClr val="white"/>
                </a:solidFill>
              </a:rPr>
              <a:t>가 일어나지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않으므로 값을 찾지 못한다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근이 </a:t>
            </a:r>
            <a:r>
              <a:rPr lang="en-US" altLang="ko-KR" b="1" dirty="0">
                <a:solidFill>
                  <a:prstClr val="white"/>
                </a:solidFill>
              </a:rPr>
              <a:t>3.123979</a:t>
            </a:r>
            <a:r>
              <a:rPr lang="ko-KR" altLang="en-US" b="1" dirty="0">
                <a:solidFill>
                  <a:prstClr val="white"/>
                </a:solidFill>
              </a:rPr>
              <a:t>와 </a:t>
            </a:r>
            <a:r>
              <a:rPr lang="en-US" altLang="ko-KR" b="1" dirty="0">
                <a:solidFill>
                  <a:prstClr val="white"/>
                </a:solidFill>
              </a:rPr>
              <a:t>3.124042968750 </a:t>
            </a:r>
            <a:r>
              <a:rPr lang="ko-KR" altLang="en-US" b="1" dirty="0">
                <a:solidFill>
                  <a:prstClr val="white"/>
                </a:solidFill>
              </a:rPr>
              <a:t>사이에 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                                                              </a:t>
            </a:r>
            <a:r>
              <a:rPr lang="ko-KR" altLang="en-US" b="1" dirty="0">
                <a:solidFill>
                  <a:prstClr val="white"/>
                </a:solidFill>
              </a:rPr>
              <a:t>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 descr="스크린샷, 디스플레이, 전화이(가) 표시된 사진&#10;&#10;자동 생성된 설명">
            <a:extLst>
              <a:ext uri="{FF2B5EF4-FFF2-40B4-BE49-F238E27FC236}">
                <a16:creationId xmlns:a16="http://schemas.microsoft.com/office/drawing/2014/main" id="{F507C218-8CBB-48E9-AC9F-3EF747E8B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1765761"/>
            <a:ext cx="4910765" cy="115995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B7FCF10E-B41E-4DBE-AB62-3697E781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3104938"/>
            <a:ext cx="4910765" cy="1362233"/>
          </a:xfrm>
          <a:prstGeom prst="rect">
            <a:avLst/>
          </a:prstGeom>
        </p:spPr>
      </p:pic>
      <p:pic>
        <p:nvPicPr>
          <p:cNvPr id="23" name="그림 22" descr="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CCE066D-2FEF-4A5A-9545-DC5693016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00" y="4713989"/>
            <a:ext cx="4910765" cy="11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9290756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Newton-</a:t>
            </a:r>
            <a:r>
              <a:rPr lang="en-US" altLang="ko-KR" sz="4000" b="1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Rhapson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을 이용하여 근 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Newton-</a:t>
                </a:r>
                <a:r>
                  <a:rPr lang="en-US" altLang="ko-KR" b="1" dirty="0" err="1">
                    <a:solidFill>
                      <a:prstClr val="white"/>
                    </a:solidFill>
                  </a:rPr>
                  <a:t>Rhapson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법을 구현한 코드이다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정확한 근을 찾지 못하면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1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ko-KR" altLang="en-US" b="1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차이가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0.0001%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오차율을 보이면 이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을 반환하도록 하였다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F815104-5D03-463B-AB3C-08CDAE1AD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1362" y="2621130"/>
            <a:ext cx="4757798" cy="29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2751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402</Words>
  <Application>Microsoft Office PowerPoint</Application>
  <PresentationFormat>와이드스크린</PresentationFormat>
  <Paragraphs>118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Cambria Math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최철훈</cp:lastModifiedBy>
  <cp:revision>34</cp:revision>
  <dcterms:created xsi:type="dcterms:W3CDTF">2020-09-04T02:15:35Z</dcterms:created>
  <dcterms:modified xsi:type="dcterms:W3CDTF">2020-09-05T11:28:20Z</dcterms:modified>
</cp:coreProperties>
</file>