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3"/>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6858000" cx="12192000"/>
  <p:notesSz cx="6858000" cy="9144000"/>
  <p:embeddedFontLst>
    <p:embeddedFont>
      <p:font typeface="Libre Baskerville"/>
      <p:regular r:id="rId17"/>
      <p:bold r:id="rId18"/>
      <p: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LibreBaskerville-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LibreBaskerville-italic.fntdata"/><Relationship Id="rId6" Type="http://schemas.openxmlformats.org/officeDocument/2006/relationships/slide" Target="slides/slide1.xml"/><Relationship Id="rId18" Type="http://schemas.openxmlformats.org/officeDocument/2006/relationships/font" Target="fonts/LibreBaskerville-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800" cy="458788"/>
          </a:xfrm>
          <a:prstGeom prst="rect">
            <a:avLst/>
          </a:prstGeom>
          <a:noFill/>
          <a:ln>
            <a:noFill/>
          </a:ln>
        </p:spPr>
        <p:txBody>
          <a:bodyPr anchorCtr="0" anchor="t" bIns="91425" lIns="91425" spcFirstLastPara="1" rIns="91425" wrap="square" tIns="91425"/>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Shape 4"/>
          <p:cNvSpPr txBox="1"/>
          <p:nvPr>
            <p:ph idx="10" type="dt"/>
          </p:nvPr>
        </p:nvSpPr>
        <p:spPr>
          <a:xfrm>
            <a:off x="3884613" y="0"/>
            <a:ext cx="2971800" cy="458788"/>
          </a:xfrm>
          <a:prstGeom prst="rect">
            <a:avLst/>
          </a:prstGeom>
          <a:noFill/>
          <a:ln>
            <a:noFill/>
          </a:ln>
        </p:spPr>
        <p:txBody>
          <a:bodyPr anchorCtr="0" anchor="t" bIns="91425" lIns="91425" spcFirstLastPara="1" rIns="91425" wrap="square" tIns="91425"/>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Shape 5"/>
          <p:cNvSpPr/>
          <p:nvPr>
            <p:ph idx="3"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 name="Shape 6"/>
          <p:cNvSpPr txBox="1"/>
          <p:nvPr>
            <p:ph idx="1" type="body"/>
          </p:nvPr>
        </p:nvSpPr>
        <p:spPr>
          <a:xfrm>
            <a:off x="685800" y="4400550"/>
            <a:ext cx="5486400" cy="308610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9pPr>
          </a:lstStyle>
          <a:p/>
        </p:txBody>
      </p:sp>
      <p:sp>
        <p:nvSpPr>
          <p:cNvPr id="7" name="Shape 7"/>
          <p:cNvSpPr txBox="1"/>
          <p:nvPr>
            <p:ph idx="11" type="ftr"/>
          </p:nvPr>
        </p:nvSpPr>
        <p:spPr>
          <a:xfrm>
            <a:off x="0" y="8685213"/>
            <a:ext cx="2971800" cy="458787"/>
          </a:xfrm>
          <a:prstGeom prst="rect">
            <a:avLst/>
          </a:prstGeom>
          <a:noFill/>
          <a:ln>
            <a:noFill/>
          </a:ln>
        </p:spPr>
        <p:txBody>
          <a:bodyPr anchorCtr="0" anchor="b" bIns="91425" lIns="91425" spcFirstLastPara="1" rIns="91425" wrap="square" tIns="91425"/>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Shape 8"/>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1" name="Shape 501"/>
        <p:cNvGrpSpPr/>
        <p:nvPr/>
      </p:nvGrpSpPr>
      <p:grpSpPr>
        <a:xfrm>
          <a:off x="0" y="0"/>
          <a:ext cx="0" cy="0"/>
          <a:chOff x="0" y="0"/>
          <a:chExt cx="0" cy="0"/>
        </a:xfrm>
      </p:grpSpPr>
      <p:sp>
        <p:nvSpPr>
          <p:cNvPr id="502" name="Shape 502"/>
          <p:cNvSpPr txBox="1"/>
          <p:nvPr>
            <p:ph idx="1" type="body"/>
          </p:nvPr>
        </p:nvSpPr>
        <p:spPr>
          <a:xfrm>
            <a:off x="685800" y="4400550"/>
            <a:ext cx="5486400" cy="3086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503" name="Shape 503"/>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5" name="Shape 555"/>
        <p:cNvGrpSpPr/>
        <p:nvPr/>
      </p:nvGrpSpPr>
      <p:grpSpPr>
        <a:xfrm>
          <a:off x="0" y="0"/>
          <a:ext cx="0" cy="0"/>
          <a:chOff x="0" y="0"/>
          <a:chExt cx="0" cy="0"/>
        </a:xfrm>
      </p:grpSpPr>
      <p:sp>
        <p:nvSpPr>
          <p:cNvPr id="556" name="Shape 556"/>
          <p:cNvSpPr txBox="1"/>
          <p:nvPr>
            <p:ph idx="1" type="body"/>
          </p:nvPr>
        </p:nvSpPr>
        <p:spPr>
          <a:xfrm>
            <a:off x="685800" y="4400550"/>
            <a:ext cx="5486400" cy="3086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557" name="Shape 557"/>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0" name="Shape 560"/>
        <p:cNvGrpSpPr/>
        <p:nvPr/>
      </p:nvGrpSpPr>
      <p:grpSpPr>
        <a:xfrm>
          <a:off x="0" y="0"/>
          <a:ext cx="0" cy="0"/>
          <a:chOff x="0" y="0"/>
          <a:chExt cx="0" cy="0"/>
        </a:xfrm>
      </p:grpSpPr>
      <p:sp>
        <p:nvSpPr>
          <p:cNvPr id="561" name="Shape 561"/>
          <p:cNvSpPr txBox="1"/>
          <p:nvPr>
            <p:ph idx="1" type="body"/>
          </p:nvPr>
        </p:nvSpPr>
        <p:spPr>
          <a:xfrm>
            <a:off x="685800" y="4400550"/>
            <a:ext cx="5486400" cy="3086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562" name="Shape 562"/>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5" name="Shape 505"/>
        <p:cNvGrpSpPr/>
        <p:nvPr/>
      </p:nvGrpSpPr>
      <p:grpSpPr>
        <a:xfrm>
          <a:off x="0" y="0"/>
          <a:ext cx="0" cy="0"/>
          <a:chOff x="0" y="0"/>
          <a:chExt cx="0" cy="0"/>
        </a:xfrm>
      </p:grpSpPr>
      <p:sp>
        <p:nvSpPr>
          <p:cNvPr id="506" name="Shape 506"/>
          <p:cNvSpPr txBox="1"/>
          <p:nvPr>
            <p:ph idx="1" type="body"/>
          </p:nvPr>
        </p:nvSpPr>
        <p:spPr>
          <a:xfrm>
            <a:off x="685800" y="4400550"/>
            <a:ext cx="5486400" cy="3086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507" name="Shape 507"/>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2" name="Shape 512"/>
        <p:cNvGrpSpPr/>
        <p:nvPr/>
      </p:nvGrpSpPr>
      <p:grpSpPr>
        <a:xfrm>
          <a:off x="0" y="0"/>
          <a:ext cx="0" cy="0"/>
          <a:chOff x="0" y="0"/>
          <a:chExt cx="0" cy="0"/>
        </a:xfrm>
      </p:grpSpPr>
      <p:sp>
        <p:nvSpPr>
          <p:cNvPr id="513" name="Shape 513"/>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514" name="Shape 514"/>
          <p:cNvSpPr txBox="1"/>
          <p:nvPr>
            <p:ph idx="1" type="body"/>
          </p:nvPr>
        </p:nvSpPr>
        <p:spPr>
          <a:xfrm>
            <a:off x="685800" y="4400550"/>
            <a:ext cx="5486400" cy="3086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
        <p:nvSpPr>
          <p:cNvPr id="515" name="Shape 515"/>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9" name="Shape 519"/>
        <p:cNvGrpSpPr/>
        <p:nvPr/>
      </p:nvGrpSpPr>
      <p:grpSpPr>
        <a:xfrm>
          <a:off x="0" y="0"/>
          <a:ext cx="0" cy="0"/>
          <a:chOff x="0" y="0"/>
          <a:chExt cx="0" cy="0"/>
        </a:xfrm>
      </p:grpSpPr>
      <p:sp>
        <p:nvSpPr>
          <p:cNvPr id="520" name="Shape 520"/>
          <p:cNvSpPr txBox="1"/>
          <p:nvPr>
            <p:ph idx="1" type="body"/>
          </p:nvPr>
        </p:nvSpPr>
        <p:spPr>
          <a:xfrm>
            <a:off x="685800" y="4400550"/>
            <a:ext cx="5486400" cy="3086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521" name="Shape 521"/>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5" name="Shape 525"/>
        <p:cNvGrpSpPr/>
        <p:nvPr/>
      </p:nvGrpSpPr>
      <p:grpSpPr>
        <a:xfrm>
          <a:off x="0" y="0"/>
          <a:ext cx="0" cy="0"/>
          <a:chOff x="0" y="0"/>
          <a:chExt cx="0" cy="0"/>
        </a:xfrm>
      </p:grpSpPr>
      <p:sp>
        <p:nvSpPr>
          <p:cNvPr id="526" name="Shape 526"/>
          <p:cNvSpPr txBox="1"/>
          <p:nvPr>
            <p:ph idx="1" type="body"/>
          </p:nvPr>
        </p:nvSpPr>
        <p:spPr>
          <a:xfrm>
            <a:off x="685800" y="4400550"/>
            <a:ext cx="5486400" cy="3086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527" name="Shape 527"/>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1" name="Shape 531"/>
        <p:cNvGrpSpPr/>
        <p:nvPr/>
      </p:nvGrpSpPr>
      <p:grpSpPr>
        <a:xfrm>
          <a:off x="0" y="0"/>
          <a:ext cx="0" cy="0"/>
          <a:chOff x="0" y="0"/>
          <a:chExt cx="0" cy="0"/>
        </a:xfrm>
      </p:grpSpPr>
      <p:sp>
        <p:nvSpPr>
          <p:cNvPr id="532" name="Shape 532"/>
          <p:cNvSpPr txBox="1"/>
          <p:nvPr>
            <p:ph idx="1" type="body"/>
          </p:nvPr>
        </p:nvSpPr>
        <p:spPr>
          <a:xfrm>
            <a:off x="685800" y="4400550"/>
            <a:ext cx="5486400" cy="3086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533" name="Shape 533"/>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7" name="Shape 537"/>
        <p:cNvGrpSpPr/>
        <p:nvPr/>
      </p:nvGrpSpPr>
      <p:grpSpPr>
        <a:xfrm>
          <a:off x="0" y="0"/>
          <a:ext cx="0" cy="0"/>
          <a:chOff x="0" y="0"/>
          <a:chExt cx="0" cy="0"/>
        </a:xfrm>
      </p:grpSpPr>
      <p:sp>
        <p:nvSpPr>
          <p:cNvPr id="538" name="Shape 538"/>
          <p:cNvSpPr txBox="1"/>
          <p:nvPr>
            <p:ph idx="1" type="body"/>
          </p:nvPr>
        </p:nvSpPr>
        <p:spPr>
          <a:xfrm>
            <a:off x="685800" y="4400550"/>
            <a:ext cx="5486400" cy="3086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539" name="Shape 539"/>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3" name="Shape 543"/>
        <p:cNvGrpSpPr/>
        <p:nvPr/>
      </p:nvGrpSpPr>
      <p:grpSpPr>
        <a:xfrm>
          <a:off x="0" y="0"/>
          <a:ext cx="0" cy="0"/>
          <a:chOff x="0" y="0"/>
          <a:chExt cx="0" cy="0"/>
        </a:xfrm>
      </p:grpSpPr>
      <p:sp>
        <p:nvSpPr>
          <p:cNvPr id="544" name="Shape 544"/>
          <p:cNvSpPr txBox="1"/>
          <p:nvPr>
            <p:ph idx="1" type="body"/>
          </p:nvPr>
        </p:nvSpPr>
        <p:spPr>
          <a:xfrm>
            <a:off x="685800" y="4400550"/>
            <a:ext cx="5486400" cy="3086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545" name="Shape 545"/>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9" name="Shape 549"/>
        <p:cNvGrpSpPr/>
        <p:nvPr/>
      </p:nvGrpSpPr>
      <p:grpSpPr>
        <a:xfrm>
          <a:off x="0" y="0"/>
          <a:ext cx="0" cy="0"/>
          <a:chOff x="0" y="0"/>
          <a:chExt cx="0" cy="0"/>
        </a:xfrm>
      </p:grpSpPr>
      <p:sp>
        <p:nvSpPr>
          <p:cNvPr id="550" name="Shape 550"/>
          <p:cNvSpPr txBox="1"/>
          <p:nvPr>
            <p:ph idx="1" type="body"/>
          </p:nvPr>
        </p:nvSpPr>
        <p:spPr>
          <a:xfrm>
            <a:off x="685800" y="4400550"/>
            <a:ext cx="5486400" cy="3086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551" name="Shape 551"/>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type="blank">
  <p:cSld name="Blank">
    <p:spTree>
      <p:nvGrpSpPr>
        <p:cNvPr id="67" name="Shape 67"/>
        <p:cNvGrpSpPr/>
        <p:nvPr/>
      </p:nvGrpSpPr>
      <p:grpSpPr>
        <a:xfrm>
          <a:off x="0" y="0"/>
          <a:ext cx="0" cy="0"/>
          <a:chOff x="0" y="0"/>
          <a:chExt cx="0" cy="0"/>
        </a:xfrm>
      </p:grpSpPr>
      <p:grpSp>
        <p:nvGrpSpPr>
          <p:cNvPr id="68" name="Shape 68"/>
          <p:cNvGrpSpPr/>
          <p:nvPr/>
        </p:nvGrpSpPr>
        <p:grpSpPr>
          <a:xfrm>
            <a:off x="-1" y="0"/>
            <a:ext cx="12192002" cy="6858000"/>
            <a:chOff x="-1" y="0"/>
            <a:chExt cx="12192002" cy="6858000"/>
          </a:xfrm>
        </p:grpSpPr>
        <p:cxnSp>
          <p:nvCxnSpPr>
            <p:cNvPr id="69" name="Shape 69"/>
            <p:cNvCxnSpPr/>
            <p:nvPr/>
          </p:nvCxnSpPr>
          <p:spPr>
            <a:xfrm>
              <a:off x="610194" y="0"/>
              <a:ext cx="0" cy="6858000"/>
            </a:xfrm>
            <a:prstGeom prst="straightConnector1">
              <a:avLst/>
            </a:prstGeom>
            <a:noFill/>
            <a:ln cap="flat" cmpd="sng" w="9525">
              <a:solidFill>
                <a:srgbClr val="D8D8D8">
                  <a:alpha val="29803"/>
                </a:srgbClr>
              </a:solidFill>
              <a:prstDash val="solid"/>
              <a:miter lim="800000"/>
              <a:headEnd len="med" w="med" type="none"/>
              <a:tailEnd len="med" w="med" type="none"/>
            </a:ln>
          </p:spPr>
        </p:cxnSp>
        <p:cxnSp>
          <p:nvCxnSpPr>
            <p:cNvPr id="70" name="Shape 70"/>
            <p:cNvCxnSpPr/>
            <p:nvPr/>
          </p:nvCxnSpPr>
          <p:spPr>
            <a:xfrm>
              <a:off x="1829332" y="0"/>
              <a:ext cx="0" cy="6858000"/>
            </a:xfrm>
            <a:prstGeom prst="straightConnector1">
              <a:avLst/>
            </a:prstGeom>
            <a:noFill/>
            <a:ln cap="flat" cmpd="sng" w="9525">
              <a:solidFill>
                <a:srgbClr val="D8D8D8">
                  <a:alpha val="29803"/>
                </a:srgbClr>
              </a:solidFill>
              <a:prstDash val="solid"/>
              <a:miter lim="800000"/>
              <a:headEnd len="med" w="med" type="none"/>
              <a:tailEnd len="med" w="med" type="none"/>
            </a:ln>
          </p:spPr>
        </p:cxnSp>
        <p:cxnSp>
          <p:nvCxnSpPr>
            <p:cNvPr id="71" name="Shape 71"/>
            <p:cNvCxnSpPr/>
            <p:nvPr/>
          </p:nvCxnSpPr>
          <p:spPr>
            <a:xfrm>
              <a:off x="3048470" y="0"/>
              <a:ext cx="0" cy="6858000"/>
            </a:xfrm>
            <a:prstGeom prst="straightConnector1">
              <a:avLst/>
            </a:prstGeom>
            <a:noFill/>
            <a:ln cap="flat" cmpd="sng" w="9525">
              <a:solidFill>
                <a:srgbClr val="D8D8D8">
                  <a:alpha val="29803"/>
                </a:srgbClr>
              </a:solidFill>
              <a:prstDash val="solid"/>
              <a:miter lim="800000"/>
              <a:headEnd len="med" w="med" type="none"/>
              <a:tailEnd len="med" w="med" type="none"/>
            </a:ln>
          </p:spPr>
        </p:cxnSp>
        <p:cxnSp>
          <p:nvCxnSpPr>
            <p:cNvPr id="72" name="Shape 72"/>
            <p:cNvCxnSpPr/>
            <p:nvPr/>
          </p:nvCxnSpPr>
          <p:spPr>
            <a:xfrm>
              <a:off x="4267608" y="0"/>
              <a:ext cx="0" cy="6858000"/>
            </a:xfrm>
            <a:prstGeom prst="straightConnector1">
              <a:avLst/>
            </a:prstGeom>
            <a:noFill/>
            <a:ln cap="flat" cmpd="sng" w="9525">
              <a:solidFill>
                <a:srgbClr val="D8D8D8">
                  <a:alpha val="29803"/>
                </a:srgbClr>
              </a:solidFill>
              <a:prstDash val="solid"/>
              <a:miter lim="800000"/>
              <a:headEnd len="med" w="med" type="none"/>
              <a:tailEnd len="med" w="med" type="none"/>
            </a:ln>
          </p:spPr>
        </p:cxnSp>
        <p:cxnSp>
          <p:nvCxnSpPr>
            <p:cNvPr id="73" name="Shape 73"/>
            <p:cNvCxnSpPr/>
            <p:nvPr/>
          </p:nvCxnSpPr>
          <p:spPr>
            <a:xfrm>
              <a:off x="5486746" y="0"/>
              <a:ext cx="0" cy="6858000"/>
            </a:xfrm>
            <a:prstGeom prst="straightConnector1">
              <a:avLst/>
            </a:prstGeom>
            <a:noFill/>
            <a:ln cap="flat" cmpd="sng" w="9525">
              <a:solidFill>
                <a:srgbClr val="D8D8D8">
                  <a:alpha val="29803"/>
                </a:srgbClr>
              </a:solidFill>
              <a:prstDash val="solid"/>
              <a:miter lim="800000"/>
              <a:headEnd len="med" w="med" type="none"/>
              <a:tailEnd len="med" w="med" type="none"/>
            </a:ln>
          </p:spPr>
        </p:cxnSp>
        <p:cxnSp>
          <p:nvCxnSpPr>
            <p:cNvPr id="74" name="Shape 74"/>
            <p:cNvCxnSpPr/>
            <p:nvPr/>
          </p:nvCxnSpPr>
          <p:spPr>
            <a:xfrm>
              <a:off x="6705884" y="0"/>
              <a:ext cx="0" cy="6858000"/>
            </a:xfrm>
            <a:prstGeom prst="straightConnector1">
              <a:avLst/>
            </a:prstGeom>
            <a:noFill/>
            <a:ln cap="flat" cmpd="sng" w="9525">
              <a:solidFill>
                <a:srgbClr val="D8D8D8">
                  <a:alpha val="29803"/>
                </a:srgbClr>
              </a:solidFill>
              <a:prstDash val="solid"/>
              <a:miter lim="800000"/>
              <a:headEnd len="med" w="med" type="none"/>
              <a:tailEnd len="med" w="med" type="none"/>
            </a:ln>
          </p:spPr>
        </p:cxnSp>
        <p:cxnSp>
          <p:nvCxnSpPr>
            <p:cNvPr id="75" name="Shape 75"/>
            <p:cNvCxnSpPr/>
            <p:nvPr/>
          </p:nvCxnSpPr>
          <p:spPr>
            <a:xfrm>
              <a:off x="7925022" y="0"/>
              <a:ext cx="0" cy="6858000"/>
            </a:xfrm>
            <a:prstGeom prst="straightConnector1">
              <a:avLst/>
            </a:prstGeom>
            <a:noFill/>
            <a:ln cap="flat" cmpd="sng" w="9525">
              <a:solidFill>
                <a:srgbClr val="D8D8D8">
                  <a:alpha val="29803"/>
                </a:srgbClr>
              </a:solidFill>
              <a:prstDash val="solid"/>
              <a:miter lim="800000"/>
              <a:headEnd len="med" w="med" type="none"/>
              <a:tailEnd len="med" w="med" type="none"/>
            </a:ln>
          </p:spPr>
        </p:cxnSp>
        <p:cxnSp>
          <p:nvCxnSpPr>
            <p:cNvPr id="76" name="Shape 76"/>
            <p:cNvCxnSpPr/>
            <p:nvPr/>
          </p:nvCxnSpPr>
          <p:spPr>
            <a:xfrm>
              <a:off x="9144160" y="0"/>
              <a:ext cx="0" cy="6858000"/>
            </a:xfrm>
            <a:prstGeom prst="straightConnector1">
              <a:avLst/>
            </a:prstGeom>
            <a:noFill/>
            <a:ln cap="flat" cmpd="sng" w="9525">
              <a:solidFill>
                <a:srgbClr val="D8D8D8">
                  <a:alpha val="29803"/>
                </a:srgbClr>
              </a:solidFill>
              <a:prstDash val="solid"/>
              <a:miter lim="800000"/>
              <a:headEnd len="med" w="med" type="none"/>
              <a:tailEnd len="med" w="med" type="none"/>
            </a:ln>
          </p:spPr>
        </p:cxnSp>
        <p:cxnSp>
          <p:nvCxnSpPr>
            <p:cNvPr id="77" name="Shape 77"/>
            <p:cNvCxnSpPr/>
            <p:nvPr/>
          </p:nvCxnSpPr>
          <p:spPr>
            <a:xfrm>
              <a:off x="10363298" y="0"/>
              <a:ext cx="0" cy="6858000"/>
            </a:xfrm>
            <a:prstGeom prst="straightConnector1">
              <a:avLst/>
            </a:prstGeom>
            <a:noFill/>
            <a:ln cap="flat" cmpd="sng" w="9525">
              <a:solidFill>
                <a:srgbClr val="D8D8D8">
                  <a:alpha val="29803"/>
                </a:srgbClr>
              </a:solidFill>
              <a:prstDash val="solid"/>
              <a:miter lim="800000"/>
              <a:headEnd len="med" w="med" type="none"/>
              <a:tailEnd len="med" w="med" type="none"/>
            </a:ln>
          </p:spPr>
        </p:cxnSp>
        <p:cxnSp>
          <p:nvCxnSpPr>
            <p:cNvPr id="78" name="Shape 78"/>
            <p:cNvCxnSpPr/>
            <p:nvPr/>
          </p:nvCxnSpPr>
          <p:spPr>
            <a:xfrm>
              <a:off x="11582436" y="0"/>
              <a:ext cx="0" cy="6858000"/>
            </a:xfrm>
            <a:prstGeom prst="straightConnector1">
              <a:avLst/>
            </a:prstGeom>
            <a:noFill/>
            <a:ln cap="flat" cmpd="sng" w="9525">
              <a:solidFill>
                <a:srgbClr val="D8D8D8">
                  <a:alpha val="29803"/>
                </a:srgbClr>
              </a:solidFill>
              <a:prstDash val="solid"/>
              <a:miter lim="800000"/>
              <a:headEnd len="med" w="med" type="none"/>
              <a:tailEnd len="med" w="med" type="none"/>
            </a:ln>
          </p:spPr>
        </p:cxnSp>
        <p:cxnSp>
          <p:nvCxnSpPr>
            <p:cNvPr id="79" name="Shape 79"/>
            <p:cNvCxnSpPr/>
            <p:nvPr/>
          </p:nvCxnSpPr>
          <p:spPr>
            <a:xfrm>
              <a:off x="2819" y="386485"/>
              <a:ext cx="12188952" cy="0"/>
            </a:xfrm>
            <a:prstGeom prst="straightConnector1">
              <a:avLst/>
            </a:prstGeom>
            <a:noFill/>
            <a:ln cap="flat" cmpd="sng" w="9525">
              <a:solidFill>
                <a:srgbClr val="D8D8D8">
                  <a:alpha val="29803"/>
                </a:srgbClr>
              </a:solidFill>
              <a:prstDash val="solid"/>
              <a:miter lim="800000"/>
              <a:headEnd len="med" w="med" type="none"/>
              <a:tailEnd len="med" w="med" type="none"/>
            </a:ln>
          </p:spPr>
        </p:cxnSp>
        <p:cxnSp>
          <p:nvCxnSpPr>
            <p:cNvPr id="80" name="Shape 80"/>
            <p:cNvCxnSpPr/>
            <p:nvPr/>
          </p:nvCxnSpPr>
          <p:spPr>
            <a:xfrm>
              <a:off x="2819" y="1611181"/>
              <a:ext cx="12188952" cy="0"/>
            </a:xfrm>
            <a:prstGeom prst="straightConnector1">
              <a:avLst/>
            </a:prstGeom>
            <a:noFill/>
            <a:ln cap="flat" cmpd="sng" w="9525">
              <a:solidFill>
                <a:srgbClr val="D8D8D8">
                  <a:alpha val="29803"/>
                </a:srgbClr>
              </a:solidFill>
              <a:prstDash val="solid"/>
              <a:miter lim="800000"/>
              <a:headEnd len="med" w="med" type="none"/>
              <a:tailEnd len="med" w="med" type="none"/>
            </a:ln>
          </p:spPr>
        </p:cxnSp>
        <p:cxnSp>
          <p:nvCxnSpPr>
            <p:cNvPr id="81" name="Shape 81"/>
            <p:cNvCxnSpPr/>
            <p:nvPr/>
          </p:nvCxnSpPr>
          <p:spPr>
            <a:xfrm>
              <a:off x="2819" y="2835877"/>
              <a:ext cx="12188952" cy="0"/>
            </a:xfrm>
            <a:prstGeom prst="straightConnector1">
              <a:avLst/>
            </a:prstGeom>
            <a:noFill/>
            <a:ln cap="flat" cmpd="sng" w="9525">
              <a:solidFill>
                <a:srgbClr val="D8D8D8">
                  <a:alpha val="29803"/>
                </a:srgbClr>
              </a:solidFill>
              <a:prstDash val="solid"/>
              <a:miter lim="800000"/>
              <a:headEnd len="med" w="med" type="none"/>
              <a:tailEnd len="med" w="med" type="none"/>
            </a:ln>
          </p:spPr>
        </p:cxnSp>
        <p:cxnSp>
          <p:nvCxnSpPr>
            <p:cNvPr id="82" name="Shape 82"/>
            <p:cNvCxnSpPr/>
            <p:nvPr/>
          </p:nvCxnSpPr>
          <p:spPr>
            <a:xfrm>
              <a:off x="2819" y="4060573"/>
              <a:ext cx="12188952" cy="0"/>
            </a:xfrm>
            <a:prstGeom prst="straightConnector1">
              <a:avLst/>
            </a:prstGeom>
            <a:noFill/>
            <a:ln cap="flat" cmpd="sng" w="9525">
              <a:solidFill>
                <a:srgbClr val="D8D8D8">
                  <a:alpha val="29803"/>
                </a:srgbClr>
              </a:solidFill>
              <a:prstDash val="solid"/>
              <a:miter lim="800000"/>
              <a:headEnd len="med" w="med" type="none"/>
              <a:tailEnd len="med" w="med" type="none"/>
            </a:ln>
          </p:spPr>
        </p:cxnSp>
        <p:cxnSp>
          <p:nvCxnSpPr>
            <p:cNvPr id="83" name="Shape 83"/>
            <p:cNvCxnSpPr/>
            <p:nvPr/>
          </p:nvCxnSpPr>
          <p:spPr>
            <a:xfrm>
              <a:off x="2819" y="5285269"/>
              <a:ext cx="12188952" cy="0"/>
            </a:xfrm>
            <a:prstGeom prst="straightConnector1">
              <a:avLst/>
            </a:prstGeom>
            <a:noFill/>
            <a:ln cap="flat" cmpd="sng" w="9525">
              <a:solidFill>
                <a:srgbClr val="D8D8D8">
                  <a:alpha val="29803"/>
                </a:srgbClr>
              </a:solidFill>
              <a:prstDash val="solid"/>
              <a:miter lim="800000"/>
              <a:headEnd len="med" w="med" type="none"/>
              <a:tailEnd len="med" w="med" type="none"/>
            </a:ln>
          </p:spPr>
        </p:cxnSp>
        <p:cxnSp>
          <p:nvCxnSpPr>
            <p:cNvPr id="84" name="Shape 84"/>
            <p:cNvCxnSpPr/>
            <p:nvPr/>
          </p:nvCxnSpPr>
          <p:spPr>
            <a:xfrm>
              <a:off x="2819" y="6509965"/>
              <a:ext cx="12188952" cy="0"/>
            </a:xfrm>
            <a:prstGeom prst="straightConnector1">
              <a:avLst/>
            </a:prstGeom>
            <a:noFill/>
            <a:ln cap="flat" cmpd="sng" w="9525">
              <a:solidFill>
                <a:srgbClr val="D8D8D8">
                  <a:alpha val="29803"/>
                </a:srgbClr>
              </a:solidFill>
              <a:prstDash val="solid"/>
              <a:miter lim="800000"/>
              <a:headEnd len="med" w="med" type="none"/>
              <a:tailEnd len="med" w="med" type="none"/>
            </a:ln>
          </p:spPr>
        </p:cxnSp>
        <p:grpSp>
          <p:nvGrpSpPr>
            <p:cNvPr id="85" name="Shape 85"/>
            <p:cNvGrpSpPr/>
            <p:nvPr/>
          </p:nvGrpSpPr>
          <p:grpSpPr>
            <a:xfrm>
              <a:off x="-1" y="0"/>
              <a:ext cx="12192001" cy="6858000"/>
              <a:chOff x="-1" y="0"/>
              <a:chExt cx="12192001" cy="6858000"/>
            </a:xfrm>
          </p:grpSpPr>
          <p:cxnSp>
            <p:nvCxnSpPr>
              <p:cNvPr id="86" name="Shape 86"/>
              <p:cNvCxnSpPr/>
              <p:nvPr/>
            </p:nvCxnSpPr>
            <p:spPr>
              <a:xfrm>
                <a:off x="225425" y="0"/>
                <a:ext cx="6815931" cy="6858000"/>
              </a:xfrm>
              <a:prstGeom prst="straightConnector1">
                <a:avLst/>
              </a:prstGeom>
              <a:noFill/>
              <a:ln cap="flat" cmpd="sng" w="9525">
                <a:solidFill>
                  <a:srgbClr val="D8D8D8">
                    <a:alpha val="29803"/>
                  </a:srgbClr>
                </a:solidFill>
                <a:prstDash val="solid"/>
                <a:miter lim="800000"/>
                <a:headEnd len="med" w="med" type="none"/>
                <a:tailEnd len="med" w="med" type="none"/>
              </a:ln>
            </p:spPr>
          </p:cxnSp>
          <p:cxnSp>
            <p:nvCxnSpPr>
              <p:cNvPr id="87" name="Shape 87"/>
              <p:cNvCxnSpPr/>
              <p:nvPr/>
            </p:nvCxnSpPr>
            <p:spPr>
              <a:xfrm>
                <a:off x="1449154" y="0"/>
                <a:ext cx="6815931" cy="6858000"/>
              </a:xfrm>
              <a:prstGeom prst="straightConnector1">
                <a:avLst/>
              </a:prstGeom>
              <a:noFill/>
              <a:ln cap="flat" cmpd="sng" w="9525">
                <a:solidFill>
                  <a:srgbClr val="D8D8D8">
                    <a:alpha val="29803"/>
                  </a:srgbClr>
                </a:solidFill>
                <a:prstDash val="solid"/>
                <a:miter lim="800000"/>
                <a:headEnd len="med" w="med" type="none"/>
                <a:tailEnd len="med" w="med" type="none"/>
              </a:ln>
            </p:spPr>
          </p:cxnSp>
          <p:cxnSp>
            <p:nvCxnSpPr>
              <p:cNvPr id="88" name="Shape 88"/>
              <p:cNvCxnSpPr/>
              <p:nvPr/>
            </p:nvCxnSpPr>
            <p:spPr>
              <a:xfrm>
                <a:off x="2665982" y="0"/>
                <a:ext cx="6815931" cy="6858000"/>
              </a:xfrm>
              <a:prstGeom prst="straightConnector1">
                <a:avLst/>
              </a:prstGeom>
              <a:noFill/>
              <a:ln cap="flat" cmpd="sng" w="9525">
                <a:solidFill>
                  <a:srgbClr val="D8D8D8">
                    <a:alpha val="29803"/>
                  </a:srgbClr>
                </a:solidFill>
                <a:prstDash val="solid"/>
                <a:miter lim="800000"/>
                <a:headEnd len="med" w="med" type="none"/>
                <a:tailEnd len="med" w="med" type="none"/>
              </a:ln>
            </p:spPr>
          </p:cxnSp>
          <p:cxnSp>
            <p:nvCxnSpPr>
              <p:cNvPr id="89" name="Shape 89"/>
              <p:cNvCxnSpPr/>
              <p:nvPr/>
            </p:nvCxnSpPr>
            <p:spPr>
              <a:xfrm>
                <a:off x="3885119" y="0"/>
                <a:ext cx="6815931" cy="6858000"/>
              </a:xfrm>
              <a:prstGeom prst="straightConnector1">
                <a:avLst/>
              </a:prstGeom>
              <a:noFill/>
              <a:ln cap="flat" cmpd="sng" w="9525">
                <a:solidFill>
                  <a:srgbClr val="D8D8D8">
                    <a:alpha val="29803"/>
                  </a:srgbClr>
                </a:solidFill>
                <a:prstDash val="solid"/>
                <a:miter lim="800000"/>
                <a:headEnd len="med" w="med" type="none"/>
                <a:tailEnd len="med" w="med" type="none"/>
              </a:ln>
            </p:spPr>
          </p:cxnSp>
          <p:cxnSp>
            <p:nvCxnSpPr>
              <p:cNvPr id="90" name="Shape 90"/>
              <p:cNvCxnSpPr/>
              <p:nvPr/>
            </p:nvCxnSpPr>
            <p:spPr>
              <a:xfrm>
                <a:off x="5106502" y="0"/>
                <a:ext cx="6815931" cy="6858000"/>
              </a:xfrm>
              <a:prstGeom prst="straightConnector1">
                <a:avLst/>
              </a:prstGeom>
              <a:noFill/>
              <a:ln cap="flat" cmpd="sng" w="9525">
                <a:solidFill>
                  <a:srgbClr val="D8D8D8">
                    <a:alpha val="29803"/>
                  </a:srgbClr>
                </a:solidFill>
                <a:prstDash val="solid"/>
                <a:miter lim="800000"/>
                <a:headEnd len="med" w="med" type="none"/>
                <a:tailEnd len="med" w="med" type="none"/>
              </a:ln>
            </p:spPr>
          </p:cxnSp>
          <p:grpSp>
            <p:nvGrpSpPr>
              <p:cNvPr id="91" name="Shape 91"/>
              <p:cNvGrpSpPr/>
              <p:nvPr/>
            </p:nvGrpSpPr>
            <p:grpSpPr>
              <a:xfrm>
                <a:off x="6327885" y="0"/>
                <a:ext cx="5864115" cy="5898673"/>
                <a:chOff x="6327885" y="0"/>
                <a:chExt cx="5864115" cy="5898673"/>
              </a:xfrm>
            </p:grpSpPr>
            <p:cxnSp>
              <p:nvCxnSpPr>
                <p:cNvPr id="92" name="Shape 92"/>
                <p:cNvCxnSpPr/>
                <p:nvPr/>
              </p:nvCxnSpPr>
              <p:spPr>
                <a:xfrm>
                  <a:off x="6327885" y="0"/>
                  <a:ext cx="5864115" cy="5898673"/>
                </a:xfrm>
                <a:prstGeom prst="straightConnector1">
                  <a:avLst/>
                </a:prstGeom>
                <a:noFill/>
                <a:ln cap="flat" cmpd="sng" w="9525">
                  <a:solidFill>
                    <a:srgbClr val="D8D8D8">
                      <a:alpha val="29803"/>
                    </a:srgbClr>
                  </a:solidFill>
                  <a:prstDash val="solid"/>
                  <a:miter lim="800000"/>
                  <a:headEnd len="med" w="med" type="none"/>
                  <a:tailEnd len="med" w="med" type="none"/>
                </a:ln>
              </p:spPr>
            </p:cxnSp>
            <p:cxnSp>
              <p:nvCxnSpPr>
                <p:cNvPr id="93" name="Shape 93"/>
                <p:cNvCxnSpPr/>
                <p:nvPr/>
              </p:nvCxnSpPr>
              <p:spPr>
                <a:xfrm>
                  <a:off x="7549268" y="0"/>
                  <a:ext cx="4642732" cy="4672425"/>
                </a:xfrm>
                <a:prstGeom prst="straightConnector1">
                  <a:avLst/>
                </a:prstGeom>
                <a:noFill/>
                <a:ln cap="flat" cmpd="sng" w="9525">
                  <a:solidFill>
                    <a:srgbClr val="D8D8D8">
                      <a:alpha val="29803"/>
                    </a:srgbClr>
                  </a:solidFill>
                  <a:prstDash val="solid"/>
                  <a:miter lim="800000"/>
                  <a:headEnd len="med" w="med" type="none"/>
                  <a:tailEnd len="med" w="med" type="none"/>
                </a:ln>
              </p:spPr>
            </p:cxnSp>
            <p:cxnSp>
              <p:nvCxnSpPr>
                <p:cNvPr id="94" name="Shape 94"/>
                <p:cNvCxnSpPr/>
                <p:nvPr/>
              </p:nvCxnSpPr>
              <p:spPr>
                <a:xfrm>
                  <a:off x="8772997" y="0"/>
                  <a:ext cx="3419003" cy="3456749"/>
                </a:xfrm>
                <a:prstGeom prst="straightConnector1">
                  <a:avLst/>
                </a:prstGeom>
                <a:noFill/>
                <a:ln cap="flat" cmpd="sng" w="9525">
                  <a:solidFill>
                    <a:srgbClr val="D8D8D8">
                      <a:alpha val="29803"/>
                    </a:srgbClr>
                  </a:solidFill>
                  <a:prstDash val="solid"/>
                  <a:miter lim="800000"/>
                  <a:headEnd len="med" w="med" type="none"/>
                  <a:tailEnd len="med" w="med" type="none"/>
                </a:ln>
              </p:spPr>
            </p:cxnSp>
            <p:cxnSp>
              <p:nvCxnSpPr>
                <p:cNvPr id="95" name="Shape 95"/>
                <p:cNvCxnSpPr/>
                <p:nvPr/>
              </p:nvCxnSpPr>
              <p:spPr>
                <a:xfrm>
                  <a:off x="9982200" y="0"/>
                  <a:ext cx="2209800" cy="2226469"/>
                </a:xfrm>
                <a:prstGeom prst="straightConnector1">
                  <a:avLst/>
                </a:prstGeom>
                <a:noFill/>
                <a:ln cap="flat" cmpd="sng" w="9525">
                  <a:solidFill>
                    <a:srgbClr val="D8D8D8">
                      <a:alpha val="29803"/>
                    </a:srgbClr>
                  </a:solidFill>
                  <a:prstDash val="solid"/>
                  <a:miter lim="800000"/>
                  <a:headEnd len="med" w="med" type="none"/>
                  <a:tailEnd len="med" w="med" type="none"/>
                </a:ln>
              </p:spPr>
            </p:cxnSp>
            <p:cxnSp>
              <p:nvCxnSpPr>
                <p:cNvPr id="96" name="Shape 96"/>
                <p:cNvCxnSpPr/>
                <p:nvPr/>
              </p:nvCxnSpPr>
              <p:spPr>
                <a:xfrm>
                  <a:off x="11199019" y="0"/>
                  <a:ext cx="992981" cy="1002506"/>
                </a:xfrm>
                <a:prstGeom prst="straightConnector1">
                  <a:avLst/>
                </a:prstGeom>
                <a:noFill/>
                <a:ln cap="flat" cmpd="sng" w="9525">
                  <a:solidFill>
                    <a:srgbClr val="D8D8D8">
                      <a:alpha val="29803"/>
                    </a:srgbClr>
                  </a:solidFill>
                  <a:prstDash val="solid"/>
                  <a:miter lim="800000"/>
                  <a:headEnd len="med" w="med" type="none"/>
                  <a:tailEnd len="med" w="med" type="none"/>
                </a:ln>
              </p:spPr>
            </p:cxnSp>
          </p:grpSp>
          <p:cxnSp>
            <p:nvCxnSpPr>
              <p:cNvPr id="97" name="Shape 97"/>
              <p:cNvCxnSpPr/>
              <p:nvPr/>
            </p:nvCxnSpPr>
            <p:spPr>
              <a:xfrm rot="10800000">
                <a:off x="-1" y="1012053"/>
                <a:ext cx="5828811" cy="5845945"/>
              </a:xfrm>
              <a:prstGeom prst="straightConnector1">
                <a:avLst/>
              </a:prstGeom>
              <a:noFill/>
              <a:ln cap="flat" cmpd="sng" w="9525">
                <a:solidFill>
                  <a:srgbClr val="D8D8D8">
                    <a:alpha val="29803"/>
                  </a:srgbClr>
                </a:solidFill>
                <a:prstDash val="solid"/>
                <a:miter lim="800000"/>
                <a:headEnd len="med" w="med" type="none"/>
                <a:tailEnd len="med" w="med" type="none"/>
              </a:ln>
            </p:spPr>
          </p:cxnSp>
          <p:cxnSp>
            <p:nvCxnSpPr>
              <p:cNvPr id="98" name="Shape 98"/>
              <p:cNvCxnSpPr/>
              <p:nvPr/>
            </p:nvCxnSpPr>
            <p:spPr>
              <a:xfrm rot="10800000">
                <a:off x="-1" y="2227340"/>
                <a:ext cx="4614781" cy="4630658"/>
              </a:xfrm>
              <a:prstGeom prst="straightConnector1">
                <a:avLst/>
              </a:prstGeom>
              <a:noFill/>
              <a:ln cap="flat" cmpd="sng" w="9525">
                <a:solidFill>
                  <a:srgbClr val="D8D8D8">
                    <a:alpha val="29803"/>
                  </a:srgbClr>
                </a:solidFill>
                <a:prstDash val="solid"/>
                <a:miter lim="800000"/>
                <a:headEnd len="med" w="med" type="none"/>
                <a:tailEnd len="med" w="med" type="none"/>
              </a:ln>
            </p:spPr>
          </p:cxnSp>
          <p:cxnSp>
            <p:nvCxnSpPr>
              <p:cNvPr id="99" name="Shape 99"/>
              <p:cNvCxnSpPr/>
              <p:nvPr/>
            </p:nvCxnSpPr>
            <p:spPr>
              <a:xfrm rot="10800000">
                <a:off x="-1" y="3432149"/>
                <a:ext cx="3398419" cy="3425849"/>
              </a:xfrm>
              <a:prstGeom prst="straightConnector1">
                <a:avLst/>
              </a:prstGeom>
              <a:noFill/>
              <a:ln cap="flat" cmpd="sng" w="9525">
                <a:solidFill>
                  <a:srgbClr val="D8D8D8">
                    <a:alpha val="29803"/>
                  </a:srgbClr>
                </a:solidFill>
                <a:prstDash val="solid"/>
                <a:miter lim="800000"/>
                <a:headEnd len="med" w="med" type="none"/>
                <a:tailEnd len="med" w="med" type="none"/>
              </a:ln>
            </p:spPr>
          </p:cxnSp>
          <p:cxnSp>
            <p:nvCxnSpPr>
              <p:cNvPr id="100" name="Shape 100"/>
              <p:cNvCxnSpPr/>
              <p:nvPr/>
            </p:nvCxnSpPr>
            <p:spPr>
              <a:xfrm rot="10800000">
                <a:off x="-1" y="4651431"/>
                <a:ext cx="2196496" cy="2206567"/>
              </a:xfrm>
              <a:prstGeom prst="straightConnector1">
                <a:avLst/>
              </a:prstGeom>
              <a:noFill/>
              <a:ln cap="flat" cmpd="sng" w="9525">
                <a:solidFill>
                  <a:srgbClr val="D8D8D8">
                    <a:alpha val="29803"/>
                  </a:srgbClr>
                </a:solidFill>
                <a:prstDash val="solid"/>
                <a:miter lim="800000"/>
                <a:headEnd len="med" w="med" type="none"/>
                <a:tailEnd len="med" w="med" type="none"/>
              </a:ln>
            </p:spPr>
          </p:cxnSp>
          <p:cxnSp>
            <p:nvCxnSpPr>
              <p:cNvPr id="101" name="Shape 101"/>
              <p:cNvCxnSpPr/>
              <p:nvPr/>
            </p:nvCxnSpPr>
            <p:spPr>
              <a:xfrm rot="10800000">
                <a:off x="-1" y="5864453"/>
                <a:ext cx="987003" cy="993545"/>
              </a:xfrm>
              <a:prstGeom prst="straightConnector1">
                <a:avLst/>
              </a:prstGeom>
              <a:noFill/>
              <a:ln cap="flat" cmpd="sng" w="9525">
                <a:solidFill>
                  <a:srgbClr val="D8D8D8">
                    <a:alpha val="29803"/>
                  </a:srgbClr>
                </a:solidFill>
                <a:prstDash val="solid"/>
                <a:miter lim="800000"/>
                <a:headEnd len="med" w="med" type="none"/>
                <a:tailEnd len="med" w="med" type="none"/>
              </a:ln>
            </p:spPr>
          </p:cxnSp>
        </p:grpSp>
        <p:grpSp>
          <p:nvGrpSpPr>
            <p:cNvPr id="102" name="Shape 102"/>
            <p:cNvGrpSpPr/>
            <p:nvPr/>
          </p:nvGrpSpPr>
          <p:grpSpPr>
            <a:xfrm flipH="1">
              <a:off x="0" y="0"/>
              <a:ext cx="12192001" cy="6858000"/>
              <a:chOff x="-1" y="0"/>
              <a:chExt cx="12192001" cy="6858000"/>
            </a:xfrm>
          </p:grpSpPr>
          <p:cxnSp>
            <p:nvCxnSpPr>
              <p:cNvPr id="103" name="Shape 103"/>
              <p:cNvCxnSpPr/>
              <p:nvPr/>
            </p:nvCxnSpPr>
            <p:spPr>
              <a:xfrm>
                <a:off x="225425" y="0"/>
                <a:ext cx="6815931" cy="6858000"/>
              </a:xfrm>
              <a:prstGeom prst="straightConnector1">
                <a:avLst/>
              </a:prstGeom>
              <a:noFill/>
              <a:ln cap="flat" cmpd="sng" w="9525">
                <a:solidFill>
                  <a:srgbClr val="D8D8D8">
                    <a:alpha val="29803"/>
                  </a:srgbClr>
                </a:solidFill>
                <a:prstDash val="solid"/>
                <a:miter lim="800000"/>
                <a:headEnd len="med" w="med" type="none"/>
                <a:tailEnd len="med" w="med" type="none"/>
              </a:ln>
            </p:spPr>
          </p:cxnSp>
          <p:cxnSp>
            <p:nvCxnSpPr>
              <p:cNvPr id="104" name="Shape 104"/>
              <p:cNvCxnSpPr/>
              <p:nvPr/>
            </p:nvCxnSpPr>
            <p:spPr>
              <a:xfrm>
                <a:off x="1449154" y="0"/>
                <a:ext cx="6815931" cy="6858000"/>
              </a:xfrm>
              <a:prstGeom prst="straightConnector1">
                <a:avLst/>
              </a:prstGeom>
              <a:noFill/>
              <a:ln cap="flat" cmpd="sng" w="9525">
                <a:solidFill>
                  <a:srgbClr val="D8D8D8">
                    <a:alpha val="29803"/>
                  </a:srgbClr>
                </a:solidFill>
                <a:prstDash val="solid"/>
                <a:miter lim="800000"/>
                <a:headEnd len="med" w="med" type="none"/>
                <a:tailEnd len="med" w="med" type="none"/>
              </a:ln>
            </p:spPr>
          </p:cxnSp>
          <p:cxnSp>
            <p:nvCxnSpPr>
              <p:cNvPr id="105" name="Shape 105"/>
              <p:cNvCxnSpPr/>
              <p:nvPr/>
            </p:nvCxnSpPr>
            <p:spPr>
              <a:xfrm>
                <a:off x="2665982" y="0"/>
                <a:ext cx="6815931" cy="6858000"/>
              </a:xfrm>
              <a:prstGeom prst="straightConnector1">
                <a:avLst/>
              </a:prstGeom>
              <a:noFill/>
              <a:ln cap="flat" cmpd="sng" w="9525">
                <a:solidFill>
                  <a:srgbClr val="D8D8D8">
                    <a:alpha val="29803"/>
                  </a:srgbClr>
                </a:solidFill>
                <a:prstDash val="solid"/>
                <a:miter lim="800000"/>
                <a:headEnd len="med" w="med" type="none"/>
                <a:tailEnd len="med" w="med" type="none"/>
              </a:ln>
            </p:spPr>
          </p:cxnSp>
          <p:cxnSp>
            <p:nvCxnSpPr>
              <p:cNvPr id="106" name="Shape 106"/>
              <p:cNvCxnSpPr/>
              <p:nvPr/>
            </p:nvCxnSpPr>
            <p:spPr>
              <a:xfrm>
                <a:off x="3885119" y="0"/>
                <a:ext cx="6815931" cy="6858000"/>
              </a:xfrm>
              <a:prstGeom prst="straightConnector1">
                <a:avLst/>
              </a:prstGeom>
              <a:noFill/>
              <a:ln cap="flat" cmpd="sng" w="9525">
                <a:solidFill>
                  <a:srgbClr val="D8D8D8">
                    <a:alpha val="29803"/>
                  </a:srgbClr>
                </a:solidFill>
                <a:prstDash val="solid"/>
                <a:miter lim="800000"/>
                <a:headEnd len="med" w="med" type="none"/>
                <a:tailEnd len="med" w="med" type="none"/>
              </a:ln>
            </p:spPr>
          </p:cxnSp>
          <p:cxnSp>
            <p:nvCxnSpPr>
              <p:cNvPr id="107" name="Shape 107"/>
              <p:cNvCxnSpPr/>
              <p:nvPr/>
            </p:nvCxnSpPr>
            <p:spPr>
              <a:xfrm>
                <a:off x="5106502" y="0"/>
                <a:ext cx="6815931" cy="6858000"/>
              </a:xfrm>
              <a:prstGeom prst="straightConnector1">
                <a:avLst/>
              </a:prstGeom>
              <a:noFill/>
              <a:ln cap="flat" cmpd="sng" w="9525">
                <a:solidFill>
                  <a:srgbClr val="D8D8D8">
                    <a:alpha val="29803"/>
                  </a:srgbClr>
                </a:solidFill>
                <a:prstDash val="solid"/>
                <a:miter lim="800000"/>
                <a:headEnd len="med" w="med" type="none"/>
                <a:tailEnd len="med" w="med" type="none"/>
              </a:ln>
            </p:spPr>
          </p:cxnSp>
          <p:grpSp>
            <p:nvGrpSpPr>
              <p:cNvPr id="108" name="Shape 108"/>
              <p:cNvGrpSpPr/>
              <p:nvPr/>
            </p:nvGrpSpPr>
            <p:grpSpPr>
              <a:xfrm>
                <a:off x="6327885" y="0"/>
                <a:ext cx="5864115" cy="5898673"/>
                <a:chOff x="6327885" y="0"/>
                <a:chExt cx="5864115" cy="5898673"/>
              </a:xfrm>
            </p:grpSpPr>
            <p:cxnSp>
              <p:nvCxnSpPr>
                <p:cNvPr id="109" name="Shape 109"/>
                <p:cNvCxnSpPr/>
                <p:nvPr/>
              </p:nvCxnSpPr>
              <p:spPr>
                <a:xfrm>
                  <a:off x="6327885" y="0"/>
                  <a:ext cx="5864115" cy="5898673"/>
                </a:xfrm>
                <a:prstGeom prst="straightConnector1">
                  <a:avLst/>
                </a:prstGeom>
                <a:noFill/>
                <a:ln cap="flat" cmpd="sng" w="9525">
                  <a:solidFill>
                    <a:srgbClr val="D8D8D8">
                      <a:alpha val="29803"/>
                    </a:srgbClr>
                  </a:solidFill>
                  <a:prstDash val="solid"/>
                  <a:miter lim="800000"/>
                  <a:headEnd len="med" w="med" type="none"/>
                  <a:tailEnd len="med" w="med" type="none"/>
                </a:ln>
              </p:spPr>
            </p:cxnSp>
            <p:cxnSp>
              <p:nvCxnSpPr>
                <p:cNvPr id="110" name="Shape 110"/>
                <p:cNvCxnSpPr/>
                <p:nvPr/>
              </p:nvCxnSpPr>
              <p:spPr>
                <a:xfrm>
                  <a:off x="7549268" y="0"/>
                  <a:ext cx="4642732" cy="4672425"/>
                </a:xfrm>
                <a:prstGeom prst="straightConnector1">
                  <a:avLst/>
                </a:prstGeom>
                <a:noFill/>
                <a:ln cap="flat" cmpd="sng" w="9525">
                  <a:solidFill>
                    <a:srgbClr val="D8D8D8">
                      <a:alpha val="29803"/>
                    </a:srgbClr>
                  </a:solidFill>
                  <a:prstDash val="solid"/>
                  <a:miter lim="800000"/>
                  <a:headEnd len="med" w="med" type="none"/>
                  <a:tailEnd len="med" w="med" type="none"/>
                </a:ln>
              </p:spPr>
            </p:cxnSp>
            <p:cxnSp>
              <p:nvCxnSpPr>
                <p:cNvPr id="111" name="Shape 111"/>
                <p:cNvCxnSpPr/>
                <p:nvPr/>
              </p:nvCxnSpPr>
              <p:spPr>
                <a:xfrm>
                  <a:off x="8772997" y="0"/>
                  <a:ext cx="3419003" cy="3456749"/>
                </a:xfrm>
                <a:prstGeom prst="straightConnector1">
                  <a:avLst/>
                </a:prstGeom>
                <a:noFill/>
                <a:ln cap="flat" cmpd="sng" w="9525">
                  <a:solidFill>
                    <a:srgbClr val="D8D8D8">
                      <a:alpha val="29803"/>
                    </a:srgbClr>
                  </a:solidFill>
                  <a:prstDash val="solid"/>
                  <a:miter lim="800000"/>
                  <a:headEnd len="med" w="med" type="none"/>
                  <a:tailEnd len="med" w="med" type="none"/>
                </a:ln>
              </p:spPr>
            </p:cxnSp>
            <p:cxnSp>
              <p:nvCxnSpPr>
                <p:cNvPr id="112" name="Shape 112"/>
                <p:cNvCxnSpPr/>
                <p:nvPr/>
              </p:nvCxnSpPr>
              <p:spPr>
                <a:xfrm>
                  <a:off x="9982200" y="0"/>
                  <a:ext cx="2209800" cy="2226469"/>
                </a:xfrm>
                <a:prstGeom prst="straightConnector1">
                  <a:avLst/>
                </a:prstGeom>
                <a:noFill/>
                <a:ln cap="flat" cmpd="sng" w="9525">
                  <a:solidFill>
                    <a:srgbClr val="D8D8D8">
                      <a:alpha val="29803"/>
                    </a:srgbClr>
                  </a:solidFill>
                  <a:prstDash val="solid"/>
                  <a:miter lim="800000"/>
                  <a:headEnd len="med" w="med" type="none"/>
                  <a:tailEnd len="med" w="med" type="none"/>
                </a:ln>
              </p:spPr>
            </p:cxnSp>
            <p:cxnSp>
              <p:nvCxnSpPr>
                <p:cNvPr id="113" name="Shape 113"/>
                <p:cNvCxnSpPr/>
                <p:nvPr/>
              </p:nvCxnSpPr>
              <p:spPr>
                <a:xfrm>
                  <a:off x="11199019" y="0"/>
                  <a:ext cx="992981" cy="1002506"/>
                </a:xfrm>
                <a:prstGeom prst="straightConnector1">
                  <a:avLst/>
                </a:prstGeom>
                <a:noFill/>
                <a:ln cap="flat" cmpd="sng" w="9525">
                  <a:solidFill>
                    <a:srgbClr val="D8D8D8">
                      <a:alpha val="29803"/>
                    </a:srgbClr>
                  </a:solidFill>
                  <a:prstDash val="solid"/>
                  <a:miter lim="800000"/>
                  <a:headEnd len="med" w="med" type="none"/>
                  <a:tailEnd len="med" w="med" type="none"/>
                </a:ln>
              </p:spPr>
            </p:cxnSp>
          </p:grpSp>
          <p:cxnSp>
            <p:nvCxnSpPr>
              <p:cNvPr id="114" name="Shape 114"/>
              <p:cNvCxnSpPr/>
              <p:nvPr/>
            </p:nvCxnSpPr>
            <p:spPr>
              <a:xfrm rot="10800000">
                <a:off x="-1" y="1012053"/>
                <a:ext cx="5828811" cy="5845945"/>
              </a:xfrm>
              <a:prstGeom prst="straightConnector1">
                <a:avLst/>
              </a:prstGeom>
              <a:noFill/>
              <a:ln cap="flat" cmpd="sng" w="9525">
                <a:solidFill>
                  <a:srgbClr val="D8D8D8">
                    <a:alpha val="29803"/>
                  </a:srgbClr>
                </a:solidFill>
                <a:prstDash val="solid"/>
                <a:miter lim="800000"/>
                <a:headEnd len="med" w="med" type="none"/>
                <a:tailEnd len="med" w="med" type="none"/>
              </a:ln>
            </p:spPr>
          </p:cxnSp>
          <p:cxnSp>
            <p:nvCxnSpPr>
              <p:cNvPr id="115" name="Shape 115"/>
              <p:cNvCxnSpPr/>
              <p:nvPr/>
            </p:nvCxnSpPr>
            <p:spPr>
              <a:xfrm rot="10800000">
                <a:off x="-1" y="2227340"/>
                <a:ext cx="4614781" cy="4630658"/>
              </a:xfrm>
              <a:prstGeom prst="straightConnector1">
                <a:avLst/>
              </a:prstGeom>
              <a:noFill/>
              <a:ln cap="flat" cmpd="sng" w="9525">
                <a:solidFill>
                  <a:srgbClr val="D8D8D8">
                    <a:alpha val="29803"/>
                  </a:srgbClr>
                </a:solidFill>
                <a:prstDash val="solid"/>
                <a:miter lim="800000"/>
                <a:headEnd len="med" w="med" type="none"/>
                <a:tailEnd len="med" w="med" type="none"/>
              </a:ln>
            </p:spPr>
          </p:cxnSp>
          <p:cxnSp>
            <p:nvCxnSpPr>
              <p:cNvPr id="116" name="Shape 116"/>
              <p:cNvCxnSpPr/>
              <p:nvPr/>
            </p:nvCxnSpPr>
            <p:spPr>
              <a:xfrm rot="10800000">
                <a:off x="-1" y="3432149"/>
                <a:ext cx="3398419" cy="3425849"/>
              </a:xfrm>
              <a:prstGeom prst="straightConnector1">
                <a:avLst/>
              </a:prstGeom>
              <a:noFill/>
              <a:ln cap="flat" cmpd="sng" w="9525">
                <a:solidFill>
                  <a:srgbClr val="D8D8D8">
                    <a:alpha val="29803"/>
                  </a:srgbClr>
                </a:solidFill>
                <a:prstDash val="solid"/>
                <a:miter lim="800000"/>
                <a:headEnd len="med" w="med" type="none"/>
                <a:tailEnd len="med" w="med" type="none"/>
              </a:ln>
            </p:spPr>
          </p:cxnSp>
          <p:cxnSp>
            <p:nvCxnSpPr>
              <p:cNvPr id="117" name="Shape 117"/>
              <p:cNvCxnSpPr/>
              <p:nvPr/>
            </p:nvCxnSpPr>
            <p:spPr>
              <a:xfrm rot="10800000">
                <a:off x="-1" y="4651431"/>
                <a:ext cx="2196496" cy="2206567"/>
              </a:xfrm>
              <a:prstGeom prst="straightConnector1">
                <a:avLst/>
              </a:prstGeom>
              <a:noFill/>
              <a:ln cap="flat" cmpd="sng" w="9525">
                <a:solidFill>
                  <a:srgbClr val="D8D8D8">
                    <a:alpha val="29803"/>
                  </a:srgbClr>
                </a:solidFill>
                <a:prstDash val="solid"/>
                <a:miter lim="800000"/>
                <a:headEnd len="med" w="med" type="none"/>
                <a:tailEnd len="med" w="med" type="none"/>
              </a:ln>
            </p:spPr>
          </p:cxnSp>
          <p:cxnSp>
            <p:nvCxnSpPr>
              <p:cNvPr id="118" name="Shape 118"/>
              <p:cNvCxnSpPr/>
              <p:nvPr/>
            </p:nvCxnSpPr>
            <p:spPr>
              <a:xfrm rot="10800000">
                <a:off x="-1" y="5864453"/>
                <a:ext cx="987003" cy="993545"/>
              </a:xfrm>
              <a:prstGeom prst="straightConnector1">
                <a:avLst/>
              </a:prstGeom>
              <a:noFill/>
              <a:ln cap="flat" cmpd="sng" w="9525">
                <a:solidFill>
                  <a:srgbClr val="D8D8D8">
                    <a:alpha val="29803"/>
                  </a:srgbClr>
                </a:solidFill>
                <a:prstDash val="solid"/>
                <a:miter lim="800000"/>
                <a:headEnd len="med" w="med" type="none"/>
                <a:tailEnd len="med" w="med" type="none"/>
              </a:ln>
            </p:spPr>
          </p:cxnSp>
        </p:grpSp>
      </p:grpSp>
      <p:sp>
        <p:nvSpPr>
          <p:cNvPr id="119" name="Shape 119"/>
          <p:cNvSpPr txBox="1"/>
          <p:nvPr>
            <p:ph idx="11" type="ftr"/>
          </p:nvPr>
        </p:nvSpPr>
        <p:spPr>
          <a:xfrm>
            <a:off x="609601" y="6289679"/>
            <a:ext cx="6128030" cy="222436"/>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100" u="none" cap="none" strike="noStrike">
                <a:solidFill>
                  <a:srgbClr val="41424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20" name="Shape 120"/>
          <p:cNvSpPr txBox="1"/>
          <p:nvPr>
            <p:ph idx="10" type="dt"/>
          </p:nvPr>
        </p:nvSpPr>
        <p:spPr>
          <a:xfrm>
            <a:off x="9294042" y="6289679"/>
            <a:ext cx="965946" cy="222436"/>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b="0" i="0" sz="1100" u="none" cap="none" strike="noStrike">
                <a:solidFill>
                  <a:srgbClr val="41424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21" name="Shape 121"/>
          <p:cNvSpPr txBox="1"/>
          <p:nvPr>
            <p:ph idx="12" type="sldNum"/>
          </p:nvPr>
        </p:nvSpPr>
        <p:spPr>
          <a:xfrm>
            <a:off x="10665311" y="6289679"/>
            <a:ext cx="918882" cy="22243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100" u="none" cap="none" strike="noStrike">
                <a:solidFill>
                  <a:srgbClr val="414241"/>
                </a:solidFill>
                <a:latin typeface="Arial"/>
                <a:ea typeface="Arial"/>
                <a:cs typeface="Arial"/>
                <a:sym typeface="Arial"/>
              </a:rPr>
              <a:t>‹#›</a:t>
            </a:fld>
            <a:endParaRPr b="0" i="0" sz="1100" u="none" cap="none" strike="noStrike">
              <a:solidFill>
                <a:srgbClr val="414241"/>
              </a:solidFill>
              <a:latin typeface="Arial"/>
              <a:ea typeface="Arial"/>
              <a:cs typeface="Arial"/>
              <a:sym typeface="Arial"/>
            </a:endParaRPr>
          </a:p>
        </p:txBody>
      </p:sp>
    </p:spTree>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x">
  <p:cSld name="Title and Vertical Text">
    <p:spTree>
      <p:nvGrpSpPr>
        <p:cNvPr id="376" name="Shape 376"/>
        <p:cNvGrpSpPr/>
        <p:nvPr/>
      </p:nvGrpSpPr>
      <p:grpSpPr>
        <a:xfrm>
          <a:off x="0" y="0"/>
          <a:ext cx="0" cy="0"/>
          <a:chOff x="0" y="0"/>
          <a:chExt cx="0" cy="0"/>
        </a:xfrm>
      </p:grpSpPr>
      <p:sp>
        <p:nvSpPr>
          <p:cNvPr id="377" name="Shape 377"/>
          <p:cNvSpPr txBox="1"/>
          <p:nvPr>
            <p:ph type="title"/>
          </p:nvPr>
        </p:nvSpPr>
        <p:spPr>
          <a:xfrm>
            <a:off x="1295400" y="503853"/>
            <a:ext cx="9601200" cy="1142385"/>
          </a:xfrm>
          <a:prstGeom prst="rect">
            <a:avLst/>
          </a:prstGeom>
          <a:noFill/>
          <a:ln>
            <a:noFill/>
          </a:ln>
        </p:spPr>
        <p:txBody>
          <a:bodyPr anchorCtr="0" anchor="b" bIns="91425" lIns="91425" spcFirstLastPara="1" rIns="91425" wrap="square" tIns="91425"/>
          <a:lstStyle>
            <a:lvl1pPr lvl="0" marR="0" rtl="0" algn="l">
              <a:lnSpc>
                <a:spcPct val="90000"/>
              </a:lnSpc>
              <a:spcBef>
                <a:spcPts val="0"/>
              </a:spcBef>
              <a:spcAft>
                <a:spcPts val="0"/>
              </a:spcAft>
              <a:buClr>
                <a:srgbClr val="A43E27"/>
              </a:buClr>
              <a:buSzPts val="3200"/>
              <a:buFont typeface="Arial"/>
              <a:buNone/>
              <a:defRPr b="1" i="0" sz="3200" u="none" cap="none" strike="noStrike">
                <a:solidFill>
                  <a:srgbClr val="A43E27"/>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78" name="Shape 378"/>
          <p:cNvSpPr txBox="1"/>
          <p:nvPr>
            <p:ph idx="1" type="body"/>
          </p:nvPr>
        </p:nvSpPr>
        <p:spPr>
          <a:xfrm rot="5400000">
            <a:off x="4191000" y="-914400"/>
            <a:ext cx="3809999" cy="9601200"/>
          </a:xfrm>
          <a:prstGeom prst="rect">
            <a:avLst/>
          </a:prstGeom>
          <a:noFill/>
          <a:ln>
            <a:noFill/>
          </a:ln>
        </p:spPr>
        <p:txBody>
          <a:bodyPr anchorCtr="0" anchor="t" bIns="91425" lIns="91425" spcFirstLastPara="1" rIns="91425" wrap="square" tIns="91425"/>
          <a:lstStyle>
            <a:lvl1pPr indent="-355600" lvl="0" marL="457200" marR="0" rtl="0" algn="l">
              <a:lnSpc>
                <a:spcPct val="90000"/>
              </a:lnSpc>
              <a:spcBef>
                <a:spcPts val="1800"/>
              </a:spcBef>
              <a:spcAft>
                <a:spcPts val="0"/>
              </a:spcAft>
              <a:buClr>
                <a:srgbClr val="A43E27"/>
              </a:buClr>
              <a:buSzPts val="2000"/>
              <a:buFont typeface="Arial"/>
              <a:buChar char="▪"/>
              <a:defRPr b="0" i="0" sz="2000" u="none" cap="none" strike="noStrike">
                <a:solidFill>
                  <a:schemeClr val="dk1"/>
                </a:solidFill>
                <a:latin typeface="Arial"/>
                <a:ea typeface="Arial"/>
                <a:cs typeface="Arial"/>
                <a:sym typeface="Arial"/>
              </a:defRPr>
            </a:lvl1pPr>
            <a:lvl2pPr indent="-342900" lvl="1" marL="914400" marR="0" rtl="0" algn="l">
              <a:lnSpc>
                <a:spcPct val="90000"/>
              </a:lnSpc>
              <a:spcBef>
                <a:spcPts val="1200"/>
              </a:spcBef>
              <a:spcAft>
                <a:spcPts val="0"/>
              </a:spcAft>
              <a:buClr>
                <a:srgbClr val="A43E27"/>
              </a:buClr>
              <a:buSzPts val="1800"/>
              <a:buFont typeface="Arial"/>
              <a:buChar char="▪"/>
              <a:defRPr b="0" i="0" sz="1800" u="none" cap="none" strike="noStrike">
                <a:solidFill>
                  <a:schemeClr val="dk1"/>
                </a:solidFill>
                <a:latin typeface="Arial"/>
                <a:ea typeface="Arial"/>
                <a:cs typeface="Arial"/>
                <a:sym typeface="Arial"/>
              </a:defRPr>
            </a:lvl2pPr>
            <a:lvl3pPr indent="-330200" lvl="2" marL="1371600" marR="0" rtl="0" algn="l">
              <a:lnSpc>
                <a:spcPct val="90000"/>
              </a:lnSpc>
              <a:spcBef>
                <a:spcPts val="800"/>
              </a:spcBef>
              <a:spcAft>
                <a:spcPts val="0"/>
              </a:spcAft>
              <a:buClr>
                <a:srgbClr val="A43E27"/>
              </a:buClr>
              <a:buSzPts val="1600"/>
              <a:buFont typeface="Arial"/>
              <a:buChar char="▪"/>
              <a:defRPr b="0" i="0" sz="1600" u="none" cap="none" strike="noStrike">
                <a:solidFill>
                  <a:schemeClr val="dk1"/>
                </a:solidFill>
                <a:latin typeface="Arial"/>
                <a:ea typeface="Arial"/>
                <a:cs typeface="Arial"/>
                <a:sym typeface="Arial"/>
              </a:defRPr>
            </a:lvl3pPr>
            <a:lvl4pPr indent="-317500" lvl="3" marL="1828800" marR="0" rtl="0" algn="l">
              <a:lnSpc>
                <a:spcPct val="90000"/>
              </a:lnSpc>
              <a:spcBef>
                <a:spcPts val="800"/>
              </a:spcBef>
              <a:spcAft>
                <a:spcPts val="0"/>
              </a:spcAft>
              <a:buClr>
                <a:srgbClr val="A43E27"/>
              </a:buClr>
              <a:buSzPts val="1400"/>
              <a:buFont typeface="Arial"/>
              <a:buChar char="▪"/>
              <a:defRPr b="0" i="0" sz="1400" u="none" cap="none" strike="noStrike">
                <a:solidFill>
                  <a:schemeClr val="dk1"/>
                </a:solidFill>
                <a:latin typeface="Arial"/>
                <a:ea typeface="Arial"/>
                <a:cs typeface="Arial"/>
                <a:sym typeface="Arial"/>
              </a:defRPr>
            </a:lvl4pPr>
            <a:lvl5pPr indent="-317500" lvl="4" marL="2286000" marR="0" rtl="0" algn="l">
              <a:lnSpc>
                <a:spcPct val="90000"/>
              </a:lnSpc>
              <a:spcBef>
                <a:spcPts val="600"/>
              </a:spcBef>
              <a:spcAft>
                <a:spcPts val="0"/>
              </a:spcAft>
              <a:buClr>
                <a:srgbClr val="A43E27"/>
              </a:buClr>
              <a:buSzPts val="1400"/>
              <a:buFont typeface="Arial"/>
              <a:buChar char="▪"/>
              <a:defRPr b="0" i="0" sz="1400" u="none" cap="none" strike="noStrike">
                <a:solidFill>
                  <a:schemeClr val="dk1"/>
                </a:solidFill>
                <a:latin typeface="Arial"/>
                <a:ea typeface="Arial"/>
                <a:cs typeface="Arial"/>
                <a:sym typeface="Arial"/>
              </a:defRPr>
            </a:lvl5pPr>
            <a:lvl6pPr indent="-317500" lvl="5" marL="2743200" marR="0" rtl="0" algn="l">
              <a:lnSpc>
                <a:spcPct val="90000"/>
              </a:lnSpc>
              <a:spcBef>
                <a:spcPts val="600"/>
              </a:spcBef>
              <a:spcAft>
                <a:spcPts val="0"/>
              </a:spcAft>
              <a:buClr>
                <a:srgbClr val="A43E27"/>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600"/>
              </a:spcBef>
              <a:spcAft>
                <a:spcPts val="0"/>
              </a:spcAft>
              <a:buClr>
                <a:srgbClr val="A43E27"/>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600"/>
              </a:spcBef>
              <a:spcAft>
                <a:spcPts val="0"/>
              </a:spcAft>
              <a:buClr>
                <a:srgbClr val="A43E27"/>
              </a:buClr>
              <a:buSzPts val="1400"/>
              <a:buFont typeface="Arial"/>
              <a:buChar char="▪"/>
              <a:defRPr b="0" i="0" sz="1400" u="none" cap="none" strike="noStrike">
                <a:solidFill>
                  <a:schemeClr val="dk1"/>
                </a:solidFill>
                <a:latin typeface="Arial"/>
                <a:ea typeface="Arial"/>
                <a:cs typeface="Arial"/>
                <a:sym typeface="Arial"/>
              </a:defRPr>
            </a:lvl8pPr>
            <a:lvl9pPr indent="-228600" lvl="8" marL="4114800" marR="0" rtl="0" algn="l">
              <a:lnSpc>
                <a:spcPct val="90000"/>
              </a:lnSpc>
              <a:spcBef>
                <a:spcPts val="600"/>
              </a:spcBef>
              <a:spcAft>
                <a:spcPts val="0"/>
              </a:spcAft>
              <a:buClr>
                <a:srgbClr val="A43E27"/>
              </a:buClr>
              <a:buSzPts val="1400"/>
              <a:buFont typeface="Arial"/>
              <a:buNone/>
              <a:defRPr b="0" i="0" sz="1400" u="none" cap="none" strike="noStrike">
                <a:solidFill>
                  <a:schemeClr val="dk1"/>
                </a:solidFill>
                <a:latin typeface="Arial"/>
                <a:ea typeface="Arial"/>
                <a:cs typeface="Arial"/>
                <a:sym typeface="Arial"/>
              </a:defRPr>
            </a:lvl9pPr>
          </a:lstStyle>
          <a:p/>
        </p:txBody>
      </p:sp>
      <p:sp>
        <p:nvSpPr>
          <p:cNvPr id="379" name="Shape 379"/>
          <p:cNvSpPr txBox="1"/>
          <p:nvPr>
            <p:ph idx="11" type="ftr"/>
          </p:nvPr>
        </p:nvSpPr>
        <p:spPr>
          <a:xfrm>
            <a:off x="609601" y="6289679"/>
            <a:ext cx="6128030" cy="222436"/>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100" u="none" cap="none" strike="noStrike">
                <a:solidFill>
                  <a:srgbClr val="41424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80" name="Shape 380"/>
          <p:cNvSpPr txBox="1"/>
          <p:nvPr>
            <p:ph idx="10" type="dt"/>
          </p:nvPr>
        </p:nvSpPr>
        <p:spPr>
          <a:xfrm>
            <a:off x="9294042" y="6289679"/>
            <a:ext cx="965946" cy="222436"/>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b="0" i="0" sz="1100" u="none" cap="none" strike="noStrike">
                <a:solidFill>
                  <a:srgbClr val="41424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81" name="Shape 381"/>
          <p:cNvSpPr txBox="1"/>
          <p:nvPr>
            <p:ph idx="12" type="sldNum"/>
          </p:nvPr>
        </p:nvSpPr>
        <p:spPr>
          <a:xfrm>
            <a:off x="10665311" y="6289679"/>
            <a:ext cx="918882" cy="22243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100" u="none" cap="none" strike="noStrike">
                <a:solidFill>
                  <a:srgbClr val="414241"/>
                </a:solidFill>
                <a:latin typeface="Arial"/>
                <a:ea typeface="Arial"/>
                <a:cs typeface="Arial"/>
                <a:sym typeface="Arial"/>
              </a:rPr>
              <a:t>‹#›</a:t>
            </a:fld>
            <a:endParaRPr b="0" i="0" sz="1100" u="none" cap="none" strike="noStrike">
              <a:solidFill>
                <a:srgbClr val="414241"/>
              </a:solidFill>
              <a:latin typeface="Arial"/>
              <a:ea typeface="Arial"/>
              <a:cs typeface="Arial"/>
              <a:sym typeface="Arial"/>
            </a:endParaRPr>
          </a:p>
        </p:txBody>
      </p:sp>
    </p:spTree>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itleAndTx">
  <p:cSld name="Vertical Title and Text">
    <p:spTree>
      <p:nvGrpSpPr>
        <p:cNvPr id="382" name="Shape 382"/>
        <p:cNvGrpSpPr/>
        <p:nvPr/>
      </p:nvGrpSpPr>
      <p:grpSpPr>
        <a:xfrm>
          <a:off x="0" y="0"/>
          <a:ext cx="0" cy="0"/>
          <a:chOff x="0" y="0"/>
          <a:chExt cx="0" cy="0"/>
        </a:xfrm>
      </p:grpSpPr>
      <p:sp>
        <p:nvSpPr>
          <p:cNvPr id="383" name="Shape 383"/>
          <p:cNvSpPr txBox="1"/>
          <p:nvPr>
            <p:ph type="title"/>
          </p:nvPr>
        </p:nvSpPr>
        <p:spPr>
          <a:xfrm rot="5400000">
            <a:off x="7402286" y="2296884"/>
            <a:ext cx="5301343" cy="1687286"/>
          </a:xfrm>
          <a:prstGeom prst="rect">
            <a:avLst/>
          </a:prstGeom>
          <a:noFill/>
          <a:ln>
            <a:noFill/>
          </a:ln>
        </p:spPr>
        <p:txBody>
          <a:bodyPr anchorCtr="0" anchor="b" bIns="91425" lIns="91425" spcFirstLastPara="1" rIns="91425" wrap="square" tIns="91425"/>
          <a:lstStyle>
            <a:lvl1pPr lvl="0" marR="0" rtl="0" algn="l">
              <a:lnSpc>
                <a:spcPct val="90000"/>
              </a:lnSpc>
              <a:spcBef>
                <a:spcPts val="0"/>
              </a:spcBef>
              <a:spcAft>
                <a:spcPts val="0"/>
              </a:spcAft>
              <a:buClr>
                <a:srgbClr val="A43E27"/>
              </a:buClr>
              <a:buSzPts val="3200"/>
              <a:buFont typeface="Arial"/>
              <a:buNone/>
              <a:defRPr b="1" i="0" sz="3200" u="none" cap="none" strike="noStrike">
                <a:solidFill>
                  <a:srgbClr val="A43E27"/>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84" name="Shape 384"/>
          <p:cNvSpPr txBox="1"/>
          <p:nvPr>
            <p:ph idx="1" type="body"/>
          </p:nvPr>
        </p:nvSpPr>
        <p:spPr>
          <a:xfrm rot="5400000">
            <a:off x="2438399" y="-653145"/>
            <a:ext cx="5301343" cy="7587344"/>
          </a:xfrm>
          <a:prstGeom prst="rect">
            <a:avLst/>
          </a:prstGeom>
          <a:noFill/>
          <a:ln>
            <a:noFill/>
          </a:ln>
        </p:spPr>
        <p:txBody>
          <a:bodyPr anchorCtr="0" anchor="t" bIns="91425" lIns="91425" spcFirstLastPara="1" rIns="91425" wrap="square" tIns="91425"/>
          <a:lstStyle>
            <a:lvl1pPr indent="-355600" lvl="0" marL="457200" marR="0" rtl="0" algn="l">
              <a:lnSpc>
                <a:spcPct val="90000"/>
              </a:lnSpc>
              <a:spcBef>
                <a:spcPts val="1800"/>
              </a:spcBef>
              <a:spcAft>
                <a:spcPts val="0"/>
              </a:spcAft>
              <a:buClr>
                <a:srgbClr val="A43E27"/>
              </a:buClr>
              <a:buSzPts val="2000"/>
              <a:buFont typeface="Arial"/>
              <a:buChar char="▪"/>
              <a:defRPr b="0" i="0" sz="2000" u="none" cap="none" strike="noStrike">
                <a:solidFill>
                  <a:schemeClr val="dk1"/>
                </a:solidFill>
                <a:latin typeface="Arial"/>
                <a:ea typeface="Arial"/>
                <a:cs typeface="Arial"/>
                <a:sym typeface="Arial"/>
              </a:defRPr>
            </a:lvl1pPr>
            <a:lvl2pPr indent="-342900" lvl="1" marL="914400" marR="0" rtl="0" algn="l">
              <a:lnSpc>
                <a:spcPct val="90000"/>
              </a:lnSpc>
              <a:spcBef>
                <a:spcPts val="1200"/>
              </a:spcBef>
              <a:spcAft>
                <a:spcPts val="0"/>
              </a:spcAft>
              <a:buClr>
                <a:srgbClr val="A43E27"/>
              </a:buClr>
              <a:buSzPts val="1800"/>
              <a:buFont typeface="Arial"/>
              <a:buChar char="▪"/>
              <a:defRPr b="0" i="0" sz="1800" u="none" cap="none" strike="noStrike">
                <a:solidFill>
                  <a:schemeClr val="dk1"/>
                </a:solidFill>
                <a:latin typeface="Arial"/>
                <a:ea typeface="Arial"/>
                <a:cs typeface="Arial"/>
                <a:sym typeface="Arial"/>
              </a:defRPr>
            </a:lvl2pPr>
            <a:lvl3pPr indent="-330200" lvl="2" marL="1371600" marR="0" rtl="0" algn="l">
              <a:lnSpc>
                <a:spcPct val="90000"/>
              </a:lnSpc>
              <a:spcBef>
                <a:spcPts val="800"/>
              </a:spcBef>
              <a:spcAft>
                <a:spcPts val="0"/>
              </a:spcAft>
              <a:buClr>
                <a:srgbClr val="A43E27"/>
              </a:buClr>
              <a:buSzPts val="1600"/>
              <a:buFont typeface="Arial"/>
              <a:buChar char="▪"/>
              <a:defRPr b="0" i="0" sz="1600" u="none" cap="none" strike="noStrike">
                <a:solidFill>
                  <a:schemeClr val="dk1"/>
                </a:solidFill>
                <a:latin typeface="Arial"/>
                <a:ea typeface="Arial"/>
                <a:cs typeface="Arial"/>
                <a:sym typeface="Arial"/>
              </a:defRPr>
            </a:lvl3pPr>
            <a:lvl4pPr indent="-317500" lvl="3" marL="1828800" marR="0" rtl="0" algn="l">
              <a:lnSpc>
                <a:spcPct val="90000"/>
              </a:lnSpc>
              <a:spcBef>
                <a:spcPts val="800"/>
              </a:spcBef>
              <a:spcAft>
                <a:spcPts val="0"/>
              </a:spcAft>
              <a:buClr>
                <a:srgbClr val="A43E27"/>
              </a:buClr>
              <a:buSzPts val="1400"/>
              <a:buFont typeface="Arial"/>
              <a:buChar char="▪"/>
              <a:defRPr b="0" i="0" sz="1400" u="none" cap="none" strike="noStrike">
                <a:solidFill>
                  <a:schemeClr val="dk1"/>
                </a:solidFill>
                <a:latin typeface="Arial"/>
                <a:ea typeface="Arial"/>
                <a:cs typeface="Arial"/>
                <a:sym typeface="Arial"/>
              </a:defRPr>
            </a:lvl4pPr>
            <a:lvl5pPr indent="-317500" lvl="4" marL="2286000" marR="0" rtl="0" algn="l">
              <a:lnSpc>
                <a:spcPct val="90000"/>
              </a:lnSpc>
              <a:spcBef>
                <a:spcPts val="600"/>
              </a:spcBef>
              <a:spcAft>
                <a:spcPts val="0"/>
              </a:spcAft>
              <a:buClr>
                <a:srgbClr val="A43E27"/>
              </a:buClr>
              <a:buSzPts val="1400"/>
              <a:buFont typeface="Arial"/>
              <a:buChar char="▪"/>
              <a:defRPr b="0" i="0" sz="1400" u="none" cap="none" strike="noStrike">
                <a:solidFill>
                  <a:schemeClr val="dk1"/>
                </a:solidFill>
                <a:latin typeface="Arial"/>
                <a:ea typeface="Arial"/>
                <a:cs typeface="Arial"/>
                <a:sym typeface="Arial"/>
              </a:defRPr>
            </a:lvl5pPr>
            <a:lvl6pPr indent="-317500" lvl="5" marL="2743200" marR="0" rtl="0" algn="l">
              <a:lnSpc>
                <a:spcPct val="90000"/>
              </a:lnSpc>
              <a:spcBef>
                <a:spcPts val="600"/>
              </a:spcBef>
              <a:spcAft>
                <a:spcPts val="0"/>
              </a:spcAft>
              <a:buClr>
                <a:srgbClr val="A43E27"/>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600"/>
              </a:spcBef>
              <a:spcAft>
                <a:spcPts val="0"/>
              </a:spcAft>
              <a:buClr>
                <a:srgbClr val="A43E27"/>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600"/>
              </a:spcBef>
              <a:spcAft>
                <a:spcPts val="0"/>
              </a:spcAft>
              <a:buClr>
                <a:srgbClr val="A43E27"/>
              </a:buClr>
              <a:buSzPts val="1400"/>
              <a:buFont typeface="Arial"/>
              <a:buChar char="▪"/>
              <a:defRPr b="0" i="0" sz="1400" u="none" cap="none" strike="noStrike">
                <a:solidFill>
                  <a:schemeClr val="dk1"/>
                </a:solidFill>
                <a:latin typeface="Arial"/>
                <a:ea typeface="Arial"/>
                <a:cs typeface="Arial"/>
                <a:sym typeface="Arial"/>
              </a:defRPr>
            </a:lvl8pPr>
            <a:lvl9pPr indent="-228600" lvl="8" marL="4114800" marR="0" rtl="0" algn="l">
              <a:lnSpc>
                <a:spcPct val="90000"/>
              </a:lnSpc>
              <a:spcBef>
                <a:spcPts val="600"/>
              </a:spcBef>
              <a:spcAft>
                <a:spcPts val="0"/>
              </a:spcAft>
              <a:buClr>
                <a:srgbClr val="A43E27"/>
              </a:buClr>
              <a:buSzPts val="1400"/>
              <a:buFont typeface="Arial"/>
              <a:buNone/>
              <a:defRPr b="0" i="0" sz="1400" u="none" cap="none" strike="noStrike">
                <a:solidFill>
                  <a:schemeClr val="dk1"/>
                </a:solidFill>
                <a:latin typeface="Arial"/>
                <a:ea typeface="Arial"/>
                <a:cs typeface="Arial"/>
                <a:sym typeface="Arial"/>
              </a:defRPr>
            </a:lvl9pPr>
          </a:lstStyle>
          <a:p/>
        </p:txBody>
      </p:sp>
      <p:sp>
        <p:nvSpPr>
          <p:cNvPr id="385" name="Shape 385"/>
          <p:cNvSpPr txBox="1"/>
          <p:nvPr>
            <p:ph idx="11" type="ftr"/>
          </p:nvPr>
        </p:nvSpPr>
        <p:spPr>
          <a:xfrm>
            <a:off x="609601" y="6289679"/>
            <a:ext cx="6128030" cy="222436"/>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100" u="none" cap="none" strike="noStrike">
                <a:solidFill>
                  <a:srgbClr val="41424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86" name="Shape 386"/>
          <p:cNvSpPr txBox="1"/>
          <p:nvPr>
            <p:ph idx="10" type="dt"/>
          </p:nvPr>
        </p:nvSpPr>
        <p:spPr>
          <a:xfrm>
            <a:off x="9294042" y="6289679"/>
            <a:ext cx="965946" cy="222436"/>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b="0" i="0" sz="1100" u="none" cap="none" strike="noStrike">
                <a:solidFill>
                  <a:srgbClr val="41424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87" name="Shape 387"/>
          <p:cNvSpPr txBox="1"/>
          <p:nvPr>
            <p:ph idx="12" type="sldNum"/>
          </p:nvPr>
        </p:nvSpPr>
        <p:spPr>
          <a:xfrm>
            <a:off x="10665311" y="6289679"/>
            <a:ext cx="918882" cy="22243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100" u="none" cap="none" strike="noStrike">
                <a:solidFill>
                  <a:srgbClr val="414241"/>
                </a:solidFill>
                <a:latin typeface="Arial"/>
                <a:ea typeface="Arial"/>
                <a:cs typeface="Arial"/>
                <a:sym typeface="Arial"/>
              </a:rPr>
              <a:t>‹#›</a:t>
            </a:fld>
            <a:endParaRPr b="0" i="0" sz="1100" u="none" cap="none" strike="noStrike">
              <a:solidFill>
                <a:srgbClr val="414241"/>
              </a:solidFill>
              <a:latin typeface="Arial"/>
              <a:ea typeface="Arial"/>
              <a:cs typeface="Arial"/>
              <a:sym typeface="Arial"/>
            </a:endParaRPr>
          </a:p>
        </p:txBody>
      </p:sp>
    </p:spTree>
  </p:cSld>
  <p:clrMapOvr>
    <a:masterClrMapping/>
  </p:clrMapOvr>
  <p:transition spd="med">
    <p:fade/>
  </p:transition>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type="secHead">
  <p:cSld name="Section Header">
    <p:bg>
      <p:bgPr>
        <a:gradFill>
          <a:gsLst>
            <a:gs pos="0">
              <a:schemeClr val="accent1"/>
            </a:gs>
            <a:gs pos="97000">
              <a:srgbClr val="AF4329"/>
            </a:gs>
            <a:gs pos="100000">
              <a:srgbClr val="AF4329"/>
            </a:gs>
          </a:gsLst>
          <a:path path="circle">
            <a:fillToRect b="50%" l="50%" r="50%" t="50%"/>
          </a:path>
          <a:tileRect/>
        </a:gradFill>
      </p:bgPr>
    </p:bg>
    <p:spTree>
      <p:nvGrpSpPr>
        <p:cNvPr id="446" name="Shape 446"/>
        <p:cNvGrpSpPr/>
        <p:nvPr/>
      </p:nvGrpSpPr>
      <p:grpSpPr>
        <a:xfrm>
          <a:off x="0" y="0"/>
          <a:ext cx="0" cy="0"/>
          <a:chOff x="0" y="0"/>
          <a:chExt cx="0" cy="0"/>
        </a:xfrm>
      </p:grpSpPr>
      <p:grpSp>
        <p:nvGrpSpPr>
          <p:cNvPr id="447" name="Shape 447"/>
          <p:cNvGrpSpPr/>
          <p:nvPr/>
        </p:nvGrpSpPr>
        <p:grpSpPr>
          <a:xfrm>
            <a:off x="-1" y="0"/>
            <a:ext cx="12192002" cy="6858000"/>
            <a:chOff x="-1" y="0"/>
            <a:chExt cx="12192002" cy="6858000"/>
          </a:xfrm>
        </p:grpSpPr>
        <p:cxnSp>
          <p:nvCxnSpPr>
            <p:cNvPr id="448" name="Shape 448"/>
            <p:cNvCxnSpPr/>
            <p:nvPr/>
          </p:nvCxnSpPr>
          <p:spPr>
            <a:xfrm>
              <a:off x="610194" y="0"/>
              <a:ext cx="0" cy="6858000"/>
            </a:xfrm>
            <a:prstGeom prst="straightConnector1">
              <a:avLst/>
            </a:prstGeom>
            <a:noFill/>
            <a:ln cap="flat" cmpd="sng" w="9525">
              <a:solidFill>
                <a:srgbClr val="A43E27">
                  <a:alpha val="24705"/>
                </a:srgbClr>
              </a:solidFill>
              <a:prstDash val="solid"/>
              <a:miter lim="800000"/>
              <a:headEnd len="med" w="med" type="none"/>
              <a:tailEnd len="med" w="med" type="none"/>
            </a:ln>
          </p:spPr>
        </p:cxnSp>
        <p:cxnSp>
          <p:nvCxnSpPr>
            <p:cNvPr id="449" name="Shape 449"/>
            <p:cNvCxnSpPr/>
            <p:nvPr/>
          </p:nvCxnSpPr>
          <p:spPr>
            <a:xfrm>
              <a:off x="1829332" y="0"/>
              <a:ext cx="0" cy="6858000"/>
            </a:xfrm>
            <a:prstGeom prst="straightConnector1">
              <a:avLst/>
            </a:prstGeom>
            <a:noFill/>
            <a:ln cap="flat" cmpd="sng" w="9525">
              <a:solidFill>
                <a:srgbClr val="A43E27">
                  <a:alpha val="24705"/>
                </a:srgbClr>
              </a:solidFill>
              <a:prstDash val="solid"/>
              <a:miter lim="800000"/>
              <a:headEnd len="med" w="med" type="none"/>
              <a:tailEnd len="med" w="med" type="none"/>
            </a:ln>
          </p:spPr>
        </p:cxnSp>
        <p:cxnSp>
          <p:nvCxnSpPr>
            <p:cNvPr id="450" name="Shape 450"/>
            <p:cNvCxnSpPr/>
            <p:nvPr/>
          </p:nvCxnSpPr>
          <p:spPr>
            <a:xfrm>
              <a:off x="3048470" y="0"/>
              <a:ext cx="0" cy="6858000"/>
            </a:xfrm>
            <a:prstGeom prst="straightConnector1">
              <a:avLst/>
            </a:prstGeom>
            <a:noFill/>
            <a:ln cap="flat" cmpd="sng" w="9525">
              <a:solidFill>
                <a:srgbClr val="A43E27">
                  <a:alpha val="24705"/>
                </a:srgbClr>
              </a:solidFill>
              <a:prstDash val="solid"/>
              <a:miter lim="800000"/>
              <a:headEnd len="med" w="med" type="none"/>
              <a:tailEnd len="med" w="med" type="none"/>
            </a:ln>
          </p:spPr>
        </p:cxnSp>
        <p:cxnSp>
          <p:nvCxnSpPr>
            <p:cNvPr id="451" name="Shape 451"/>
            <p:cNvCxnSpPr/>
            <p:nvPr/>
          </p:nvCxnSpPr>
          <p:spPr>
            <a:xfrm>
              <a:off x="4267608" y="0"/>
              <a:ext cx="0" cy="6858000"/>
            </a:xfrm>
            <a:prstGeom prst="straightConnector1">
              <a:avLst/>
            </a:prstGeom>
            <a:noFill/>
            <a:ln cap="flat" cmpd="sng" w="9525">
              <a:solidFill>
                <a:srgbClr val="A43E27">
                  <a:alpha val="24705"/>
                </a:srgbClr>
              </a:solidFill>
              <a:prstDash val="solid"/>
              <a:miter lim="800000"/>
              <a:headEnd len="med" w="med" type="none"/>
              <a:tailEnd len="med" w="med" type="none"/>
            </a:ln>
          </p:spPr>
        </p:cxnSp>
        <p:cxnSp>
          <p:nvCxnSpPr>
            <p:cNvPr id="452" name="Shape 452"/>
            <p:cNvCxnSpPr/>
            <p:nvPr/>
          </p:nvCxnSpPr>
          <p:spPr>
            <a:xfrm>
              <a:off x="5486746" y="0"/>
              <a:ext cx="0" cy="6858000"/>
            </a:xfrm>
            <a:prstGeom prst="straightConnector1">
              <a:avLst/>
            </a:prstGeom>
            <a:noFill/>
            <a:ln cap="flat" cmpd="sng" w="9525">
              <a:solidFill>
                <a:srgbClr val="A43E27">
                  <a:alpha val="24705"/>
                </a:srgbClr>
              </a:solidFill>
              <a:prstDash val="solid"/>
              <a:miter lim="800000"/>
              <a:headEnd len="med" w="med" type="none"/>
              <a:tailEnd len="med" w="med" type="none"/>
            </a:ln>
          </p:spPr>
        </p:cxnSp>
        <p:cxnSp>
          <p:nvCxnSpPr>
            <p:cNvPr id="453" name="Shape 453"/>
            <p:cNvCxnSpPr/>
            <p:nvPr/>
          </p:nvCxnSpPr>
          <p:spPr>
            <a:xfrm>
              <a:off x="6705884" y="0"/>
              <a:ext cx="0" cy="6858000"/>
            </a:xfrm>
            <a:prstGeom prst="straightConnector1">
              <a:avLst/>
            </a:prstGeom>
            <a:noFill/>
            <a:ln cap="flat" cmpd="sng" w="9525">
              <a:solidFill>
                <a:srgbClr val="A43E27">
                  <a:alpha val="24705"/>
                </a:srgbClr>
              </a:solidFill>
              <a:prstDash val="solid"/>
              <a:miter lim="800000"/>
              <a:headEnd len="med" w="med" type="none"/>
              <a:tailEnd len="med" w="med" type="none"/>
            </a:ln>
          </p:spPr>
        </p:cxnSp>
        <p:cxnSp>
          <p:nvCxnSpPr>
            <p:cNvPr id="454" name="Shape 454"/>
            <p:cNvCxnSpPr/>
            <p:nvPr/>
          </p:nvCxnSpPr>
          <p:spPr>
            <a:xfrm>
              <a:off x="7925022" y="0"/>
              <a:ext cx="0" cy="6858000"/>
            </a:xfrm>
            <a:prstGeom prst="straightConnector1">
              <a:avLst/>
            </a:prstGeom>
            <a:noFill/>
            <a:ln cap="flat" cmpd="sng" w="9525">
              <a:solidFill>
                <a:srgbClr val="A43E27">
                  <a:alpha val="24705"/>
                </a:srgbClr>
              </a:solidFill>
              <a:prstDash val="solid"/>
              <a:miter lim="800000"/>
              <a:headEnd len="med" w="med" type="none"/>
              <a:tailEnd len="med" w="med" type="none"/>
            </a:ln>
          </p:spPr>
        </p:cxnSp>
        <p:cxnSp>
          <p:nvCxnSpPr>
            <p:cNvPr id="455" name="Shape 455"/>
            <p:cNvCxnSpPr/>
            <p:nvPr/>
          </p:nvCxnSpPr>
          <p:spPr>
            <a:xfrm>
              <a:off x="9144160" y="0"/>
              <a:ext cx="0" cy="6858000"/>
            </a:xfrm>
            <a:prstGeom prst="straightConnector1">
              <a:avLst/>
            </a:prstGeom>
            <a:noFill/>
            <a:ln cap="flat" cmpd="sng" w="9525">
              <a:solidFill>
                <a:srgbClr val="A43E27">
                  <a:alpha val="24705"/>
                </a:srgbClr>
              </a:solidFill>
              <a:prstDash val="solid"/>
              <a:miter lim="800000"/>
              <a:headEnd len="med" w="med" type="none"/>
              <a:tailEnd len="med" w="med" type="none"/>
            </a:ln>
          </p:spPr>
        </p:cxnSp>
        <p:cxnSp>
          <p:nvCxnSpPr>
            <p:cNvPr id="456" name="Shape 456"/>
            <p:cNvCxnSpPr/>
            <p:nvPr/>
          </p:nvCxnSpPr>
          <p:spPr>
            <a:xfrm>
              <a:off x="10363298" y="0"/>
              <a:ext cx="0" cy="6858000"/>
            </a:xfrm>
            <a:prstGeom prst="straightConnector1">
              <a:avLst/>
            </a:prstGeom>
            <a:noFill/>
            <a:ln cap="flat" cmpd="sng" w="9525">
              <a:solidFill>
                <a:srgbClr val="A43E27">
                  <a:alpha val="24705"/>
                </a:srgbClr>
              </a:solidFill>
              <a:prstDash val="solid"/>
              <a:miter lim="800000"/>
              <a:headEnd len="med" w="med" type="none"/>
              <a:tailEnd len="med" w="med" type="none"/>
            </a:ln>
          </p:spPr>
        </p:cxnSp>
        <p:cxnSp>
          <p:nvCxnSpPr>
            <p:cNvPr id="457" name="Shape 457"/>
            <p:cNvCxnSpPr/>
            <p:nvPr/>
          </p:nvCxnSpPr>
          <p:spPr>
            <a:xfrm>
              <a:off x="11582436" y="0"/>
              <a:ext cx="0" cy="6858000"/>
            </a:xfrm>
            <a:prstGeom prst="straightConnector1">
              <a:avLst/>
            </a:prstGeom>
            <a:noFill/>
            <a:ln cap="flat" cmpd="sng" w="9525">
              <a:solidFill>
                <a:srgbClr val="A43E27">
                  <a:alpha val="24705"/>
                </a:srgbClr>
              </a:solidFill>
              <a:prstDash val="solid"/>
              <a:miter lim="800000"/>
              <a:headEnd len="med" w="med" type="none"/>
              <a:tailEnd len="med" w="med" type="none"/>
            </a:ln>
          </p:spPr>
        </p:cxnSp>
        <p:cxnSp>
          <p:nvCxnSpPr>
            <p:cNvPr id="458" name="Shape 458"/>
            <p:cNvCxnSpPr/>
            <p:nvPr/>
          </p:nvCxnSpPr>
          <p:spPr>
            <a:xfrm>
              <a:off x="2819" y="386485"/>
              <a:ext cx="12188952" cy="0"/>
            </a:xfrm>
            <a:prstGeom prst="straightConnector1">
              <a:avLst/>
            </a:prstGeom>
            <a:noFill/>
            <a:ln cap="flat" cmpd="sng" w="9525">
              <a:solidFill>
                <a:srgbClr val="A43E27">
                  <a:alpha val="24705"/>
                </a:srgbClr>
              </a:solidFill>
              <a:prstDash val="solid"/>
              <a:miter lim="800000"/>
              <a:headEnd len="med" w="med" type="none"/>
              <a:tailEnd len="med" w="med" type="none"/>
            </a:ln>
          </p:spPr>
        </p:cxnSp>
        <p:cxnSp>
          <p:nvCxnSpPr>
            <p:cNvPr id="459" name="Shape 459"/>
            <p:cNvCxnSpPr/>
            <p:nvPr/>
          </p:nvCxnSpPr>
          <p:spPr>
            <a:xfrm>
              <a:off x="2819" y="1611181"/>
              <a:ext cx="12188952" cy="0"/>
            </a:xfrm>
            <a:prstGeom prst="straightConnector1">
              <a:avLst/>
            </a:prstGeom>
            <a:noFill/>
            <a:ln cap="flat" cmpd="sng" w="9525">
              <a:solidFill>
                <a:srgbClr val="A43E27">
                  <a:alpha val="24705"/>
                </a:srgbClr>
              </a:solidFill>
              <a:prstDash val="solid"/>
              <a:miter lim="800000"/>
              <a:headEnd len="med" w="med" type="none"/>
              <a:tailEnd len="med" w="med" type="none"/>
            </a:ln>
          </p:spPr>
        </p:cxnSp>
        <p:cxnSp>
          <p:nvCxnSpPr>
            <p:cNvPr id="460" name="Shape 460"/>
            <p:cNvCxnSpPr/>
            <p:nvPr/>
          </p:nvCxnSpPr>
          <p:spPr>
            <a:xfrm>
              <a:off x="2819" y="2835877"/>
              <a:ext cx="12188952" cy="0"/>
            </a:xfrm>
            <a:prstGeom prst="straightConnector1">
              <a:avLst/>
            </a:prstGeom>
            <a:noFill/>
            <a:ln cap="flat" cmpd="sng" w="9525">
              <a:solidFill>
                <a:srgbClr val="A43E27">
                  <a:alpha val="24705"/>
                </a:srgbClr>
              </a:solidFill>
              <a:prstDash val="solid"/>
              <a:miter lim="800000"/>
              <a:headEnd len="med" w="med" type="none"/>
              <a:tailEnd len="med" w="med" type="none"/>
            </a:ln>
          </p:spPr>
        </p:cxnSp>
        <p:cxnSp>
          <p:nvCxnSpPr>
            <p:cNvPr id="461" name="Shape 461"/>
            <p:cNvCxnSpPr/>
            <p:nvPr/>
          </p:nvCxnSpPr>
          <p:spPr>
            <a:xfrm>
              <a:off x="2819" y="4060573"/>
              <a:ext cx="12188952" cy="0"/>
            </a:xfrm>
            <a:prstGeom prst="straightConnector1">
              <a:avLst/>
            </a:prstGeom>
            <a:noFill/>
            <a:ln cap="flat" cmpd="sng" w="9525">
              <a:solidFill>
                <a:srgbClr val="A43E27">
                  <a:alpha val="24705"/>
                </a:srgbClr>
              </a:solidFill>
              <a:prstDash val="solid"/>
              <a:miter lim="800000"/>
              <a:headEnd len="med" w="med" type="none"/>
              <a:tailEnd len="med" w="med" type="none"/>
            </a:ln>
          </p:spPr>
        </p:cxnSp>
        <p:cxnSp>
          <p:nvCxnSpPr>
            <p:cNvPr id="462" name="Shape 462"/>
            <p:cNvCxnSpPr/>
            <p:nvPr/>
          </p:nvCxnSpPr>
          <p:spPr>
            <a:xfrm>
              <a:off x="2819" y="5285269"/>
              <a:ext cx="12188952" cy="0"/>
            </a:xfrm>
            <a:prstGeom prst="straightConnector1">
              <a:avLst/>
            </a:prstGeom>
            <a:noFill/>
            <a:ln cap="flat" cmpd="sng" w="9525">
              <a:solidFill>
                <a:srgbClr val="A43E27">
                  <a:alpha val="24705"/>
                </a:srgbClr>
              </a:solidFill>
              <a:prstDash val="solid"/>
              <a:miter lim="800000"/>
              <a:headEnd len="med" w="med" type="none"/>
              <a:tailEnd len="med" w="med" type="none"/>
            </a:ln>
          </p:spPr>
        </p:cxnSp>
        <p:cxnSp>
          <p:nvCxnSpPr>
            <p:cNvPr id="463" name="Shape 463"/>
            <p:cNvCxnSpPr/>
            <p:nvPr/>
          </p:nvCxnSpPr>
          <p:spPr>
            <a:xfrm>
              <a:off x="2819" y="6509965"/>
              <a:ext cx="12188952" cy="0"/>
            </a:xfrm>
            <a:prstGeom prst="straightConnector1">
              <a:avLst/>
            </a:prstGeom>
            <a:noFill/>
            <a:ln cap="flat" cmpd="sng" w="9525">
              <a:solidFill>
                <a:srgbClr val="A43E27">
                  <a:alpha val="24705"/>
                </a:srgbClr>
              </a:solidFill>
              <a:prstDash val="solid"/>
              <a:miter lim="800000"/>
              <a:headEnd len="med" w="med" type="none"/>
              <a:tailEnd len="med" w="med" type="none"/>
            </a:ln>
          </p:spPr>
        </p:cxnSp>
        <p:grpSp>
          <p:nvGrpSpPr>
            <p:cNvPr id="464" name="Shape 464"/>
            <p:cNvGrpSpPr/>
            <p:nvPr/>
          </p:nvGrpSpPr>
          <p:grpSpPr>
            <a:xfrm>
              <a:off x="-1" y="0"/>
              <a:ext cx="12192001" cy="6858000"/>
              <a:chOff x="-1" y="0"/>
              <a:chExt cx="12192001" cy="6858000"/>
            </a:xfrm>
          </p:grpSpPr>
          <p:cxnSp>
            <p:nvCxnSpPr>
              <p:cNvPr id="465" name="Shape 465"/>
              <p:cNvCxnSpPr/>
              <p:nvPr/>
            </p:nvCxnSpPr>
            <p:spPr>
              <a:xfrm>
                <a:off x="225425" y="0"/>
                <a:ext cx="6815931" cy="6858000"/>
              </a:xfrm>
              <a:prstGeom prst="straightConnector1">
                <a:avLst/>
              </a:prstGeom>
              <a:noFill/>
              <a:ln cap="flat" cmpd="sng" w="9525">
                <a:solidFill>
                  <a:srgbClr val="A43E27">
                    <a:alpha val="24705"/>
                  </a:srgbClr>
                </a:solidFill>
                <a:prstDash val="solid"/>
                <a:miter lim="800000"/>
                <a:headEnd len="med" w="med" type="none"/>
                <a:tailEnd len="med" w="med" type="none"/>
              </a:ln>
            </p:spPr>
          </p:cxnSp>
          <p:cxnSp>
            <p:nvCxnSpPr>
              <p:cNvPr id="466" name="Shape 466"/>
              <p:cNvCxnSpPr/>
              <p:nvPr/>
            </p:nvCxnSpPr>
            <p:spPr>
              <a:xfrm>
                <a:off x="1449154" y="0"/>
                <a:ext cx="6815931" cy="6858000"/>
              </a:xfrm>
              <a:prstGeom prst="straightConnector1">
                <a:avLst/>
              </a:prstGeom>
              <a:noFill/>
              <a:ln cap="flat" cmpd="sng" w="9525">
                <a:solidFill>
                  <a:srgbClr val="A43E27">
                    <a:alpha val="24705"/>
                  </a:srgbClr>
                </a:solidFill>
                <a:prstDash val="solid"/>
                <a:miter lim="800000"/>
                <a:headEnd len="med" w="med" type="none"/>
                <a:tailEnd len="med" w="med" type="none"/>
              </a:ln>
            </p:spPr>
          </p:cxnSp>
          <p:cxnSp>
            <p:nvCxnSpPr>
              <p:cNvPr id="467" name="Shape 467"/>
              <p:cNvCxnSpPr/>
              <p:nvPr/>
            </p:nvCxnSpPr>
            <p:spPr>
              <a:xfrm>
                <a:off x="2665982" y="0"/>
                <a:ext cx="6815931" cy="6858000"/>
              </a:xfrm>
              <a:prstGeom prst="straightConnector1">
                <a:avLst/>
              </a:prstGeom>
              <a:noFill/>
              <a:ln cap="flat" cmpd="sng" w="9525">
                <a:solidFill>
                  <a:srgbClr val="A43E27">
                    <a:alpha val="24705"/>
                  </a:srgbClr>
                </a:solidFill>
                <a:prstDash val="solid"/>
                <a:miter lim="800000"/>
                <a:headEnd len="med" w="med" type="none"/>
                <a:tailEnd len="med" w="med" type="none"/>
              </a:ln>
            </p:spPr>
          </p:cxnSp>
          <p:cxnSp>
            <p:nvCxnSpPr>
              <p:cNvPr id="468" name="Shape 468"/>
              <p:cNvCxnSpPr/>
              <p:nvPr/>
            </p:nvCxnSpPr>
            <p:spPr>
              <a:xfrm>
                <a:off x="3885119" y="0"/>
                <a:ext cx="6815931" cy="6858000"/>
              </a:xfrm>
              <a:prstGeom prst="straightConnector1">
                <a:avLst/>
              </a:prstGeom>
              <a:noFill/>
              <a:ln cap="flat" cmpd="sng" w="9525">
                <a:solidFill>
                  <a:srgbClr val="A43E27">
                    <a:alpha val="24705"/>
                  </a:srgbClr>
                </a:solidFill>
                <a:prstDash val="solid"/>
                <a:miter lim="800000"/>
                <a:headEnd len="med" w="med" type="none"/>
                <a:tailEnd len="med" w="med" type="none"/>
              </a:ln>
            </p:spPr>
          </p:cxnSp>
          <p:cxnSp>
            <p:nvCxnSpPr>
              <p:cNvPr id="469" name="Shape 469"/>
              <p:cNvCxnSpPr/>
              <p:nvPr/>
            </p:nvCxnSpPr>
            <p:spPr>
              <a:xfrm>
                <a:off x="5106502" y="0"/>
                <a:ext cx="6815931" cy="6858000"/>
              </a:xfrm>
              <a:prstGeom prst="straightConnector1">
                <a:avLst/>
              </a:prstGeom>
              <a:noFill/>
              <a:ln cap="flat" cmpd="sng" w="9525">
                <a:solidFill>
                  <a:srgbClr val="A43E27">
                    <a:alpha val="24705"/>
                  </a:srgbClr>
                </a:solidFill>
                <a:prstDash val="solid"/>
                <a:miter lim="800000"/>
                <a:headEnd len="med" w="med" type="none"/>
                <a:tailEnd len="med" w="med" type="none"/>
              </a:ln>
            </p:spPr>
          </p:cxnSp>
          <p:grpSp>
            <p:nvGrpSpPr>
              <p:cNvPr id="470" name="Shape 470"/>
              <p:cNvGrpSpPr/>
              <p:nvPr/>
            </p:nvGrpSpPr>
            <p:grpSpPr>
              <a:xfrm>
                <a:off x="6327885" y="0"/>
                <a:ext cx="5864115" cy="5898673"/>
                <a:chOff x="6327885" y="0"/>
                <a:chExt cx="5864115" cy="5898673"/>
              </a:xfrm>
            </p:grpSpPr>
            <p:cxnSp>
              <p:nvCxnSpPr>
                <p:cNvPr id="471" name="Shape 471"/>
                <p:cNvCxnSpPr/>
                <p:nvPr/>
              </p:nvCxnSpPr>
              <p:spPr>
                <a:xfrm>
                  <a:off x="6327885" y="0"/>
                  <a:ext cx="5864115" cy="5898673"/>
                </a:xfrm>
                <a:prstGeom prst="straightConnector1">
                  <a:avLst/>
                </a:prstGeom>
                <a:noFill/>
                <a:ln cap="flat" cmpd="sng" w="9525">
                  <a:solidFill>
                    <a:srgbClr val="A43E27">
                      <a:alpha val="24705"/>
                    </a:srgbClr>
                  </a:solidFill>
                  <a:prstDash val="solid"/>
                  <a:miter lim="800000"/>
                  <a:headEnd len="med" w="med" type="none"/>
                  <a:tailEnd len="med" w="med" type="none"/>
                </a:ln>
              </p:spPr>
            </p:cxnSp>
            <p:cxnSp>
              <p:nvCxnSpPr>
                <p:cNvPr id="472" name="Shape 472"/>
                <p:cNvCxnSpPr/>
                <p:nvPr/>
              </p:nvCxnSpPr>
              <p:spPr>
                <a:xfrm>
                  <a:off x="7549268" y="0"/>
                  <a:ext cx="4642732" cy="4672425"/>
                </a:xfrm>
                <a:prstGeom prst="straightConnector1">
                  <a:avLst/>
                </a:prstGeom>
                <a:noFill/>
                <a:ln cap="flat" cmpd="sng" w="9525">
                  <a:solidFill>
                    <a:srgbClr val="A43E27">
                      <a:alpha val="24705"/>
                    </a:srgbClr>
                  </a:solidFill>
                  <a:prstDash val="solid"/>
                  <a:miter lim="800000"/>
                  <a:headEnd len="med" w="med" type="none"/>
                  <a:tailEnd len="med" w="med" type="none"/>
                </a:ln>
              </p:spPr>
            </p:cxnSp>
            <p:cxnSp>
              <p:nvCxnSpPr>
                <p:cNvPr id="473" name="Shape 473"/>
                <p:cNvCxnSpPr/>
                <p:nvPr/>
              </p:nvCxnSpPr>
              <p:spPr>
                <a:xfrm>
                  <a:off x="8772997" y="0"/>
                  <a:ext cx="3419003" cy="3456749"/>
                </a:xfrm>
                <a:prstGeom prst="straightConnector1">
                  <a:avLst/>
                </a:prstGeom>
                <a:noFill/>
                <a:ln cap="flat" cmpd="sng" w="9525">
                  <a:solidFill>
                    <a:srgbClr val="A43E27">
                      <a:alpha val="24705"/>
                    </a:srgbClr>
                  </a:solidFill>
                  <a:prstDash val="solid"/>
                  <a:miter lim="800000"/>
                  <a:headEnd len="med" w="med" type="none"/>
                  <a:tailEnd len="med" w="med" type="none"/>
                </a:ln>
              </p:spPr>
            </p:cxnSp>
            <p:cxnSp>
              <p:nvCxnSpPr>
                <p:cNvPr id="474" name="Shape 474"/>
                <p:cNvCxnSpPr/>
                <p:nvPr/>
              </p:nvCxnSpPr>
              <p:spPr>
                <a:xfrm>
                  <a:off x="9982200" y="0"/>
                  <a:ext cx="2209800" cy="2226469"/>
                </a:xfrm>
                <a:prstGeom prst="straightConnector1">
                  <a:avLst/>
                </a:prstGeom>
                <a:noFill/>
                <a:ln cap="flat" cmpd="sng" w="9525">
                  <a:solidFill>
                    <a:srgbClr val="A43E27">
                      <a:alpha val="24705"/>
                    </a:srgbClr>
                  </a:solidFill>
                  <a:prstDash val="solid"/>
                  <a:miter lim="800000"/>
                  <a:headEnd len="med" w="med" type="none"/>
                  <a:tailEnd len="med" w="med" type="none"/>
                </a:ln>
              </p:spPr>
            </p:cxnSp>
            <p:cxnSp>
              <p:nvCxnSpPr>
                <p:cNvPr id="475" name="Shape 475"/>
                <p:cNvCxnSpPr/>
                <p:nvPr/>
              </p:nvCxnSpPr>
              <p:spPr>
                <a:xfrm>
                  <a:off x="11199019" y="0"/>
                  <a:ext cx="992981" cy="1002506"/>
                </a:xfrm>
                <a:prstGeom prst="straightConnector1">
                  <a:avLst/>
                </a:prstGeom>
                <a:noFill/>
                <a:ln cap="flat" cmpd="sng" w="9525">
                  <a:solidFill>
                    <a:srgbClr val="A43E27">
                      <a:alpha val="24705"/>
                    </a:srgbClr>
                  </a:solidFill>
                  <a:prstDash val="solid"/>
                  <a:miter lim="800000"/>
                  <a:headEnd len="med" w="med" type="none"/>
                  <a:tailEnd len="med" w="med" type="none"/>
                </a:ln>
              </p:spPr>
            </p:cxnSp>
          </p:grpSp>
          <p:cxnSp>
            <p:nvCxnSpPr>
              <p:cNvPr id="476" name="Shape 476"/>
              <p:cNvCxnSpPr/>
              <p:nvPr/>
            </p:nvCxnSpPr>
            <p:spPr>
              <a:xfrm rot="10800000">
                <a:off x="-1" y="1012053"/>
                <a:ext cx="5828811" cy="5845945"/>
              </a:xfrm>
              <a:prstGeom prst="straightConnector1">
                <a:avLst/>
              </a:prstGeom>
              <a:noFill/>
              <a:ln cap="flat" cmpd="sng" w="9525">
                <a:solidFill>
                  <a:srgbClr val="A43E27">
                    <a:alpha val="24705"/>
                  </a:srgbClr>
                </a:solidFill>
                <a:prstDash val="solid"/>
                <a:miter lim="800000"/>
                <a:headEnd len="med" w="med" type="none"/>
                <a:tailEnd len="med" w="med" type="none"/>
              </a:ln>
            </p:spPr>
          </p:cxnSp>
          <p:cxnSp>
            <p:nvCxnSpPr>
              <p:cNvPr id="477" name="Shape 477"/>
              <p:cNvCxnSpPr/>
              <p:nvPr/>
            </p:nvCxnSpPr>
            <p:spPr>
              <a:xfrm rot="10800000">
                <a:off x="-1" y="2227340"/>
                <a:ext cx="4614781" cy="4630658"/>
              </a:xfrm>
              <a:prstGeom prst="straightConnector1">
                <a:avLst/>
              </a:prstGeom>
              <a:noFill/>
              <a:ln cap="flat" cmpd="sng" w="9525">
                <a:solidFill>
                  <a:srgbClr val="A43E27">
                    <a:alpha val="24705"/>
                  </a:srgbClr>
                </a:solidFill>
                <a:prstDash val="solid"/>
                <a:miter lim="800000"/>
                <a:headEnd len="med" w="med" type="none"/>
                <a:tailEnd len="med" w="med" type="none"/>
              </a:ln>
            </p:spPr>
          </p:cxnSp>
          <p:cxnSp>
            <p:nvCxnSpPr>
              <p:cNvPr id="478" name="Shape 478"/>
              <p:cNvCxnSpPr/>
              <p:nvPr/>
            </p:nvCxnSpPr>
            <p:spPr>
              <a:xfrm rot="10800000">
                <a:off x="-1" y="3432149"/>
                <a:ext cx="3398419" cy="3425849"/>
              </a:xfrm>
              <a:prstGeom prst="straightConnector1">
                <a:avLst/>
              </a:prstGeom>
              <a:noFill/>
              <a:ln cap="flat" cmpd="sng" w="9525">
                <a:solidFill>
                  <a:srgbClr val="A43E27">
                    <a:alpha val="24705"/>
                  </a:srgbClr>
                </a:solidFill>
                <a:prstDash val="solid"/>
                <a:miter lim="800000"/>
                <a:headEnd len="med" w="med" type="none"/>
                <a:tailEnd len="med" w="med" type="none"/>
              </a:ln>
            </p:spPr>
          </p:cxnSp>
          <p:cxnSp>
            <p:nvCxnSpPr>
              <p:cNvPr id="479" name="Shape 479"/>
              <p:cNvCxnSpPr/>
              <p:nvPr/>
            </p:nvCxnSpPr>
            <p:spPr>
              <a:xfrm rot="10800000">
                <a:off x="-1" y="4651431"/>
                <a:ext cx="2196496" cy="2206567"/>
              </a:xfrm>
              <a:prstGeom prst="straightConnector1">
                <a:avLst/>
              </a:prstGeom>
              <a:noFill/>
              <a:ln cap="flat" cmpd="sng" w="9525">
                <a:solidFill>
                  <a:srgbClr val="A43E27">
                    <a:alpha val="24705"/>
                  </a:srgbClr>
                </a:solidFill>
                <a:prstDash val="solid"/>
                <a:miter lim="800000"/>
                <a:headEnd len="med" w="med" type="none"/>
                <a:tailEnd len="med" w="med" type="none"/>
              </a:ln>
            </p:spPr>
          </p:cxnSp>
          <p:cxnSp>
            <p:nvCxnSpPr>
              <p:cNvPr id="480" name="Shape 480"/>
              <p:cNvCxnSpPr/>
              <p:nvPr/>
            </p:nvCxnSpPr>
            <p:spPr>
              <a:xfrm rot="10800000">
                <a:off x="-1" y="5864453"/>
                <a:ext cx="987003" cy="993545"/>
              </a:xfrm>
              <a:prstGeom prst="straightConnector1">
                <a:avLst/>
              </a:prstGeom>
              <a:noFill/>
              <a:ln cap="flat" cmpd="sng" w="9525">
                <a:solidFill>
                  <a:srgbClr val="A43E27">
                    <a:alpha val="24705"/>
                  </a:srgbClr>
                </a:solidFill>
                <a:prstDash val="solid"/>
                <a:miter lim="800000"/>
                <a:headEnd len="med" w="med" type="none"/>
                <a:tailEnd len="med" w="med" type="none"/>
              </a:ln>
            </p:spPr>
          </p:cxnSp>
        </p:grpSp>
        <p:grpSp>
          <p:nvGrpSpPr>
            <p:cNvPr id="481" name="Shape 481"/>
            <p:cNvGrpSpPr/>
            <p:nvPr/>
          </p:nvGrpSpPr>
          <p:grpSpPr>
            <a:xfrm flipH="1">
              <a:off x="0" y="0"/>
              <a:ext cx="12192001" cy="6858000"/>
              <a:chOff x="-1" y="0"/>
              <a:chExt cx="12192001" cy="6858000"/>
            </a:xfrm>
          </p:grpSpPr>
          <p:cxnSp>
            <p:nvCxnSpPr>
              <p:cNvPr id="482" name="Shape 482"/>
              <p:cNvCxnSpPr/>
              <p:nvPr/>
            </p:nvCxnSpPr>
            <p:spPr>
              <a:xfrm>
                <a:off x="225425" y="0"/>
                <a:ext cx="6815931" cy="6858000"/>
              </a:xfrm>
              <a:prstGeom prst="straightConnector1">
                <a:avLst/>
              </a:prstGeom>
              <a:noFill/>
              <a:ln cap="flat" cmpd="sng" w="9525">
                <a:solidFill>
                  <a:srgbClr val="A43E27">
                    <a:alpha val="24705"/>
                  </a:srgbClr>
                </a:solidFill>
                <a:prstDash val="solid"/>
                <a:miter lim="800000"/>
                <a:headEnd len="med" w="med" type="none"/>
                <a:tailEnd len="med" w="med" type="none"/>
              </a:ln>
            </p:spPr>
          </p:cxnSp>
          <p:cxnSp>
            <p:nvCxnSpPr>
              <p:cNvPr id="483" name="Shape 483"/>
              <p:cNvCxnSpPr/>
              <p:nvPr/>
            </p:nvCxnSpPr>
            <p:spPr>
              <a:xfrm>
                <a:off x="1449154" y="0"/>
                <a:ext cx="6815931" cy="6858000"/>
              </a:xfrm>
              <a:prstGeom prst="straightConnector1">
                <a:avLst/>
              </a:prstGeom>
              <a:noFill/>
              <a:ln cap="flat" cmpd="sng" w="9525">
                <a:solidFill>
                  <a:srgbClr val="A43E27">
                    <a:alpha val="24705"/>
                  </a:srgbClr>
                </a:solidFill>
                <a:prstDash val="solid"/>
                <a:miter lim="800000"/>
                <a:headEnd len="med" w="med" type="none"/>
                <a:tailEnd len="med" w="med" type="none"/>
              </a:ln>
            </p:spPr>
          </p:cxnSp>
          <p:cxnSp>
            <p:nvCxnSpPr>
              <p:cNvPr id="484" name="Shape 484"/>
              <p:cNvCxnSpPr/>
              <p:nvPr/>
            </p:nvCxnSpPr>
            <p:spPr>
              <a:xfrm>
                <a:off x="2665982" y="0"/>
                <a:ext cx="6815931" cy="6858000"/>
              </a:xfrm>
              <a:prstGeom prst="straightConnector1">
                <a:avLst/>
              </a:prstGeom>
              <a:noFill/>
              <a:ln cap="flat" cmpd="sng" w="9525">
                <a:solidFill>
                  <a:srgbClr val="A43E27">
                    <a:alpha val="24705"/>
                  </a:srgbClr>
                </a:solidFill>
                <a:prstDash val="solid"/>
                <a:miter lim="800000"/>
                <a:headEnd len="med" w="med" type="none"/>
                <a:tailEnd len="med" w="med" type="none"/>
              </a:ln>
            </p:spPr>
          </p:cxnSp>
          <p:cxnSp>
            <p:nvCxnSpPr>
              <p:cNvPr id="485" name="Shape 485"/>
              <p:cNvCxnSpPr/>
              <p:nvPr/>
            </p:nvCxnSpPr>
            <p:spPr>
              <a:xfrm>
                <a:off x="3885119" y="0"/>
                <a:ext cx="6815931" cy="6858000"/>
              </a:xfrm>
              <a:prstGeom prst="straightConnector1">
                <a:avLst/>
              </a:prstGeom>
              <a:noFill/>
              <a:ln cap="flat" cmpd="sng" w="9525">
                <a:solidFill>
                  <a:srgbClr val="A43E27">
                    <a:alpha val="24705"/>
                  </a:srgbClr>
                </a:solidFill>
                <a:prstDash val="solid"/>
                <a:miter lim="800000"/>
                <a:headEnd len="med" w="med" type="none"/>
                <a:tailEnd len="med" w="med" type="none"/>
              </a:ln>
            </p:spPr>
          </p:cxnSp>
          <p:cxnSp>
            <p:nvCxnSpPr>
              <p:cNvPr id="486" name="Shape 486"/>
              <p:cNvCxnSpPr/>
              <p:nvPr/>
            </p:nvCxnSpPr>
            <p:spPr>
              <a:xfrm>
                <a:off x="5150644" y="0"/>
                <a:ext cx="6815931" cy="6858000"/>
              </a:xfrm>
              <a:prstGeom prst="straightConnector1">
                <a:avLst/>
              </a:prstGeom>
              <a:noFill/>
              <a:ln cap="flat" cmpd="sng" w="9525">
                <a:solidFill>
                  <a:srgbClr val="A43E27">
                    <a:alpha val="24705"/>
                  </a:srgbClr>
                </a:solidFill>
                <a:prstDash val="solid"/>
                <a:miter lim="800000"/>
                <a:headEnd len="med" w="med" type="none"/>
                <a:tailEnd len="med" w="med" type="none"/>
              </a:ln>
            </p:spPr>
          </p:cxnSp>
          <p:grpSp>
            <p:nvGrpSpPr>
              <p:cNvPr id="487" name="Shape 487"/>
              <p:cNvGrpSpPr/>
              <p:nvPr/>
            </p:nvGrpSpPr>
            <p:grpSpPr>
              <a:xfrm>
                <a:off x="6327885" y="0"/>
                <a:ext cx="5864115" cy="5898673"/>
                <a:chOff x="6327885" y="0"/>
                <a:chExt cx="5864115" cy="5898673"/>
              </a:xfrm>
            </p:grpSpPr>
            <p:cxnSp>
              <p:nvCxnSpPr>
                <p:cNvPr id="488" name="Shape 488"/>
                <p:cNvCxnSpPr/>
                <p:nvPr/>
              </p:nvCxnSpPr>
              <p:spPr>
                <a:xfrm>
                  <a:off x="6327885" y="0"/>
                  <a:ext cx="5864115" cy="5898673"/>
                </a:xfrm>
                <a:prstGeom prst="straightConnector1">
                  <a:avLst/>
                </a:prstGeom>
                <a:noFill/>
                <a:ln cap="flat" cmpd="sng" w="9525">
                  <a:solidFill>
                    <a:srgbClr val="A43E27">
                      <a:alpha val="24705"/>
                    </a:srgbClr>
                  </a:solidFill>
                  <a:prstDash val="solid"/>
                  <a:miter lim="800000"/>
                  <a:headEnd len="med" w="med" type="none"/>
                  <a:tailEnd len="med" w="med" type="none"/>
                </a:ln>
              </p:spPr>
            </p:cxnSp>
            <p:cxnSp>
              <p:nvCxnSpPr>
                <p:cNvPr id="489" name="Shape 489"/>
                <p:cNvCxnSpPr/>
                <p:nvPr/>
              </p:nvCxnSpPr>
              <p:spPr>
                <a:xfrm>
                  <a:off x="7549268" y="0"/>
                  <a:ext cx="4642732" cy="4672425"/>
                </a:xfrm>
                <a:prstGeom prst="straightConnector1">
                  <a:avLst/>
                </a:prstGeom>
                <a:noFill/>
                <a:ln cap="flat" cmpd="sng" w="9525">
                  <a:solidFill>
                    <a:srgbClr val="A43E27">
                      <a:alpha val="24705"/>
                    </a:srgbClr>
                  </a:solidFill>
                  <a:prstDash val="solid"/>
                  <a:miter lim="800000"/>
                  <a:headEnd len="med" w="med" type="none"/>
                  <a:tailEnd len="med" w="med" type="none"/>
                </a:ln>
              </p:spPr>
            </p:cxnSp>
            <p:cxnSp>
              <p:nvCxnSpPr>
                <p:cNvPr id="490" name="Shape 490"/>
                <p:cNvCxnSpPr/>
                <p:nvPr/>
              </p:nvCxnSpPr>
              <p:spPr>
                <a:xfrm>
                  <a:off x="8772997" y="0"/>
                  <a:ext cx="3419003" cy="3456749"/>
                </a:xfrm>
                <a:prstGeom prst="straightConnector1">
                  <a:avLst/>
                </a:prstGeom>
                <a:noFill/>
                <a:ln cap="flat" cmpd="sng" w="9525">
                  <a:solidFill>
                    <a:srgbClr val="A43E27">
                      <a:alpha val="24705"/>
                    </a:srgbClr>
                  </a:solidFill>
                  <a:prstDash val="solid"/>
                  <a:miter lim="800000"/>
                  <a:headEnd len="med" w="med" type="none"/>
                  <a:tailEnd len="med" w="med" type="none"/>
                </a:ln>
              </p:spPr>
            </p:cxnSp>
            <p:cxnSp>
              <p:nvCxnSpPr>
                <p:cNvPr id="491" name="Shape 491"/>
                <p:cNvCxnSpPr/>
                <p:nvPr/>
              </p:nvCxnSpPr>
              <p:spPr>
                <a:xfrm>
                  <a:off x="9982200" y="0"/>
                  <a:ext cx="2209800" cy="2226469"/>
                </a:xfrm>
                <a:prstGeom prst="straightConnector1">
                  <a:avLst/>
                </a:prstGeom>
                <a:noFill/>
                <a:ln cap="flat" cmpd="sng" w="9525">
                  <a:solidFill>
                    <a:srgbClr val="A43E27">
                      <a:alpha val="24705"/>
                    </a:srgbClr>
                  </a:solidFill>
                  <a:prstDash val="solid"/>
                  <a:miter lim="800000"/>
                  <a:headEnd len="med" w="med" type="none"/>
                  <a:tailEnd len="med" w="med" type="none"/>
                </a:ln>
              </p:spPr>
            </p:cxnSp>
            <p:cxnSp>
              <p:nvCxnSpPr>
                <p:cNvPr id="492" name="Shape 492"/>
                <p:cNvCxnSpPr/>
                <p:nvPr/>
              </p:nvCxnSpPr>
              <p:spPr>
                <a:xfrm>
                  <a:off x="11199019" y="0"/>
                  <a:ext cx="992981" cy="1002506"/>
                </a:xfrm>
                <a:prstGeom prst="straightConnector1">
                  <a:avLst/>
                </a:prstGeom>
                <a:noFill/>
                <a:ln cap="flat" cmpd="sng" w="9525">
                  <a:solidFill>
                    <a:srgbClr val="A43E27">
                      <a:alpha val="24705"/>
                    </a:srgbClr>
                  </a:solidFill>
                  <a:prstDash val="solid"/>
                  <a:miter lim="800000"/>
                  <a:headEnd len="med" w="med" type="none"/>
                  <a:tailEnd len="med" w="med" type="none"/>
                </a:ln>
              </p:spPr>
            </p:cxnSp>
          </p:grpSp>
          <p:cxnSp>
            <p:nvCxnSpPr>
              <p:cNvPr id="493" name="Shape 493"/>
              <p:cNvCxnSpPr/>
              <p:nvPr/>
            </p:nvCxnSpPr>
            <p:spPr>
              <a:xfrm rot="10800000">
                <a:off x="-1" y="1012053"/>
                <a:ext cx="5828811" cy="5845945"/>
              </a:xfrm>
              <a:prstGeom prst="straightConnector1">
                <a:avLst/>
              </a:prstGeom>
              <a:noFill/>
              <a:ln cap="flat" cmpd="sng" w="9525">
                <a:solidFill>
                  <a:srgbClr val="A43E27">
                    <a:alpha val="24705"/>
                  </a:srgbClr>
                </a:solidFill>
                <a:prstDash val="solid"/>
                <a:miter lim="800000"/>
                <a:headEnd len="med" w="med" type="none"/>
                <a:tailEnd len="med" w="med" type="none"/>
              </a:ln>
            </p:spPr>
          </p:cxnSp>
          <p:cxnSp>
            <p:nvCxnSpPr>
              <p:cNvPr id="494" name="Shape 494"/>
              <p:cNvCxnSpPr/>
              <p:nvPr/>
            </p:nvCxnSpPr>
            <p:spPr>
              <a:xfrm rot="10800000">
                <a:off x="-1" y="2227340"/>
                <a:ext cx="4614781" cy="4630658"/>
              </a:xfrm>
              <a:prstGeom prst="straightConnector1">
                <a:avLst/>
              </a:prstGeom>
              <a:noFill/>
              <a:ln cap="flat" cmpd="sng" w="9525">
                <a:solidFill>
                  <a:srgbClr val="A43E27">
                    <a:alpha val="24705"/>
                  </a:srgbClr>
                </a:solidFill>
                <a:prstDash val="solid"/>
                <a:miter lim="800000"/>
                <a:headEnd len="med" w="med" type="none"/>
                <a:tailEnd len="med" w="med" type="none"/>
              </a:ln>
            </p:spPr>
          </p:cxnSp>
          <p:cxnSp>
            <p:nvCxnSpPr>
              <p:cNvPr id="495" name="Shape 495"/>
              <p:cNvCxnSpPr/>
              <p:nvPr/>
            </p:nvCxnSpPr>
            <p:spPr>
              <a:xfrm rot="10800000">
                <a:off x="-1" y="3432149"/>
                <a:ext cx="3398419" cy="3425849"/>
              </a:xfrm>
              <a:prstGeom prst="straightConnector1">
                <a:avLst/>
              </a:prstGeom>
              <a:noFill/>
              <a:ln cap="flat" cmpd="sng" w="9525">
                <a:solidFill>
                  <a:srgbClr val="A43E27">
                    <a:alpha val="24705"/>
                  </a:srgbClr>
                </a:solidFill>
                <a:prstDash val="solid"/>
                <a:miter lim="800000"/>
                <a:headEnd len="med" w="med" type="none"/>
                <a:tailEnd len="med" w="med" type="none"/>
              </a:ln>
            </p:spPr>
          </p:cxnSp>
          <p:cxnSp>
            <p:nvCxnSpPr>
              <p:cNvPr id="496" name="Shape 496"/>
              <p:cNvCxnSpPr/>
              <p:nvPr/>
            </p:nvCxnSpPr>
            <p:spPr>
              <a:xfrm rot="10800000">
                <a:off x="-1" y="4651431"/>
                <a:ext cx="2196496" cy="2206567"/>
              </a:xfrm>
              <a:prstGeom prst="straightConnector1">
                <a:avLst/>
              </a:prstGeom>
              <a:noFill/>
              <a:ln cap="flat" cmpd="sng" w="9525">
                <a:solidFill>
                  <a:srgbClr val="A43E27">
                    <a:alpha val="24705"/>
                  </a:srgbClr>
                </a:solidFill>
                <a:prstDash val="solid"/>
                <a:miter lim="800000"/>
                <a:headEnd len="med" w="med" type="none"/>
                <a:tailEnd len="med" w="med" type="none"/>
              </a:ln>
            </p:spPr>
          </p:cxnSp>
          <p:cxnSp>
            <p:nvCxnSpPr>
              <p:cNvPr id="497" name="Shape 497"/>
              <p:cNvCxnSpPr/>
              <p:nvPr/>
            </p:nvCxnSpPr>
            <p:spPr>
              <a:xfrm rot="10800000">
                <a:off x="-1" y="5864453"/>
                <a:ext cx="987003" cy="993545"/>
              </a:xfrm>
              <a:prstGeom prst="straightConnector1">
                <a:avLst/>
              </a:prstGeom>
              <a:noFill/>
              <a:ln cap="flat" cmpd="sng" w="9525">
                <a:solidFill>
                  <a:srgbClr val="A43E27">
                    <a:alpha val="24705"/>
                  </a:srgbClr>
                </a:solidFill>
                <a:prstDash val="solid"/>
                <a:miter lim="800000"/>
                <a:headEnd len="med" w="med" type="none"/>
                <a:tailEnd len="med" w="med" type="none"/>
              </a:ln>
            </p:spPr>
          </p:cxnSp>
        </p:grpSp>
      </p:grpSp>
      <p:sp>
        <p:nvSpPr>
          <p:cNvPr id="498" name="Shape 498"/>
          <p:cNvSpPr txBox="1"/>
          <p:nvPr>
            <p:ph type="title"/>
          </p:nvPr>
        </p:nvSpPr>
        <p:spPr>
          <a:xfrm>
            <a:off x="1295400" y="2541573"/>
            <a:ext cx="9601200" cy="2743200"/>
          </a:xfrm>
          <a:prstGeom prst="rect">
            <a:avLst/>
          </a:prstGeom>
          <a:noFill/>
          <a:ln>
            <a:noFill/>
          </a:ln>
        </p:spPr>
        <p:txBody>
          <a:bodyPr anchorCtr="0" anchor="b" bIns="91425" lIns="91425" spcFirstLastPara="1" rIns="91425" wrap="square" tIns="91425"/>
          <a:lstStyle>
            <a:lvl1pPr lvl="0" marR="0" rtl="0" algn="l">
              <a:lnSpc>
                <a:spcPct val="85000"/>
              </a:lnSpc>
              <a:spcBef>
                <a:spcPts val="0"/>
              </a:spcBef>
              <a:spcAft>
                <a:spcPts val="0"/>
              </a:spcAft>
              <a:buClr>
                <a:schemeClr val="lt1"/>
              </a:buClr>
              <a:buSzPts val="6000"/>
              <a:buFont typeface="Arial"/>
              <a:buNone/>
              <a:defRPr b="1" i="0" sz="6000" u="none" cap="none" strike="noStrik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99" name="Shape 499"/>
          <p:cNvSpPr txBox="1"/>
          <p:nvPr>
            <p:ph idx="1" type="body"/>
          </p:nvPr>
        </p:nvSpPr>
        <p:spPr>
          <a:xfrm>
            <a:off x="1295400" y="5431536"/>
            <a:ext cx="9601200" cy="457200"/>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0"/>
              </a:spcBef>
              <a:spcAft>
                <a:spcPts val="0"/>
              </a:spcAft>
              <a:buClr>
                <a:srgbClr val="A43E27"/>
              </a:buClr>
              <a:buSzPts val="2000"/>
              <a:buFont typeface="Arial"/>
              <a:buNone/>
              <a:defRPr b="0" i="0" sz="2000" u="none" cap="none" strike="noStrike">
                <a:solidFill>
                  <a:schemeClr val="lt1"/>
                </a:solidFill>
                <a:latin typeface="Arial"/>
                <a:ea typeface="Arial"/>
                <a:cs typeface="Arial"/>
                <a:sym typeface="Arial"/>
              </a:defRPr>
            </a:lvl1pPr>
            <a:lvl2pPr indent="-228600" lvl="1" marL="914400" marR="0" rtl="0" algn="l">
              <a:lnSpc>
                <a:spcPct val="90000"/>
              </a:lnSpc>
              <a:spcBef>
                <a:spcPts val="1200"/>
              </a:spcBef>
              <a:spcAft>
                <a:spcPts val="0"/>
              </a:spcAft>
              <a:buClr>
                <a:srgbClr val="A43E27"/>
              </a:buClr>
              <a:buSzPts val="2000"/>
              <a:buFont typeface="Arial"/>
              <a:buNone/>
              <a:defRPr b="0" i="0" sz="2000" u="none" cap="none" strike="noStrike">
                <a:solidFill>
                  <a:schemeClr val="lt1"/>
                </a:solidFill>
                <a:latin typeface="Arial"/>
                <a:ea typeface="Arial"/>
                <a:cs typeface="Arial"/>
                <a:sym typeface="Arial"/>
              </a:defRPr>
            </a:lvl2pPr>
            <a:lvl3pPr indent="-228600" lvl="2" marL="1371600" marR="0" rtl="0" algn="l">
              <a:lnSpc>
                <a:spcPct val="90000"/>
              </a:lnSpc>
              <a:spcBef>
                <a:spcPts val="800"/>
              </a:spcBef>
              <a:spcAft>
                <a:spcPts val="0"/>
              </a:spcAft>
              <a:buClr>
                <a:srgbClr val="A43E27"/>
              </a:buClr>
              <a:buSzPts val="1800"/>
              <a:buFont typeface="Arial"/>
              <a:buNone/>
              <a:defRPr b="0" i="0" sz="1800" u="none" cap="none" strike="noStrike">
                <a:solidFill>
                  <a:schemeClr val="lt1"/>
                </a:solidFill>
                <a:latin typeface="Arial"/>
                <a:ea typeface="Arial"/>
                <a:cs typeface="Arial"/>
                <a:sym typeface="Arial"/>
              </a:defRPr>
            </a:lvl3pPr>
            <a:lvl4pPr indent="-228600" lvl="3" marL="1828800" marR="0" rtl="0" algn="l">
              <a:lnSpc>
                <a:spcPct val="90000"/>
              </a:lnSpc>
              <a:spcBef>
                <a:spcPts val="800"/>
              </a:spcBef>
              <a:spcAft>
                <a:spcPts val="0"/>
              </a:spcAft>
              <a:buClr>
                <a:srgbClr val="A43E27"/>
              </a:buClr>
              <a:buSzPts val="1600"/>
              <a:buFont typeface="Arial"/>
              <a:buNone/>
              <a:defRPr b="0" i="0" sz="1600" u="none" cap="none" strike="noStrike">
                <a:solidFill>
                  <a:schemeClr val="lt1"/>
                </a:solidFill>
                <a:latin typeface="Arial"/>
                <a:ea typeface="Arial"/>
                <a:cs typeface="Arial"/>
                <a:sym typeface="Arial"/>
              </a:defRPr>
            </a:lvl4pPr>
            <a:lvl5pPr indent="-228600" lvl="4" marL="2286000" marR="0" rtl="0" algn="l">
              <a:lnSpc>
                <a:spcPct val="90000"/>
              </a:lnSpc>
              <a:spcBef>
                <a:spcPts val="600"/>
              </a:spcBef>
              <a:spcAft>
                <a:spcPts val="0"/>
              </a:spcAft>
              <a:buClr>
                <a:srgbClr val="A43E27"/>
              </a:buClr>
              <a:buSzPts val="1600"/>
              <a:buFont typeface="Arial"/>
              <a:buNone/>
              <a:defRPr b="0" i="0" sz="1600" u="none" cap="none" strike="noStrike">
                <a:solidFill>
                  <a:schemeClr val="lt1"/>
                </a:solidFill>
                <a:latin typeface="Arial"/>
                <a:ea typeface="Arial"/>
                <a:cs typeface="Arial"/>
                <a:sym typeface="Arial"/>
              </a:defRPr>
            </a:lvl5pPr>
            <a:lvl6pPr indent="-228600" lvl="5" marL="2743200" marR="0" rtl="0" algn="l">
              <a:lnSpc>
                <a:spcPct val="90000"/>
              </a:lnSpc>
              <a:spcBef>
                <a:spcPts val="600"/>
              </a:spcBef>
              <a:spcAft>
                <a:spcPts val="0"/>
              </a:spcAft>
              <a:buClr>
                <a:srgbClr val="A43E27"/>
              </a:buClr>
              <a:buSzPts val="1600"/>
              <a:buFont typeface="Arial"/>
              <a:buNone/>
              <a:defRPr b="0" i="0" sz="1600" u="none" cap="none" strike="noStrike">
                <a:solidFill>
                  <a:schemeClr val="lt1"/>
                </a:solidFill>
                <a:latin typeface="Arial"/>
                <a:ea typeface="Arial"/>
                <a:cs typeface="Arial"/>
                <a:sym typeface="Arial"/>
              </a:defRPr>
            </a:lvl6pPr>
            <a:lvl7pPr indent="-228600" lvl="6" marL="3200400" marR="0" rtl="0" algn="l">
              <a:lnSpc>
                <a:spcPct val="90000"/>
              </a:lnSpc>
              <a:spcBef>
                <a:spcPts val="600"/>
              </a:spcBef>
              <a:spcAft>
                <a:spcPts val="0"/>
              </a:spcAft>
              <a:buClr>
                <a:srgbClr val="A43E27"/>
              </a:buClr>
              <a:buSzPts val="1600"/>
              <a:buFont typeface="Arial"/>
              <a:buNone/>
              <a:defRPr b="0" i="0" sz="1600" u="none" cap="none" strike="noStrike">
                <a:solidFill>
                  <a:schemeClr val="lt1"/>
                </a:solidFill>
                <a:latin typeface="Arial"/>
                <a:ea typeface="Arial"/>
                <a:cs typeface="Arial"/>
                <a:sym typeface="Arial"/>
              </a:defRPr>
            </a:lvl7pPr>
            <a:lvl8pPr indent="-228600" lvl="7" marL="3657600" marR="0" rtl="0" algn="l">
              <a:lnSpc>
                <a:spcPct val="90000"/>
              </a:lnSpc>
              <a:spcBef>
                <a:spcPts val="600"/>
              </a:spcBef>
              <a:spcAft>
                <a:spcPts val="0"/>
              </a:spcAft>
              <a:buClr>
                <a:srgbClr val="A43E27"/>
              </a:buClr>
              <a:buSzPts val="1600"/>
              <a:buFont typeface="Arial"/>
              <a:buNone/>
              <a:defRPr b="0" i="0" sz="1600" u="none" cap="none" strike="noStrike">
                <a:solidFill>
                  <a:schemeClr val="lt1"/>
                </a:solidFill>
                <a:latin typeface="Arial"/>
                <a:ea typeface="Arial"/>
                <a:cs typeface="Arial"/>
                <a:sym typeface="Arial"/>
              </a:defRPr>
            </a:lvl8pPr>
            <a:lvl9pPr indent="-228600" lvl="8" marL="4114800" marR="0" rtl="0" algn="l">
              <a:lnSpc>
                <a:spcPct val="90000"/>
              </a:lnSpc>
              <a:spcBef>
                <a:spcPts val="600"/>
              </a:spcBef>
              <a:spcAft>
                <a:spcPts val="0"/>
              </a:spcAft>
              <a:buClr>
                <a:srgbClr val="A43E27"/>
              </a:buClr>
              <a:buSzPts val="1600"/>
              <a:buFont typeface="Arial"/>
              <a:buNone/>
              <a:defRPr b="0" i="0" sz="1600" u="none" cap="none" strike="noStrike">
                <a:solidFill>
                  <a:schemeClr val="lt1"/>
                </a:solidFill>
                <a:latin typeface="Arial"/>
                <a:ea typeface="Arial"/>
                <a:cs typeface="Arial"/>
                <a:sym typeface="Arial"/>
              </a:defRPr>
            </a:lvl9pPr>
          </a:lstStyle>
          <a:p/>
        </p:txBody>
      </p:sp>
      <p:cxnSp>
        <p:nvCxnSpPr>
          <p:cNvPr id="500" name="Shape 500"/>
          <p:cNvCxnSpPr/>
          <p:nvPr/>
        </p:nvCxnSpPr>
        <p:spPr>
          <a:xfrm>
            <a:off x="1295400" y="5294175"/>
            <a:ext cx="9601200" cy="0"/>
          </a:xfrm>
          <a:prstGeom prst="straightConnector1">
            <a:avLst/>
          </a:prstGeom>
          <a:noFill/>
          <a:ln cap="flat" cmpd="sng" w="12700">
            <a:solidFill>
              <a:schemeClr val="lt1"/>
            </a:solidFill>
            <a:prstDash val="solid"/>
            <a:miter lim="800000"/>
            <a:headEnd len="med" w="med" type="none"/>
            <a:tailEnd len="med" w="med" type="none"/>
          </a:ln>
        </p:spPr>
      </p:cxnSp>
    </p:spTree>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type="title">
  <p:cSld name="Title Slide">
    <p:spTree>
      <p:nvGrpSpPr>
        <p:cNvPr id="122" name="Shape 122"/>
        <p:cNvGrpSpPr/>
        <p:nvPr/>
      </p:nvGrpSpPr>
      <p:grpSpPr>
        <a:xfrm>
          <a:off x="0" y="0"/>
          <a:ext cx="0" cy="0"/>
          <a:chOff x="0" y="0"/>
          <a:chExt cx="0" cy="0"/>
        </a:xfrm>
      </p:grpSpPr>
      <p:grpSp>
        <p:nvGrpSpPr>
          <p:cNvPr id="123" name="Shape 123"/>
          <p:cNvGrpSpPr/>
          <p:nvPr/>
        </p:nvGrpSpPr>
        <p:grpSpPr>
          <a:xfrm>
            <a:off x="-1" y="0"/>
            <a:ext cx="12192002" cy="6858000"/>
            <a:chOff x="-1" y="0"/>
            <a:chExt cx="12192002" cy="6858000"/>
          </a:xfrm>
        </p:grpSpPr>
        <p:cxnSp>
          <p:nvCxnSpPr>
            <p:cNvPr id="124" name="Shape 124"/>
            <p:cNvCxnSpPr/>
            <p:nvPr/>
          </p:nvCxnSpPr>
          <p:spPr>
            <a:xfrm>
              <a:off x="610194" y="0"/>
              <a:ext cx="0" cy="6858000"/>
            </a:xfrm>
            <a:prstGeom prst="straightConnector1">
              <a:avLst/>
            </a:prstGeom>
            <a:noFill/>
            <a:ln cap="flat" cmpd="sng" w="9525">
              <a:solidFill>
                <a:srgbClr val="D8D8D8">
                  <a:alpha val="34901"/>
                </a:srgbClr>
              </a:solidFill>
              <a:prstDash val="solid"/>
              <a:miter lim="800000"/>
              <a:headEnd len="med" w="med" type="none"/>
              <a:tailEnd len="med" w="med" type="none"/>
            </a:ln>
          </p:spPr>
        </p:cxnSp>
        <p:cxnSp>
          <p:nvCxnSpPr>
            <p:cNvPr id="125" name="Shape 125"/>
            <p:cNvCxnSpPr/>
            <p:nvPr/>
          </p:nvCxnSpPr>
          <p:spPr>
            <a:xfrm>
              <a:off x="1829332" y="0"/>
              <a:ext cx="0" cy="6858000"/>
            </a:xfrm>
            <a:prstGeom prst="straightConnector1">
              <a:avLst/>
            </a:prstGeom>
            <a:noFill/>
            <a:ln cap="flat" cmpd="sng" w="9525">
              <a:solidFill>
                <a:srgbClr val="D8D8D8">
                  <a:alpha val="34901"/>
                </a:srgbClr>
              </a:solidFill>
              <a:prstDash val="solid"/>
              <a:miter lim="800000"/>
              <a:headEnd len="med" w="med" type="none"/>
              <a:tailEnd len="med" w="med" type="none"/>
            </a:ln>
          </p:spPr>
        </p:cxnSp>
        <p:cxnSp>
          <p:nvCxnSpPr>
            <p:cNvPr id="126" name="Shape 126"/>
            <p:cNvCxnSpPr/>
            <p:nvPr/>
          </p:nvCxnSpPr>
          <p:spPr>
            <a:xfrm>
              <a:off x="3048470" y="0"/>
              <a:ext cx="0" cy="6858000"/>
            </a:xfrm>
            <a:prstGeom prst="straightConnector1">
              <a:avLst/>
            </a:prstGeom>
            <a:noFill/>
            <a:ln cap="flat" cmpd="sng" w="9525">
              <a:solidFill>
                <a:srgbClr val="D8D8D8">
                  <a:alpha val="34901"/>
                </a:srgbClr>
              </a:solidFill>
              <a:prstDash val="solid"/>
              <a:miter lim="800000"/>
              <a:headEnd len="med" w="med" type="none"/>
              <a:tailEnd len="med" w="med" type="none"/>
            </a:ln>
          </p:spPr>
        </p:cxnSp>
        <p:cxnSp>
          <p:nvCxnSpPr>
            <p:cNvPr id="127" name="Shape 127"/>
            <p:cNvCxnSpPr/>
            <p:nvPr/>
          </p:nvCxnSpPr>
          <p:spPr>
            <a:xfrm>
              <a:off x="4267608" y="0"/>
              <a:ext cx="0" cy="6858000"/>
            </a:xfrm>
            <a:prstGeom prst="straightConnector1">
              <a:avLst/>
            </a:prstGeom>
            <a:noFill/>
            <a:ln cap="flat" cmpd="sng" w="9525">
              <a:solidFill>
                <a:srgbClr val="D8D8D8">
                  <a:alpha val="34901"/>
                </a:srgbClr>
              </a:solidFill>
              <a:prstDash val="solid"/>
              <a:miter lim="800000"/>
              <a:headEnd len="med" w="med" type="none"/>
              <a:tailEnd len="med" w="med" type="none"/>
            </a:ln>
          </p:spPr>
        </p:cxnSp>
        <p:cxnSp>
          <p:nvCxnSpPr>
            <p:cNvPr id="128" name="Shape 128"/>
            <p:cNvCxnSpPr/>
            <p:nvPr/>
          </p:nvCxnSpPr>
          <p:spPr>
            <a:xfrm>
              <a:off x="5486746" y="0"/>
              <a:ext cx="0" cy="6858000"/>
            </a:xfrm>
            <a:prstGeom prst="straightConnector1">
              <a:avLst/>
            </a:prstGeom>
            <a:noFill/>
            <a:ln cap="flat" cmpd="sng" w="9525">
              <a:solidFill>
                <a:srgbClr val="D8D8D8">
                  <a:alpha val="34901"/>
                </a:srgbClr>
              </a:solidFill>
              <a:prstDash val="solid"/>
              <a:miter lim="800000"/>
              <a:headEnd len="med" w="med" type="none"/>
              <a:tailEnd len="med" w="med" type="none"/>
            </a:ln>
          </p:spPr>
        </p:cxnSp>
        <p:cxnSp>
          <p:nvCxnSpPr>
            <p:cNvPr id="129" name="Shape 129"/>
            <p:cNvCxnSpPr/>
            <p:nvPr/>
          </p:nvCxnSpPr>
          <p:spPr>
            <a:xfrm>
              <a:off x="6705884" y="0"/>
              <a:ext cx="0" cy="6858000"/>
            </a:xfrm>
            <a:prstGeom prst="straightConnector1">
              <a:avLst/>
            </a:prstGeom>
            <a:noFill/>
            <a:ln cap="flat" cmpd="sng" w="9525">
              <a:solidFill>
                <a:srgbClr val="D8D8D8">
                  <a:alpha val="34901"/>
                </a:srgbClr>
              </a:solidFill>
              <a:prstDash val="solid"/>
              <a:miter lim="800000"/>
              <a:headEnd len="med" w="med" type="none"/>
              <a:tailEnd len="med" w="med" type="none"/>
            </a:ln>
          </p:spPr>
        </p:cxnSp>
        <p:cxnSp>
          <p:nvCxnSpPr>
            <p:cNvPr id="130" name="Shape 130"/>
            <p:cNvCxnSpPr/>
            <p:nvPr/>
          </p:nvCxnSpPr>
          <p:spPr>
            <a:xfrm>
              <a:off x="7925022" y="0"/>
              <a:ext cx="0" cy="6858000"/>
            </a:xfrm>
            <a:prstGeom prst="straightConnector1">
              <a:avLst/>
            </a:prstGeom>
            <a:noFill/>
            <a:ln cap="flat" cmpd="sng" w="9525">
              <a:solidFill>
                <a:srgbClr val="D8D8D8">
                  <a:alpha val="34901"/>
                </a:srgbClr>
              </a:solidFill>
              <a:prstDash val="solid"/>
              <a:miter lim="800000"/>
              <a:headEnd len="med" w="med" type="none"/>
              <a:tailEnd len="med" w="med" type="none"/>
            </a:ln>
          </p:spPr>
        </p:cxnSp>
        <p:cxnSp>
          <p:nvCxnSpPr>
            <p:cNvPr id="131" name="Shape 131"/>
            <p:cNvCxnSpPr/>
            <p:nvPr/>
          </p:nvCxnSpPr>
          <p:spPr>
            <a:xfrm>
              <a:off x="9144160" y="0"/>
              <a:ext cx="0" cy="6858000"/>
            </a:xfrm>
            <a:prstGeom prst="straightConnector1">
              <a:avLst/>
            </a:prstGeom>
            <a:noFill/>
            <a:ln cap="flat" cmpd="sng" w="9525">
              <a:solidFill>
                <a:srgbClr val="D8D8D8">
                  <a:alpha val="34901"/>
                </a:srgbClr>
              </a:solidFill>
              <a:prstDash val="solid"/>
              <a:miter lim="800000"/>
              <a:headEnd len="med" w="med" type="none"/>
              <a:tailEnd len="med" w="med" type="none"/>
            </a:ln>
          </p:spPr>
        </p:cxnSp>
        <p:cxnSp>
          <p:nvCxnSpPr>
            <p:cNvPr id="132" name="Shape 132"/>
            <p:cNvCxnSpPr/>
            <p:nvPr/>
          </p:nvCxnSpPr>
          <p:spPr>
            <a:xfrm>
              <a:off x="10363298" y="0"/>
              <a:ext cx="0" cy="6858000"/>
            </a:xfrm>
            <a:prstGeom prst="straightConnector1">
              <a:avLst/>
            </a:prstGeom>
            <a:noFill/>
            <a:ln cap="flat" cmpd="sng" w="9525">
              <a:solidFill>
                <a:srgbClr val="D8D8D8">
                  <a:alpha val="34901"/>
                </a:srgbClr>
              </a:solidFill>
              <a:prstDash val="solid"/>
              <a:miter lim="800000"/>
              <a:headEnd len="med" w="med" type="none"/>
              <a:tailEnd len="med" w="med" type="none"/>
            </a:ln>
          </p:spPr>
        </p:cxnSp>
        <p:cxnSp>
          <p:nvCxnSpPr>
            <p:cNvPr id="133" name="Shape 133"/>
            <p:cNvCxnSpPr/>
            <p:nvPr/>
          </p:nvCxnSpPr>
          <p:spPr>
            <a:xfrm>
              <a:off x="11582436" y="0"/>
              <a:ext cx="0" cy="6858000"/>
            </a:xfrm>
            <a:prstGeom prst="straightConnector1">
              <a:avLst/>
            </a:prstGeom>
            <a:noFill/>
            <a:ln cap="flat" cmpd="sng" w="9525">
              <a:solidFill>
                <a:srgbClr val="D8D8D8">
                  <a:alpha val="34901"/>
                </a:srgbClr>
              </a:solidFill>
              <a:prstDash val="solid"/>
              <a:miter lim="800000"/>
              <a:headEnd len="med" w="med" type="none"/>
              <a:tailEnd len="med" w="med" type="none"/>
            </a:ln>
          </p:spPr>
        </p:cxnSp>
        <p:cxnSp>
          <p:nvCxnSpPr>
            <p:cNvPr id="134" name="Shape 134"/>
            <p:cNvCxnSpPr/>
            <p:nvPr/>
          </p:nvCxnSpPr>
          <p:spPr>
            <a:xfrm>
              <a:off x="2819" y="386485"/>
              <a:ext cx="12188952" cy="0"/>
            </a:xfrm>
            <a:prstGeom prst="straightConnector1">
              <a:avLst/>
            </a:prstGeom>
            <a:noFill/>
            <a:ln cap="flat" cmpd="sng" w="9525">
              <a:solidFill>
                <a:srgbClr val="D8D8D8">
                  <a:alpha val="34901"/>
                </a:srgbClr>
              </a:solidFill>
              <a:prstDash val="solid"/>
              <a:miter lim="800000"/>
              <a:headEnd len="med" w="med" type="none"/>
              <a:tailEnd len="med" w="med" type="none"/>
            </a:ln>
          </p:spPr>
        </p:cxnSp>
        <p:cxnSp>
          <p:nvCxnSpPr>
            <p:cNvPr id="135" name="Shape 135"/>
            <p:cNvCxnSpPr/>
            <p:nvPr/>
          </p:nvCxnSpPr>
          <p:spPr>
            <a:xfrm>
              <a:off x="2819" y="1611181"/>
              <a:ext cx="12188952" cy="0"/>
            </a:xfrm>
            <a:prstGeom prst="straightConnector1">
              <a:avLst/>
            </a:prstGeom>
            <a:noFill/>
            <a:ln cap="flat" cmpd="sng" w="9525">
              <a:solidFill>
                <a:srgbClr val="D8D8D8">
                  <a:alpha val="34901"/>
                </a:srgbClr>
              </a:solidFill>
              <a:prstDash val="solid"/>
              <a:miter lim="800000"/>
              <a:headEnd len="med" w="med" type="none"/>
              <a:tailEnd len="med" w="med" type="none"/>
            </a:ln>
          </p:spPr>
        </p:cxnSp>
        <p:cxnSp>
          <p:nvCxnSpPr>
            <p:cNvPr id="136" name="Shape 136"/>
            <p:cNvCxnSpPr/>
            <p:nvPr/>
          </p:nvCxnSpPr>
          <p:spPr>
            <a:xfrm>
              <a:off x="2819" y="2835877"/>
              <a:ext cx="12188952" cy="0"/>
            </a:xfrm>
            <a:prstGeom prst="straightConnector1">
              <a:avLst/>
            </a:prstGeom>
            <a:noFill/>
            <a:ln cap="flat" cmpd="sng" w="9525">
              <a:solidFill>
                <a:srgbClr val="D8D8D8">
                  <a:alpha val="34901"/>
                </a:srgbClr>
              </a:solidFill>
              <a:prstDash val="solid"/>
              <a:miter lim="800000"/>
              <a:headEnd len="med" w="med" type="none"/>
              <a:tailEnd len="med" w="med" type="none"/>
            </a:ln>
          </p:spPr>
        </p:cxnSp>
        <p:cxnSp>
          <p:nvCxnSpPr>
            <p:cNvPr id="137" name="Shape 137"/>
            <p:cNvCxnSpPr/>
            <p:nvPr/>
          </p:nvCxnSpPr>
          <p:spPr>
            <a:xfrm>
              <a:off x="2819" y="4060573"/>
              <a:ext cx="12188952" cy="0"/>
            </a:xfrm>
            <a:prstGeom prst="straightConnector1">
              <a:avLst/>
            </a:prstGeom>
            <a:noFill/>
            <a:ln cap="flat" cmpd="sng" w="9525">
              <a:solidFill>
                <a:srgbClr val="D8D8D8">
                  <a:alpha val="34901"/>
                </a:srgbClr>
              </a:solidFill>
              <a:prstDash val="solid"/>
              <a:miter lim="800000"/>
              <a:headEnd len="med" w="med" type="none"/>
              <a:tailEnd len="med" w="med" type="none"/>
            </a:ln>
          </p:spPr>
        </p:cxnSp>
        <p:cxnSp>
          <p:nvCxnSpPr>
            <p:cNvPr id="138" name="Shape 138"/>
            <p:cNvCxnSpPr/>
            <p:nvPr/>
          </p:nvCxnSpPr>
          <p:spPr>
            <a:xfrm>
              <a:off x="2819" y="5285269"/>
              <a:ext cx="12188952" cy="0"/>
            </a:xfrm>
            <a:prstGeom prst="straightConnector1">
              <a:avLst/>
            </a:prstGeom>
            <a:noFill/>
            <a:ln cap="flat" cmpd="sng" w="9525">
              <a:solidFill>
                <a:srgbClr val="D8D8D8">
                  <a:alpha val="34901"/>
                </a:srgbClr>
              </a:solidFill>
              <a:prstDash val="solid"/>
              <a:miter lim="800000"/>
              <a:headEnd len="med" w="med" type="none"/>
              <a:tailEnd len="med" w="med" type="none"/>
            </a:ln>
          </p:spPr>
        </p:cxnSp>
        <p:cxnSp>
          <p:nvCxnSpPr>
            <p:cNvPr id="139" name="Shape 139"/>
            <p:cNvCxnSpPr/>
            <p:nvPr/>
          </p:nvCxnSpPr>
          <p:spPr>
            <a:xfrm>
              <a:off x="2819" y="6509965"/>
              <a:ext cx="12188952" cy="0"/>
            </a:xfrm>
            <a:prstGeom prst="straightConnector1">
              <a:avLst/>
            </a:prstGeom>
            <a:noFill/>
            <a:ln cap="flat" cmpd="sng" w="9525">
              <a:solidFill>
                <a:srgbClr val="D8D8D8">
                  <a:alpha val="34901"/>
                </a:srgbClr>
              </a:solidFill>
              <a:prstDash val="solid"/>
              <a:miter lim="800000"/>
              <a:headEnd len="med" w="med" type="none"/>
              <a:tailEnd len="med" w="med" type="none"/>
            </a:ln>
          </p:spPr>
        </p:cxnSp>
        <p:grpSp>
          <p:nvGrpSpPr>
            <p:cNvPr id="140" name="Shape 140"/>
            <p:cNvGrpSpPr/>
            <p:nvPr/>
          </p:nvGrpSpPr>
          <p:grpSpPr>
            <a:xfrm>
              <a:off x="-1" y="0"/>
              <a:ext cx="12192001" cy="6858000"/>
              <a:chOff x="-1" y="0"/>
              <a:chExt cx="12192001" cy="6858000"/>
            </a:xfrm>
          </p:grpSpPr>
          <p:cxnSp>
            <p:nvCxnSpPr>
              <p:cNvPr id="141" name="Shape 141"/>
              <p:cNvCxnSpPr/>
              <p:nvPr/>
            </p:nvCxnSpPr>
            <p:spPr>
              <a:xfrm>
                <a:off x="225425" y="0"/>
                <a:ext cx="6815931" cy="6858000"/>
              </a:xfrm>
              <a:prstGeom prst="straightConnector1">
                <a:avLst/>
              </a:prstGeom>
              <a:noFill/>
              <a:ln cap="flat" cmpd="sng" w="9525">
                <a:solidFill>
                  <a:srgbClr val="D8D8D8">
                    <a:alpha val="34901"/>
                  </a:srgbClr>
                </a:solidFill>
                <a:prstDash val="solid"/>
                <a:miter lim="800000"/>
                <a:headEnd len="med" w="med" type="none"/>
                <a:tailEnd len="med" w="med" type="none"/>
              </a:ln>
            </p:spPr>
          </p:cxnSp>
          <p:cxnSp>
            <p:nvCxnSpPr>
              <p:cNvPr id="142" name="Shape 142"/>
              <p:cNvCxnSpPr/>
              <p:nvPr/>
            </p:nvCxnSpPr>
            <p:spPr>
              <a:xfrm>
                <a:off x="1449154" y="0"/>
                <a:ext cx="6815931" cy="6858000"/>
              </a:xfrm>
              <a:prstGeom prst="straightConnector1">
                <a:avLst/>
              </a:prstGeom>
              <a:noFill/>
              <a:ln cap="flat" cmpd="sng" w="9525">
                <a:solidFill>
                  <a:srgbClr val="D8D8D8">
                    <a:alpha val="34901"/>
                  </a:srgbClr>
                </a:solidFill>
                <a:prstDash val="solid"/>
                <a:miter lim="800000"/>
                <a:headEnd len="med" w="med" type="none"/>
                <a:tailEnd len="med" w="med" type="none"/>
              </a:ln>
            </p:spPr>
          </p:cxnSp>
          <p:cxnSp>
            <p:nvCxnSpPr>
              <p:cNvPr id="143" name="Shape 143"/>
              <p:cNvCxnSpPr/>
              <p:nvPr/>
            </p:nvCxnSpPr>
            <p:spPr>
              <a:xfrm>
                <a:off x="2665982" y="0"/>
                <a:ext cx="6815931" cy="6858000"/>
              </a:xfrm>
              <a:prstGeom prst="straightConnector1">
                <a:avLst/>
              </a:prstGeom>
              <a:noFill/>
              <a:ln cap="flat" cmpd="sng" w="9525">
                <a:solidFill>
                  <a:srgbClr val="D8D8D8">
                    <a:alpha val="34901"/>
                  </a:srgbClr>
                </a:solidFill>
                <a:prstDash val="solid"/>
                <a:miter lim="800000"/>
                <a:headEnd len="med" w="med" type="none"/>
                <a:tailEnd len="med" w="med" type="none"/>
              </a:ln>
            </p:spPr>
          </p:cxnSp>
          <p:cxnSp>
            <p:nvCxnSpPr>
              <p:cNvPr id="144" name="Shape 144"/>
              <p:cNvCxnSpPr/>
              <p:nvPr/>
            </p:nvCxnSpPr>
            <p:spPr>
              <a:xfrm>
                <a:off x="3885119" y="0"/>
                <a:ext cx="6815931" cy="6858000"/>
              </a:xfrm>
              <a:prstGeom prst="straightConnector1">
                <a:avLst/>
              </a:prstGeom>
              <a:noFill/>
              <a:ln cap="flat" cmpd="sng" w="9525">
                <a:solidFill>
                  <a:srgbClr val="D8D8D8">
                    <a:alpha val="34901"/>
                  </a:srgbClr>
                </a:solidFill>
                <a:prstDash val="solid"/>
                <a:miter lim="800000"/>
                <a:headEnd len="med" w="med" type="none"/>
                <a:tailEnd len="med" w="med" type="none"/>
              </a:ln>
            </p:spPr>
          </p:cxnSp>
          <p:cxnSp>
            <p:nvCxnSpPr>
              <p:cNvPr id="145" name="Shape 145"/>
              <p:cNvCxnSpPr/>
              <p:nvPr/>
            </p:nvCxnSpPr>
            <p:spPr>
              <a:xfrm>
                <a:off x="5106502" y="0"/>
                <a:ext cx="6815931" cy="6858000"/>
              </a:xfrm>
              <a:prstGeom prst="straightConnector1">
                <a:avLst/>
              </a:prstGeom>
              <a:noFill/>
              <a:ln cap="flat" cmpd="sng" w="9525">
                <a:solidFill>
                  <a:srgbClr val="D8D8D8">
                    <a:alpha val="34901"/>
                  </a:srgbClr>
                </a:solidFill>
                <a:prstDash val="solid"/>
                <a:miter lim="800000"/>
                <a:headEnd len="med" w="med" type="none"/>
                <a:tailEnd len="med" w="med" type="none"/>
              </a:ln>
            </p:spPr>
          </p:cxnSp>
          <p:grpSp>
            <p:nvGrpSpPr>
              <p:cNvPr id="146" name="Shape 146"/>
              <p:cNvGrpSpPr/>
              <p:nvPr/>
            </p:nvGrpSpPr>
            <p:grpSpPr>
              <a:xfrm>
                <a:off x="6327885" y="0"/>
                <a:ext cx="5864115" cy="5898673"/>
                <a:chOff x="6327885" y="0"/>
                <a:chExt cx="5864115" cy="5898673"/>
              </a:xfrm>
            </p:grpSpPr>
            <p:cxnSp>
              <p:nvCxnSpPr>
                <p:cNvPr id="147" name="Shape 147"/>
                <p:cNvCxnSpPr/>
                <p:nvPr/>
              </p:nvCxnSpPr>
              <p:spPr>
                <a:xfrm>
                  <a:off x="6327885" y="0"/>
                  <a:ext cx="5864115" cy="5898673"/>
                </a:xfrm>
                <a:prstGeom prst="straightConnector1">
                  <a:avLst/>
                </a:prstGeom>
                <a:noFill/>
                <a:ln cap="flat" cmpd="sng" w="9525">
                  <a:solidFill>
                    <a:srgbClr val="D8D8D8">
                      <a:alpha val="34901"/>
                    </a:srgbClr>
                  </a:solidFill>
                  <a:prstDash val="solid"/>
                  <a:miter lim="800000"/>
                  <a:headEnd len="med" w="med" type="none"/>
                  <a:tailEnd len="med" w="med" type="none"/>
                </a:ln>
              </p:spPr>
            </p:cxnSp>
            <p:cxnSp>
              <p:nvCxnSpPr>
                <p:cNvPr id="148" name="Shape 148"/>
                <p:cNvCxnSpPr/>
                <p:nvPr/>
              </p:nvCxnSpPr>
              <p:spPr>
                <a:xfrm>
                  <a:off x="7549268" y="0"/>
                  <a:ext cx="4642732" cy="4672425"/>
                </a:xfrm>
                <a:prstGeom prst="straightConnector1">
                  <a:avLst/>
                </a:prstGeom>
                <a:noFill/>
                <a:ln cap="flat" cmpd="sng" w="9525">
                  <a:solidFill>
                    <a:srgbClr val="D8D8D8">
                      <a:alpha val="34901"/>
                    </a:srgbClr>
                  </a:solidFill>
                  <a:prstDash val="solid"/>
                  <a:miter lim="800000"/>
                  <a:headEnd len="med" w="med" type="none"/>
                  <a:tailEnd len="med" w="med" type="none"/>
                </a:ln>
              </p:spPr>
            </p:cxnSp>
            <p:cxnSp>
              <p:nvCxnSpPr>
                <p:cNvPr id="149" name="Shape 149"/>
                <p:cNvCxnSpPr/>
                <p:nvPr/>
              </p:nvCxnSpPr>
              <p:spPr>
                <a:xfrm>
                  <a:off x="8772997" y="0"/>
                  <a:ext cx="3419003" cy="3456749"/>
                </a:xfrm>
                <a:prstGeom prst="straightConnector1">
                  <a:avLst/>
                </a:prstGeom>
                <a:noFill/>
                <a:ln cap="flat" cmpd="sng" w="9525">
                  <a:solidFill>
                    <a:srgbClr val="D8D8D8">
                      <a:alpha val="34901"/>
                    </a:srgbClr>
                  </a:solidFill>
                  <a:prstDash val="solid"/>
                  <a:miter lim="800000"/>
                  <a:headEnd len="med" w="med" type="none"/>
                  <a:tailEnd len="med" w="med" type="none"/>
                </a:ln>
              </p:spPr>
            </p:cxnSp>
            <p:cxnSp>
              <p:nvCxnSpPr>
                <p:cNvPr id="150" name="Shape 150"/>
                <p:cNvCxnSpPr/>
                <p:nvPr/>
              </p:nvCxnSpPr>
              <p:spPr>
                <a:xfrm>
                  <a:off x="9982200" y="0"/>
                  <a:ext cx="2209800" cy="2226469"/>
                </a:xfrm>
                <a:prstGeom prst="straightConnector1">
                  <a:avLst/>
                </a:prstGeom>
                <a:noFill/>
                <a:ln cap="flat" cmpd="sng" w="9525">
                  <a:solidFill>
                    <a:srgbClr val="D8D8D8">
                      <a:alpha val="34901"/>
                    </a:srgbClr>
                  </a:solidFill>
                  <a:prstDash val="solid"/>
                  <a:miter lim="800000"/>
                  <a:headEnd len="med" w="med" type="none"/>
                  <a:tailEnd len="med" w="med" type="none"/>
                </a:ln>
              </p:spPr>
            </p:cxnSp>
            <p:cxnSp>
              <p:nvCxnSpPr>
                <p:cNvPr id="151" name="Shape 151"/>
                <p:cNvCxnSpPr/>
                <p:nvPr/>
              </p:nvCxnSpPr>
              <p:spPr>
                <a:xfrm>
                  <a:off x="11199019" y="0"/>
                  <a:ext cx="992981" cy="1002506"/>
                </a:xfrm>
                <a:prstGeom prst="straightConnector1">
                  <a:avLst/>
                </a:prstGeom>
                <a:noFill/>
                <a:ln cap="flat" cmpd="sng" w="9525">
                  <a:solidFill>
                    <a:srgbClr val="D8D8D8">
                      <a:alpha val="34901"/>
                    </a:srgbClr>
                  </a:solidFill>
                  <a:prstDash val="solid"/>
                  <a:miter lim="800000"/>
                  <a:headEnd len="med" w="med" type="none"/>
                  <a:tailEnd len="med" w="med" type="none"/>
                </a:ln>
              </p:spPr>
            </p:cxnSp>
          </p:grpSp>
          <p:cxnSp>
            <p:nvCxnSpPr>
              <p:cNvPr id="152" name="Shape 152"/>
              <p:cNvCxnSpPr/>
              <p:nvPr/>
            </p:nvCxnSpPr>
            <p:spPr>
              <a:xfrm rot="10800000">
                <a:off x="-1" y="1012053"/>
                <a:ext cx="5828811" cy="5845945"/>
              </a:xfrm>
              <a:prstGeom prst="straightConnector1">
                <a:avLst/>
              </a:prstGeom>
              <a:noFill/>
              <a:ln cap="flat" cmpd="sng" w="9525">
                <a:solidFill>
                  <a:srgbClr val="D8D8D8">
                    <a:alpha val="34901"/>
                  </a:srgbClr>
                </a:solidFill>
                <a:prstDash val="solid"/>
                <a:miter lim="800000"/>
                <a:headEnd len="med" w="med" type="none"/>
                <a:tailEnd len="med" w="med" type="none"/>
              </a:ln>
            </p:spPr>
          </p:cxnSp>
          <p:cxnSp>
            <p:nvCxnSpPr>
              <p:cNvPr id="153" name="Shape 153"/>
              <p:cNvCxnSpPr/>
              <p:nvPr/>
            </p:nvCxnSpPr>
            <p:spPr>
              <a:xfrm rot="10800000">
                <a:off x="-1" y="2227340"/>
                <a:ext cx="4614781" cy="4630658"/>
              </a:xfrm>
              <a:prstGeom prst="straightConnector1">
                <a:avLst/>
              </a:prstGeom>
              <a:noFill/>
              <a:ln cap="flat" cmpd="sng" w="9525">
                <a:solidFill>
                  <a:srgbClr val="D8D8D8">
                    <a:alpha val="34901"/>
                  </a:srgbClr>
                </a:solidFill>
                <a:prstDash val="solid"/>
                <a:miter lim="800000"/>
                <a:headEnd len="med" w="med" type="none"/>
                <a:tailEnd len="med" w="med" type="none"/>
              </a:ln>
            </p:spPr>
          </p:cxnSp>
          <p:cxnSp>
            <p:nvCxnSpPr>
              <p:cNvPr id="154" name="Shape 154"/>
              <p:cNvCxnSpPr/>
              <p:nvPr/>
            </p:nvCxnSpPr>
            <p:spPr>
              <a:xfrm rot="10800000">
                <a:off x="-1" y="3432149"/>
                <a:ext cx="3398419" cy="3425849"/>
              </a:xfrm>
              <a:prstGeom prst="straightConnector1">
                <a:avLst/>
              </a:prstGeom>
              <a:noFill/>
              <a:ln cap="flat" cmpd="sng" w="9525">
                <a:solidFill>
                  <a:srgbClr val="D8D8D8">
                    <a:alpha val="34901"/>
                  </a:srgbClr>
                </a:solidFill>
                <a:prstDash val="solid"/>
                <a:miter lim="800000"/>
                <a:headEnd len="med" w="med" type="none"/>
                <a:tailEnd len="med" w="med" type="none"/>
              </a:ln>
            </p:spPr>
          </p:cxnSp>
          <p:cxnSp>
            <p:nvCxnSpPr>
              <p:cNvPr id="155" name="Shape 155"/>
              <p:cNvCxnSpPr/>
              <p:nvPr/>
            </p:nvCxnSpPr>
            <p:spPr>
              <a:xfrm rot="10800000">
                <a:off x="-1" y="4651431"/>
                <a:ext cx="2196496" cy="2206567"/>
              </a:xfrm>
              <a:prstGeom prst="straightConnector1">
                <a:avLst/>
              </a:prstGeom>
              <a:noFill/>
              <a:ln cap="flat" cmpd="sng" w="9525">
                <a:solidFill>
                  <a:srgbClr val="D8D8D8">
                    <a:alpha val="34901"/>
                  </a:srgbClr>
                </a:solidFill>
                <a:prstDash val="solid"/>
                <a:miter lim="800000"/>
                <a:headEnd len="med" w="med" type="none"/>
                <a:tailEnd len="med" w="med" type="none"/>
              </a:ln>
            </p:spPr>
          </p:cxnSp>
          <p:cxnSp>
            <p:nvCxnSpPr>
              <p:cNvPr id="156" name="Shape 156"/>
              <p:cNvCxnSpPr/>
              <p:nvPr/>
            </p:nvCxnSpPr>
            <p:spPr>
              <a:xfrm rot="10800000">
                <a:off x="-1" y="5864453"/>
                <a:ext cx="987003" cy="993545"/>
              </a:xfrm>
              <a:prstGeom prst="straightConnector1">
                <a:avLst/>
              </a:prstGeom>
              <a:noFill/>
              <a:ln cap="flat" cmpd="sng" w="9525">
                <a:solidFill>
                  <a:srgbClr val="D8D8D8">
                    <a:alpha val="34901"/>
                  </a:srgbClr>
                </a:solidFill>
                <a:prstDash val="solid"/>
                <a:miter lim="800000"/>
                <a:headEnd len="med" w="med" type="none"/>
                <a:tailEnd len="med" w="med" type="none"/>
              </a:ln>
            </p:spPr>
          </p:cxnSp>
        </p:grpSp>
        <p:grpSp>
          <p:nvGrpSpPr>
            <p:cNvPr id="157" name="Shape 157"/>
            <p:cNvGrpSpPr/>
            <p:nvPr/>
          </p:nvGrpSpPr>
          <p:grpSpPr>
            <a:xfrm flipH="1">
              <a:off x="0" y="0"/>
              <a:ext cx="12192001" cy="6858000"/>
              <a:chOff x="-1" y="0"/>
              <a:chExt cx="12192001" cy="6858000"/>
            </a:xfrm>
          </p:grpSpPr>
          <p:cxnSp>
            <p:nvCxnSpPr>
              <p:cNvPr id="158" name="Shape 158"/>
              <p:cNvCxnSpPr/>
              <p:nvPr/>
            </p:nvCxnSpPr>
            <p:spPr>
              <a:xfrm>
                <a:off x="225425" y="0"/>
                <a:ext cx="6815931" cy="6858000"/>
              </a:xfrm>
              <a:prstGeom prst="straightConnector1">
                <a:avLst/>
              </a:prstGeom>
              <a:noFill/>
              <a:ln cap="flat" cmpd="sng" w="9525">
                <a:solidFill>
                  <a:srgbClr val="D8D8D8">
                    <a:alpha val="34901"/>
                  </a:srgbClr>
                </a:solidFill>
                <a:prstDash val="solid"/>
                <a:miter lim="800000"/>
                <a:headEnd len="med" w="med" type="none"/>
                <a:tailEnd len="med" w="med" type="none"/>
              </a:ln>
            </p:spPr>
          </p:cxnSp>
          <p:cxnSp>
            <p:nvCxnSpPr>
              <p:cNvPr id="159" name="Shape 159"/>
              <p:cNvCxnSpPr/>
              <p:nvPr/>
            </p:nvCxnSpPr>
            <p:spPr>
              <a:xfrm>
                <a:off x="1449154" y="0"/>
                <a:ext cx="6815931" cy="6858000"/>
              </a:xfrm>
              <a:prstGeom prst="straightConnector1">
                <a:avLst/>
              </a:prstGeom>
              <a:noFill/>
              <a:ln cap="flat" cmpd="sng" w="9525">
                <a:solidFill>
                  <a:srgbClr val="D8D8D8">
                    <a:alpha val="34901"/>
                  </a:srgbClr>
                </a:solidFill>
                <a:prstDash val="solid"/>
                <a:miter lim="800000"/>
                <a:headEnd len="med" w="med" type="none"/>
                <a:tailEnd len="med" w="med" type="none"/>
              </a:ln>
            </p:spPr>
          </p:cxnSp>
          <p:cxnSp>
            <p:nvCxnSpPr>
              <p:cNvPr id="160" name="Shape 160"/>
              <p:cNvCxnSpPr/>
              <p:nvPr/>
            </p:nvCxnSpPr>
            <p:spPr>
              <a:xfrm>
                <a:off x="2665982" y="0"/>
                <a:ext cx="6815931" cy="6858000"/>
              </a:xfrm>
              <a:prstGeom prst="straightConnector1">
                <a:avLst/>
              </a:prstGeom>
              <a:noFill/>
              <a:ln cap="flat" cmpd="sng" w="9525">
                <a:solidFill>
                  <a:srgbClr val="D8D8D8">
                    <a:alpha val="34901"/>
                  </a:srgbClr>
                </a:solidFill>
                <a:prstDash val="solid"/>
                <a:miter lim="800000"/>
                <a:headEnd len="med" w="med" type="none"/>
                <a:tailEnd len="med" w="med" type="none"/>
              </a:ln>
            </p:spPr>
          </p:cxnSp>
          <p:cxnSp>
            <p:nvCxnSpPr>
              <p:cNvPr id="161" name="Shape 161"/>
              <p:cNvCxnSpPr/>
              <p:nvPr/>
            </p:nvCxnSpPr>
            <p:spPr>
              <a:xfrm>
                <a:off x="3885119" y="0"/>
                <a:ext cx="6815931" cy="6858000"/>
              </a:xfrm>
              <a:prstGeom prst="straightConnector1">
                <a:avLst/>
              </a:prstGeom>
              <a:noFill/>
              <a:ln cap="flat" cmpd="sng" w="9525">
                <a:solidFill>
                  <a:srgbClr val="D8D8D8">
                    <a:alpha val="34901"/>
                  </a:srgbClr>
                </a:solidFill>
                <a:prstDash val="solid"/>
                <a:miter lim="800000"/>
                <a:headEnd len="med" w="med" type="none"/>
                <a:tailEnd len="med" w="med" type="none"/>
              </a:ln>
            </p:spPr>
          </p:cxnSp>
          <p:cxnSp>
            <p:nvCxnSpPr>
              <p:cNvPr id="162" name="Shape 162"/>
              <p:cNvCxnSpPr/>
              <p:nvPr/>
            </p:nvCxnSpPr>
            <p:spPr>
              <a:xfrm>
                <a:off x="5150644" y="0"/>
                <a:ext cx="6815931" cy="6858000"/>
              </a:xfrm>
              <a:prstGeom prst="straightConnector1">
                <a:avLst/>
              </a:prstGeom>
              <a:noFill/>
              <a:ln cap="flat" cmpd="sng" w="9525">
                <a:solidFill>
                  <a:srgbClr val="D8D8D8">
                    <a:alpha val="34901"/>
                  </a:srgbClr>
                </a:solidFill>
                <a:prstDash val="solid"/>
                <a:miter lim="800000"/>
                <a:headEnd len="med" w="med" type="none"/>
                <a:tailEnd len="med" w="med" type="none"/>
              </a:ln>
            </p:spPr>
          </p:cxnSp>
          <p:grpSp>
            <p:nvGrpSpPr>
              <p:cNvPr id="163" name="Shape 163"/>
              <p:cNvGrpSpPr/>
              <p:nvPr/>
            </p:nvGrpSpPr>
            <p:grpSpPr>
              <a:xfrm>
                <a:off x="6327885" y="0"/>
                <a:ext cx="5864115" cy="5898673"/>
                <a:chOff x="6327885" y="0"/>
                <a:chExt cx="5864115" cy="5898673"/>
              </a:xfrm>
            </p:grpSpPr>
            <p:cxnSp>
              <p:nvCxnSpPr>
                <p:cNvPr id="164" name="Shape 164"/>
                <p:cNvCxnSpPr/>
                <p:nvPr/>
              </p:nvCxnSpPr>
              <p:spPr>
                <a:xfrm>
                  <a:off x="6327885" y="0"/>
                  <a:ext cx="5864115" cy="5898673"/>
                </a:xfrm>
                <a:prstGeom prst="straightConnector1">
                  <a:avLst/>
                </a:prstGeom>
                <a:noFill/>
                <a:ln cap="flat" cmpd="sng" w="9525">
                  <a:solidFill>
                    <a:srgbClr val="D8D8D8">
                      <a:alpha val="34901"/>
                    </a:srgbClr>
                  </a:solidFill>
                  <a:prstDash val="solid"/>
                  <a:miter lim="800000"/>
                  <a:headEnd len="med" w="med" type="none"/>
                  <a:tailEnd len="med" w="med" type="none"/>
                </a:ln>
              </p:spPr>
            </p:cxnSp>
            <p:cxnSp>
              <p:nvCxnSpPr>
                <p:cNvPr id="165" name="Shape 165"/>
                <p:cNvCxnSpPr/>
                <p:nvPr/>
              </p:nvCxnSpPr>
              <p:spPr>
                <a:xfrm>
                  <a:off x="7549268" y="0"/>
                  <a:ext cx="4642732" cy="4672425"/>
                </a:xfrm>
                <a:prstGeom prst="straightConnector1">
                  <a:avLst/>
                </a:prstGeom>
                <a:noFill/>
                <a:ln cap="flat" cmpd="sng" w="9525">
                  <a:solidFill>
                    <a:srgbClr val="D8D8D8">
                      <a:alpha val="34901"/>
                    </a:srgbClr>
                  </a:solidFill>
                  <a:prstDash val="solid"/>
                  <a:miter lim="800000"/>
                  <a:headEnd len="med" w="med" type="none"/>
                  <a:tailEnd len="med" w="med" type="none"/>
                </a:ln>
              </p:spPr>
            </p:cxnSp>
            <p:cxnSp>
              <p:nvCxnSpPr>
                <p:cNvPr id="166" name="Shape 166"/>
                <p:cNvCxnSpPr/>
                <p:nvPr/>
              </p:nvCxnSpPr>
              <p:spPr>
                <a:xfrm>
                  <a:off x="8772997" y="0"/>
                  <a:ext cx="3419003" cy="3456749"/>
                </a:xfrm>
                <a:prstGeom prst="straightConnector1">
                  <a:avLst/>
                </a:prstGeom>
                <a:noFill/>
                <a:ln cap="flat" cmpd="sng" w="9525">
                  <a:solidFill>
                    <a:srgbClr val="D8D8D8">
                      <a:alpha val="34901"/>
                    </a:srgbClr>
                  </a:solidFill>
                  <a:prstDash val="solid"/>
                  <a:miter lim="800000"/>
                  <a:headEnd len="med" w="med" type="none"/>
                  <a:tailEnd len="med" w="med" type="none"/>
                </a:ln>
              </p:spPr>
            </p:cxnSp>
            <p:cxnSp>
              <p:nvCxnSpPr>
                <p:cNvPr id="167" name="Shape 167"/>
                <p:cNvCxnSpPr/>
                <p:nvPr/>
              </p:nvCxnSpPr>
              <p:spPr>
                <a:xfrm>
                  <a:off x="9982200" y="0"/>
                  <a:ext cx="2209800" cy="2226469"/>
                </a:xfrm>
                <a:prstGeom prst="straightConnector1">
                  <a:avLst/>
                </a:prstGeom>
                <a:noFill/>
                <a:ln cap="flat" cmpd="sng" w="9525">
                  <a:solidFill>
                    <a:srgbClr val="D8D8D8">
                      <a:alpha val="34901"/>
                    </a:srgbClr>
                  </a:solidFill>
                  <a:prstDash val="solid"/>
                  <a:miter lim="800000"/>
                  <a:headEnd len="med" w="med" type="none"/>
                  <a:tailEnd len="med" w="med" type="none"/>
                </a:ln>
              </p:spPr>
            </p:cxnSp>
            <p:cxnSp>
              <p:nvCxnSpPr>
                <p:cNvPr id="168" name="Shape 168"/>
                <p:cNvCxnSpPr/>
                <p:nvPr/>
              </p:nvCxnSpPr>
              <p:spPr>
                <a:xfrm>
                  <a:off x="11199019" y="0"/>
                  <a:ext cx="992981" cy="1002506"/>
                </a:xfrm>
                <a:prstGeom prst="straightConnector1">
                  <a:avLst/>
                </a:prstGeom>
                <a:noFill/>
                <a:ln cap="flat" cmpd="sng" w="9525">
                  <a:solidFill>
                    <a:srgbClr val="D8D8D8">
                      <a:alpha val="34901"/>
                    </a:srgbClr>
                  </a:solidFill>
                  <a:prstDash val="solid"/>
                  <a:miter lim="800000"/>
                  <a:headEnd len="med" w="med" type="none"/>
                  <a:tailEnd len="med" w="med" type="none"/>
                </a:ln>
              </p:spPr>
            </p:cxnSp>
          </p:grpSp>
          <p:cxnSp>
            <p:nvCxnSpPr>
              <p:cNvPr id="169" name="Shape 169"/>
              <p:cNvCxnSpPr/>
              <p:nvPr/>
            </p:nvCxnSpPr>
            <p:spPr>
              <a:xfrm rot="10800000">
                <a:off x="-1" y="1012053"/>
                <a:ext cx="5828811" cy="5845945"/>
              </a:xfrm>
              <a:prstGeom prst="straightConnector1">
                <a:avLst/>
              </a:prstGeom>
              <a:noFill/>
              <a:ln cap="flat" cmpd="sng" w="9525">
                <a:solidFill>
                  <a:srgbClr val="D8D8D8">
                    <a:alpha val="34901"/>
                  </a:srgbClr>
                </a:solidFill>
                <a:prstDash val="solid"/>
                <a:miter lim="800000"/>
                <a:headEnd len="med" w="med" type="none"/>
                <a:tailEnd len="med" w="med" type="none"/>
              </a:ln>
            </p:spPr>
          </p:cxnSp>
          <p:cxnSp>
            <p:nvCxnSpPr>
              <p:cNvPr id="170" name="Shape 170"/>
              <p:cNvCxnSpPr/>
              <p:nvPr/>
            </p:nvCxnSpPr>
            <p:spPr>
              <a:xfrm rot="10800000">
                <a:off x="-1" y="2227340"/>
                <a:ext cx="4614781" cy="4630658"/>
              </a:xfrm>
              <a:prstGeom prst="straightConnector1">
                <a:avLst/>
              </a:prstGeom>
              <a:noFill/>
              <a:ln cap="flat" cmpd="sng" w="9525">
                <a:solidFill>
                  <a:srgbClr val="D8D8D8">
                    <a:alpha val="34901"/>
                  </a:srgbClr>
                </a:solidFill>
                <a:prstDash val="solid"/>
                <a:miter lim="800000"/>
                <a:headEnd len="med" w="med" type="none"/>
                <a:tailEnd len="med" w="med" type="none"/>
              </a:ln>
            </p:spPr>
          </p:cxnSp>
          <p:cxnSp>
            <p:nvCxnSpPr>
              <p:cNvPr id="171" name="Shape 171"/>
              <p:cNvCxnSpPr/>
              <p:nvPr/>
            </p:nvCxnSpPr>
            <p:spPr>
              <a:xfrm rot="10800000">
                <a:off x="-1" y="3432149"/>
                <a:ext cx="3398419" cy="3425849"/>
              </a:xfrm>
              <a:prstGeom prst="straightConnector1">
                <a:avLst/>
              </a:prstGeom>
              <a:noFill/>
              <a:ln cap="flat" cmpd="sng" w="9525">
                <a:solidFill>
                  <a:srgbClr val="D8D8D8">
                    <a:alpha val="34901"/>
                  </a:srgbClr>
                </a:solidFill>
                <a:prstDash val="solid"/>
                <a:miter lim="800000"/>
                <a:headEnd len="med" w="med" type="none"/>
                <a:tailEnd len="med" w="med" type="none"/>
              </a:ln>
            </p:spPr>
          </p:cxnSp>
          <p:cxnSp>
            <p:nvCxnSpPr>
              <p:cNvPr id="172" name="Shape 172"/>
              <p:cNvCxnSpPr/>
              <p:nvPr/>
            </p:nvCxnSpPr>
            <p:spPr>
              <a:xfrm rot="10800000">
                <a:off x="-1" y="4651431"/>
                <a:ext cx="2196496" cy="2206567"/>
              </a:xfrm>
              <a:prstGeom prst="straightConnector1">
                <a:avLst/>
              </a:prstGeom>
              <a:noFill/>
              <a:ln cap="flat" cmpd="sng" w="9525">
                <a:solidFill>
                  <a:srgbClr val="D8D8D8">
                    <a:alpha val="34901"/>
                  </a:srgbClr>
                </a:solidFill>
                <a:prstDash val="solid"/>
                <a:miter lim="800000"/>
                <a:headEnd len="med" w="med" type="none"/>
                <a:tailEnd len="med" w="med" type="none"/>
              </a:ln>
            </p:spPr>
          </p:cxnSp>
          <p:cxnSp>
            <p:nvCxnSpPr>
              <p:cNvPr id="173" name="Shape 173"/>
              <p:cNvCxnSpPr/>
              <p:nvPr/>
            </p:nvCxnSpPr>
            <p:spPr>
              <a:xfrm rot="10800000">
                <a:off x="-1" y="5864453"/>
                <a:ext cx="987003" cy="993545"/>
              </a:xfrm>
              <a:prstGeom prst="straightConnector1">
                <a:avLst/>
              </a:prstGeom>
              <a:noFill/>
              <a:ln cap="flat" cmpd="sng" w="9525">
                <a:solidFill>
                  <a:srgbClr val="D8D8D8">
                    <a:alpha val="34901"/>
                  </a:srgbClr>
                </a:solidFill>
                <a:prstDash val="solid"/>
                <a:miter lim="800000"/>
                <a:headEnd len="med" w="med" type="none"/>
                <a:tailEnd len="med" w="med" type="none"/>
              </a:ln>
            </p:spPr>
          </p:cxnSp>
        </p:grpSp>
      </p:grpSp>
      <p:sp>
        <p:nvSpPr>
          <p:cNvPr id="174" name="Shape 174"/>
          <p:cNvSpPr txBox="1"/>
          <p:nvPr>
            <p:ph type="ctrTitle"/>
          </p:nvPr>
        </p:nvSpPr>
        <p:spPr>
          <a:xfrm>
            <a:off x="1293845" y="1909346"/>
            <a:ext cx="9604310" cy="3383280"/>
          </a:xfrm>
          <a:prstGeom prst="rect">
            <a:avLst/>
          </a:prstGeom>
          <a:noFill/>
          <a:ln>
            <a:noFill/>
          </a:ln>
        </p:spPr>
        <p:txBody>
          <a:bodyPr anchorCtr="0" anchor="b" bIns="91425" lIns="91425" spcFirstLastPara="1" rIns="91425" wrap="square" tIns="91425"/>
          <a:lstStyle>
            <a:lvl1pPr lvl="0" marR="0" rtl="0" algn="l">
              <a:lnSpc>
                <a:spcPct val="76000"/>
              </a:lnSpc>
              <a:spcBef>
                <a:spcPts val="0"/>
              </a:spcBef>
              <a:spcAft>
                <a:spcPts val="0"/>
              </a:spcAft>
              <a:buClr>
                <a:schemeClr val="dk1"/>
              </a:buClr>
              <a:buSzPts val="8000"/>
              <a:buFont typeface="Arial"/>
              <a:buNone/>
              <a:defRPr b="1" i="0" sz="80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75" name="Shape 175"/>
          <p:cNvSpPr txBox="1"/>
          <p:nvPr>
            <p:ph idx="1" type="subTitle"/>
          </p:nvPr>
        </p:nvSpPr>
        <p:spPr>
          <a:xfrm>
            <a:off x="1293845" y="5432564"/>
            <a:ext cx="9604310" cy="457200"/>
          </a:xfrm>
          <a:prstGeom prst="rect">
            <a:avLst/>
          </a:prstGeom>
          <a:noFill/>
          <a:ln>
            <a:noFill/>
          </a:ln>
        </p:spPr>
        <p:txBody>
          <a:bodyPr anchorCtr="0" anchor="t" bIns="91425" lIns="91425" spcFirstLastPara="1" rIns="91425" wrap="square" tIns="91425"/>
          <a:lstStyle>
            <a:lvl1pPr lvl="0" marR="0" rtl="0" algn="l">
              <a:lnSpc>
                <a:spcPct val="90000"/>
              </a:lnSpc>
              <a:spcBef>
                <a:spcPts val="0"/>
              </a:spcBef>
              <a:spcAft>
                <a:spcPts val="0"/>
              </a:spcAft>
              <a:buClr>
                <a:srgbClr val="A43E27"/>
              </a:buClr>
              <a:buSzPts val="2000"/>
              <a:buFont typeface="Arial"/>
              <a:buNone/>
              <a:defRPr b="0" i="0" sz="2000" u="none" cap="none" strike="noStrike">
                <a:solidFill>
                  <a:srgbClr val="A43E27"/>
                </a:solidFill>
                <a:latin typeface="Arial"/>
                <a:ea typeface="Arial"/>
                <a:cs typeface="Arial"/>
                <a:sym typeface="Arial"/>
              </a:defRPr>
            </a:lvl1pPr>
            <a:lvl2pPr lvl="1" marR="0" rtl="0" algn="ctr">
              <a:lnSpc>
                <a:spcPct val="90000"/>
              </a:lnSpc>
              <a:spcBef>
                <a:spcPts val="1200"/>
              </a:spcBef>
              <a:spcAft>
                <a:spcPts val="0"/>
              </a:spcAft>
              <a:buClr>
                <a:srgbClr val="A43E27"/>
              </a:buClr>
              <a:buSzPts val="2000"/>
              <a:buFont typeface="Arial"/>
              <a:buNone/>
              <a:defRPr b="0" i="0" sz="2000" u="none" cap="none" strike="noStrike">
                <a:solidFill>
                  <a:schemeClr val="dk1"/>
                </a:solidFill>
                <a:latin typeface="Arial"/>
                <a:ea typeface="Arial"/>
                <a:cs typeface="Arial"/>
                <a:sym typeface="Arial"/>
              </a:defRPr>
            </a:lvl2pPr>
            <a:lvl3pPr lvl="2" marR="0" rtl="0" algn="ctr">
              <a:lnSpc>
                <a:spcPct val="90000"/>
              </a:lnSpc>
              <a:spcBef>
                <a:spcPts val="800"/>
              </a:spcBef>
              <a:spcAft>
                <a:spcPts val="0"/>
              </a:spcAft>
              <a:buClr>
                <a:srgbClr val="A43E27"/>
              </a:buClr>
              <a:buSzPts val="1800"/>
              <a:buFont typeface="Arial"/>
              <a:buNone/>
              <a:defRPr b="0" i="0" sz="1800" u="none" cap="none" strike="noStrike">
                <a:solidFill>
                  <a:schemeClr val="dk1"/>
                </a:solidFill>
                <a:latin typeface="Arial"/>
                <a:ea typeface="Arial"/>
                <a:cs typeface="Arial"/>
                <a:sym typeface="Arial"/>
              </a:defRPr>
            </a:lvl3pPr>
            <a:lvl4pPr lvl="3" marR="0" rtl="0" algn="ctr">
              <a:lnSpc>
                <a:spcPct val="90000"/>
              </a:lnSpc>
              <a:spcBef>
                <a:spcPts val="800"/>
              </a:spcBef>
              <a:spcAft>
                <a:spcPts val="0"/>
              </a:spcAft>
              <a:buClr>
                <a:srgbClr val="A43E27"/>
              </a:buClr>
              <a:buSzPts val="1600"/>
              <a:buFont typeface="Arial"/>
              <a:buNone/>
              <a:defRPr b="0" i="0" sz="1600" u="none" cap="none" strike="noStrike">
                <a:solidFill>
                  <a:schemeClr val="dk1"/>
                </a:solidFill>
                <a:latin typeface="Arial"/>
                <a:ea typeface="Arial"/>
                <a:cs typeface="Arial"/>
                <a:sym typeface="Arial"/>
              </a:defRPr>
            </a:lvl4pPr>
            <a:lvl5pPr lvl="4" marR="0" rtl="0" algn="ctr">
              <a:lnSpc>
                <a:spcPct val="90000"/>
              </a:lnSpc>
              <a:spcBef>
                <a:spcPts val="600"/>
              </a:spcBef>
              <a:spcAft>
                <a:spcPts val="0"/>
              </a:spcAft>
              <a:buClr>
                <a:srgbClr val="A43E27"/>
              </a:buClr>
              <a:buSzPts val="1600"/>
              <a:buFont typeface="Arial"/>
              <a:buNone/>
              <a:defRPr b="0" i="0" sz="1600" u="none" cap="none" strike="noStrike">
                <a:solidFill>
                  <a:schemeClr val="dk1"/>
                </a:solidFill>
                <a:latin typeface="Arial"/>
                <a:ea typeface="Arial"/>
                <a:cs typeface="Arial"/>
                <a:sym typeface="Arial"/>
              </a:defRPr>
            </a:lvl5pPr>
            <a:lvl6pPr lvl="5" marR="0" rtl="0" algn="ctr">
              <a:lnSpc>
                <a:spcPct val="90000"/>
              </a:lnSpc>
              <a:spcBef>
                <a:spcPts val="600"/>
              </a:spcBef>
              <a:spcAft>
                <a:spcPts val="0"/>
              </a:spcAft>
              <a:buClr>
                <a:srgbClr val="A43E27"/>
              </a:buClr>
              <a:buSzPts val="1600"/>
              <a:buFont typeface="Arial"/>
              <a:buNone/>
              <a:defRPr b="0" i="0" sz="1600" u="none" cap="none" strike="noStrike">
                <a:solidFill>
                  <a:schemeClr val="dk1"/>
                </a:solidFill>
                <a:latin typeface="Arial"/>
                <a:ea typeface="Arial"/>
                <a:cs typeface="Arial"/>
                <a:sym typeface="Arial"/>
              </a:defRPr>
            </a:lvl6pPr>
            <a:lvl7pPr lvl="6" marR="0" rtl="0" algn="ctr">
              <a:lnSpc>
                <a:spcPct val="90000"/>
              </a:lnSpc>
              <a:spcBef>
                <a:spcPts val="600"/>
              </a:spcBef>
              <a:spcAft>
                <a:spcPts val="0"/>
              </a:spcAft>
              <a:buClr>
                <a:srgbClr val="A43E27"/>
              </a:buClr>
              <a:buSzPts val="1600"/>
              <a:buFont typeface="Arial"/>
              <a:buNone/>
              <a:defRPr b="0" i="0" sz="1600" u="none" cap="none" strike="noStrike">
                <a:solidFill>
                  <a:schemeClr val="dk1"/>
                </a:solidFill>
                <a:latin typeface="Arial"/>
                <a:ea typeface="Arial"/>
                <a:cs typeface="Arial"/>
                <a:sym typeface="Arial"/>
              </a:defRPr>
            </a:lvl7pPr>
            <a:lvl8pPr lvl="7" marR="0" rtl="0" algn="ctr">
              <a:lnSpc>
                <a:spcPct val="90000"/>
              </a:lnSpc>
              <a:spcBef>
                <a:spcPts val="600"/>
              </a:spcBef>
              <a:spcAft>
                <a:spcPts val="0"/>
              </a:spcAft>
              <a:buClr>
                <a:srgbClr val="A43E27"/>
              </a:buClr>
              <a:buSzPts val="1600"/>
              <a:buFont typeface="Arial"/>
              <a:buNone/>
              <a:defRPr b="0" i="0" sz="1600" u="none" cap="none" strike="noStrike">
                <a:solidFill>
                  <a:schemeClr val="dk1"/>
                </a:solidFill>
                <a:latin typeface="Arial"/>
                <a:ea typeface="Arial"/>
                <a:cs typeface="Arial"/>
                <a:sym typeface="Arial"/>
              </a:defRPr>
            </a:lvl8pPr>
            <a:lvl9pPr lvl="8" marR="0" rtl="0" algn="ctr">
              <a:lnSpc>
                <a:spcPct val="90000"/>
              </a:lnSpc>
              <a:spcBef>
                <a:spcPts val="600"/>
              </a:spcBef>
              <a:spcAft>
                <a:spcPts val="0"/>
              </a:spcAft>
              <a:buClr>
                <a:srgbClr val="A43E27"/>
              </a:buClr>
              <a:buSzPts val="1600"/>
              <a:buFont typeface="Arial"/>
              <a:buNone/>
              <a:defRPr b="0" i="0" sz="1600" u="none" cap="none" strike="noStrike">
                <a:solidFill>
                  <a:schemeClr val="dk1"/>
                </a:solidFill>
                <a:latin typeface="Arial"/>
                <a:ea typeface="Arial"/>
                <a:cs typeface="Arial"/>
                <a:sym typeface="Arial"/>
              </a:defRPr>
            </a:lvl9pPr>
          </a:lstStyle>
          <a:p/>
        </p:txBody>
      </p:sp>
      <p:cxnSp>
        <p:nvCxnSpPr>
          <p:cNvPr id="176" name="Shape 176"/>
          <p:cNvCxnSpPr/>
          <p:nvPr/>
        </p:nvCxnSpPr>
        <p:spPr>
          <a:xfrm>
            <a:off x="1295400" y="5294175"/>
            <a:ext cx="9601200" cy="0"/>
          </a:xfrm>
          <a:prstGeom prst="straightConnector1">
            <a:avLst/>
          </a:prstGeom>
          <a:noFill/>
          <a:ln cap="flat" cmpd="sng" w="12700">
            <a:solidFill>
              <a:schemeClr val="accent1"/>
            </a:solidFill>
            <a:prstDash val="solid"/>
            <a:miter lim="800000"/>
            <a:headEnd len="med" w="med" type="none"/>
            <a:tailEnd len="med" w="med" type="none"/>
          </a:ln>
        </p:spPr>
      </p:cxnSp>
    </p:spTree>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
  <p:cSld name="Title and Content">
    <p:spTree>
      <p:nvGrpSpPr>
        <p:cNvPr id="177" name="Shape 177"/>
        <p:cNvGrpSpPr/>
        <p:nvPr/>
      </p:nvGrpSpPr>
      <p:grpSpPr>
        <a:xfrm>
          <a:off x="0" y="0"/>
          <a:ext cx="0" cy="0"/>
          <a:chOff x="0" y="0"/>
          <a:chExt cx="0" cy="0"/>
        </a:xfrm>
      </p:grpSpPr>
      <p:sp>
        <p:nvSpPr>
          <p:cNvPr id="178" name="Shape 178"/>
          <p:cNvSpPr txBox="1"/>
          <p:nvPr>
            <p:ph type="title"/>
          </p:nvPr>
        </p:nvSpPr>
        <p:spPr>
          <a:xfrm>
            <a:off x="1295400" y="503853"/>
            <a:ext cx="9601200" cy="1142385"/>
          </a:xfrm>
          <a:prstGeom prst="rect">
            <a:avLst/>
          </a:prstGeom>
          <a:noFill/>
          <a:ln>
            <a:noFill/>
          </a:ln>
        </p:spPr>
        <p:txBody>
          <a:bodyPr anchorCtr="0" anchor="b" bIns="91425" lIns="91425" spcFirstLastPara="1" rIns="91425" wrap="square" tIns="91425"/>
          <a:lstStyle>
            <a:lvl1pPr lvl="0" marR="0" rtl="0" algn="l">
              <a:lnSpc>
                <a:spcPct val="90000"/>
              </a:lnSpc>
              <a:spcBef>
                <a:spcPts val="0"/>
              </a:spcBef>
              <a:spcAft>
                <a:spcPts val="0"/>
              </a:spcAft>
              <a:buClr>
                <a:srgbClr val="A43E27"/>
              </a:buClr>
              <a:buSzPts val="3200"/>
              <a:buFont typeface="Arial"/>
              <a:buNone/>
              <a:defRPr b="1" i="0" sz="3200" u="none" cap="none" strike="noStrike">
                <a:solidFill>
                  <a:srgbClr val="A43E27"/>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79" name="Shape 179"/>
          <p:cNvSpPr txBox="1"/>
          <p:nvPr>
            <p:ph idx="1" type="body"/>
          </p:nvPr>
        </p:nvSpPr>
        <p:spPr>
          <a:xfrm>
            <a:off x="1295400" y="1981201"/>
            <a:ext cx="9601200" cy="3809999"/>
          </a:xfrm>
          <a:prstGeom prst="rect">
            <a:avLst/>
          </a:prstGeom>
          <a:noFill/>
          <a:ln>
            <a:noFill/>
          </a:ln>
        </p:spPr>
        <p:txBody>
          <a:bodyPr anchorCtr="0" anchor="t" bIns="91425" lIns="91425" spcFirstLastPara="1" rIns="91425" wrap="square" tIns="91425"/>
          <a:lstStyle>
            <a:lvl1pPr indent="-355600" lvl="0" marL="457200" marR="0" rtl="0" algn="l">
              <a:lnSpc>
                <a:spcPct val="90000"/>
              </a:lnSpc>
              <a:spcBef>
                <a:spcPts val="1800"/>
              </a:spcBef>
              <a:spcAft>
                <a:spcPts val="0"/>
              </a:spcAft>
              <a:buClr>
                <a:srgbClr val="A43E27"/>
              </a:buClr>
              <a:buSzPts val="2000"/>
              <a:buFont typeface="Arial"/>
              <a:buChar char="▪"/>
              <a:defRPr b="0" i="0" sz="2000" u="none" cap="none" strike="noStrike">
                <a:solidFill>
                  <a:schemeClr val="dk1"/>
                </a:solidFill>
                <a:latin typeface="Arial"/>
                <a:ea typeface="Arial"/>
                <a:cs typeface="Arial"/>
                <a:sym typeface="Arial"/>
              </a:defRPr>
            </a:lvl1pPr>
            <a:lvl2pPr indent="-342900" lvl="1" marL="914400" marR="0" rtl="0" algn="l">
              <a:lnSpc>
                <a:spcPct val="90000"/>
              </a:lnSpc>
              <a:spcBef>
                <a:spcPts val="1200"/>
              </a:spcBef>
              <a:spcAft>
                <a:spcPts val="0"/>
              </a:spcAft>
              <a:buClr>
                <a:srgbClr val="A43E27"/>
              </a:buClr>
              <a:buSzPts val="1800"/>
              <a:buFont typeface="Arial"/>
              <a:buChar char="▪"/>
              <a:defRPr b="0" i="0" sz="1800" u="none" cap="none" strike="noStrike">
                <a:solidFill>
                  <a:schemeClr val="dk1"/>
                </a:solidFill>
                <a:latin typeface="Arial"/>
                <a:ea typeface="Arial"/>
                <a:cs typeface="Arial"/>
                <a:sym typeface="Arial"/>
              </a:defRPr>
            </a:lvl2pPr>
            <a:lvl3pPr indent="-330200" lvl="2" marL="1371600" marR="0" rtl="0" algn="l">
              <a:lnSpc>
                <a:spcPct val="90000"/>
              </a:lnSpc>
              <a:spcBef>
                <a:spcPts val="800"/>
              </a:spcBef>
              <a:spcAft>
                <a:spcPts val="0"/>
              </a:spcAft>
              <a:buClr>
                <a:srgbClr val="A43E27"/>
              </a:buClr>
              <a:buSzPts val="1600"/>
              <a:buFont typeface="Arial"/>
              <a:buChar char="▪"/>
              <a:defRPr b="0" i="0" sz="1600" u="none" cap="none" strike="noStrike">
                <a:solidFill>
                  <a:schemeClr val="dk1"/>
                </a:solidFill>
                <a:latin typeface="Arial"/>
                <a:ea typeface="Arial"/>
                <a:cs typeface="Arial"/>
                <a:sym typeface="Arial"/>
              </a:defRPr>
            </a:lvl3pPr>
            <a:lvl4pPr indent="-317500" lvl="3" marL="1828800" marR="0" rtl="0" algn="l">
              <a:lnSpc>
                <a:spcPct val="90000"/>
              </a:lnSpc>
              <a:spcBef>
                <a:spcPts val="800"/>
              </a:spcBef>
              <a:spcAft>
                <a:spcPts val="0"/>
              </a:spcAft>
              <a:buClr>
                <a:srgbClr val="A43E27"/>
              </a:buClr>
              <a:buSzPts val="1400"/>
              <a:buFont typeface="Arial"/>
              <a:buChar char="▪"/>
              <a:defRPr b="0" i="0" sz="1400" u="none" cap="none" strike="noStrike">
                <a:solidFill>
                  <a:schemeClr val="dk1"/>
                </a:solidFill>
                <a:latin typeface="Arial"/>
                <a:ea typeface="Arial"/>
                <a:cs typeface="Arial"/>
                <a:sym typeface="Arial"/>
              </a:defRPr>
            </a:lvl4pPr>
            <a:lvl5pPr indent="-317500" lvl="4" marL="2286000" marR="0" rtl="0" algn="l">
              <a:lnSpc>
                <a:spcPct val="90000"/>
              </a:lnSpc>
              <a:spcBef>
                <a:spcPts val="600"/>
              </a:spcBef>
              <a:spcAft>
                <a:spcPts val="0"/>
              </a:spcAft>
              <a:buClr>
                <a:srgbClr val="A43E27"/>
              </a:buClr>
              <a:buSzPts val="1400"/>
              <a:buFont typeface="Arial"/>
              <a:buChar char="▪"/>
              <a:defRPr b="0" i="0" sz="1400" u="none" cap="none" strike="noStrike">
                <a:solidFill>
                  <a:schemeClr val="dk1"/>
                </a:solidFill>
                <a:latin typeface="Arial"/>
                <a:ea typeface="Arial"/>
                <a:cs typeface="Arial"/>
                <a:sym typeface="Arial"/>
              </a:defRPr>
            </a:lvl5pPr>
            <a:lvl6pPr indent="-317500" lvl="5" marL="2743200" marR="0" rtl="0" algn="l">
              <a:lnSpc>
                <a:spcPct val="90000"/>
              </a:lnSpc>
              <a:spcBef>
                <a:spcPts val="600"/>
              </a:spcBef>
              <a:spcAft>
                <a:spcPts val="0"/>
              </a:spcAft>
              <a:buClr>
                <a:srgbClr val="A43E27"/>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600"/>
              </a:spcBef>
              <a:spcAft>
                <a:spcPts val="0"/>
              </a:spcAft>
              <a:buClr>
                <a:srgbClr val="A43E27"/>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600"/>
              </a:spcBef>
              <a:spcAft>
                <a:spcPts val="0"/>
              </a:spcAft>
              <a:buClr>
                <a:srgbClr val="A43E27"/>
              </a:buClr>
              <a:buSzPts val="1400"/>
              <a:buFont typeface="Arial"/>
              <a:buChar char="▪"/>
              <a:defRPr b="0" i="0" sz="1400" u="none" cap="none" strike="noStrike">
                <a:solidFill>
                  <a:schemeClr val="dk1"/>
                </a:solidFill>
                <a:latin typeface="Arial"/>
                <a:ea typeface="Arial"/>
                <a:cs typeface="Arial"/>
                <a:sym typeface="Arial"/>
              </a:defRPr>
            </a:lvl8pPr>
            <a:lvl9pPr indent="-228600" lvl="8" marL="4114800" marR="0" rtl="0" algn="l">
              <a:lnSpc>
                <a:spcPct val="90000"/>
              </a:lnSpc>
              <a:spcBef>
                <a:spcPts val="600"/>
              </a:spcBef>
              <a:spcAft>
                <a:spcPts val="0"/>
              </a:spcAft>
              <a:buClr>
                <a:srgbClr val="A43E27"/>
              </a:buClr>
              <a:buSzPts val="1400"/>
              <a:buFont typeface="Arial"/>
              <a:buNone/>
              <a:defRPr b="0" i="0" sz="1400" u="none" cap="none" strike="noStrike">
                <a:solidFill>
                  <a:schemeClr val="dk1"/>
                </a:solidFill>
                <a:latin typeface="Arial"/>
                <a:ea typeface="Arial"/>
                <a:cs typeface="Arial"/>
                <a:sym typeface="Arial"/>
              </a:defRPr>
            </a:lvl9pPr>
          </a:lstStyle>
          <a:p/>
        </p:txBody>
      </p:sp>
      <p:sp>
        <p:nvSpPr>
          <p:cNvPr id="180" name="Shape 180"/>
          <p:cNvSpPr txBox="1"/>
          <p:nvPr>
            <p:ph idx="11" type="ftr"/>
          </p:nvPr>
        </p:nvSpPr>
        <p:spPr>
          <a:xfrm>
            <a:off x="609601" y="6289679"/>
            <a:ext cx="6128030" cy="222436"/>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100" u="none" cap="none" strike="noStrike">
                <a:solidFill>
                  <a:srgbClr val="41424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81" name="Shape 181"/>
          <p:cNvSpPr txBox="1"/>
          <p:nvPr>
            <p:ph idx="10" type="dt"/>
          </p:nvPr>
        </p:nvSpPr>
        <p:spPr>
          <a:xfrm>
            <a:off x="9294042" y="6289679"/>
            <a:ext cx="965946" cy="222436"/>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b="0" i="0" sz="1100" u="none" cap="none" strike="noStrike">
                <a:solidFill>
                  <a:srgbClr val="41424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82" name="Shape 182"/>
          <p:cNvSpPr txBox="1"/>
          <p:nvPr>
            <p:ph idx="12" type="sldNum"/>
          </p:nvPr>
        </p:nvSpPr>
        <p:spPr>
          <a:xfrm>
            <a:off x="10665311" y="6289679"/>
            <a:ext cx="918882" cy="22243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100" u="none" cap="none" strike="noStrike">
                <a:solidFill>
                  <a:srgbClr val="414241"/>
                </a:solidFill>
                <a:latin typeface="Arial"/>
                <a:ea typeface="Arial"/>
                <a:cs typeface="Arial"/>
                <a:sym typeface="Arial"/>
              </a:rPr>
              <a:t>‹#›</a:t>
            </a:fld>
            <a:endParaRPr b="0" i="0" sz="1100" u="none" cap="none" strike="noStrike">
              <a:solidFill>
                <a:srgbClr val="414241"/>
              </a:solidFill>
              <a:latin typeface="Arial"/>
              <a:ea typeface="Arial"/>
              <a:cs typeface="Arial"/>
              <a:sym typeface="Arial"/>
            </a:endParaRPr>
          </a:p>
        </p:txBody>
      </p:sp>
    </p:spTree>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type="secHead">
  <p:cSld name="Section Header">
    <p:bg>
      <p:bgPr>
        <a:gradFill>
          <a:gsLst>
            <a:gs pos="0">
              <a:schemeClr val="accent1"/>
            </a:gs>
            <a:gs pos="97000">
              <a:srgbClr val="AF4329"/>
            </a:gs>
            <a:gs pos="100000">
              <a:srgbClr val="AF4329"/>
            </a:gs>
          </a:gsLst>
          <a:path path="circle">
            <a:fillToRect b="50%" l="50%" r="50%" t="50%"/>
          </a:path>
          <a:tileRect/>
        </a:gradFill>
      </p:bgPr>
    </p:bg>
    <p:spTree>
      <p:nvGrpSpPr>
        <p:cNvPr id="183" name="Shape 183"/>
        <p:cNvGrpSpPr/>
        <p:nvPr/>
      </p:nvGrpSpPr>
      <p:grpSpPr>
        <a:xfrm>
          <a:off x="0" y="0"/>
          <a:ext cx="0" cy="0"/>
          <a:chOff x="0" y="0"/>
          <a:chExt cx="0" cy="0"/>
        </a:xfrm>
      </p:grpSpPr>
      <p:grpSp>
        <p:nvGrpSpPr>
          <p:cNvPr id="184" name="Shape 184"/>
          <p:cNvGrpSpPr/>
          <p:nvPr/>
        </p:nvGrpSpPr>
        <p:grpSpPr>
          <a:xfrm>
            <a:off x="-1" y="0"/>
            <a:ext cx="12192002" cy="6858000"/>
            <a:chOff x="-1" y="0"/>
            <a:chExt cx="12192002" cy="6858000"/>
          </a:xfrm>
        </p:grpSpPr>
        <p:cxnSp>
          <p:nvCxnSpPr>
            <p:cNvPr id="185" name="Shape 185"/>
            <p:cNvCxnSpPr/>
            <p:nvPr/>
          </p:nvCxnSpPr>
          <p:spPr>
            <a:xfrm>
              <a:off x="610194" y="0"/>
              <a:ext cx="0" cy="6858000"/>
            </a:xfrm>
            <a:prstGeom prst="straightConnector1">
              <a:avLst/>
            </a:prstGeom>
            <a:noFill/>
            <a:ln cap="flat" cmpd="sng" w="9525">
              <a:solidFill>
                <a:srgbClr val="A43E27">
                  <a:alpha val="24705"/>
                </a:srgbClr>
              </a:solidFill>
              <a:prstDash val="solid"/>
              <a:miter lim="800000"/>
              <a:headEnd len="med" w="med" type="none"/>
              <a:tailEnd len="med" w="med" type="none"/>
            </a:ln>
          </p:spPr>
        </p:cxnSp>
        <p:cxnSp>
          <p:nvCxnSpPr>
            <p:cNvPr id="186" name="Shape 186"/>
            <p:cNvCxnSpPr/>
            <p:nvPr/>
          </p:nvCxnSpPr>
          <p:spPr>
            <a:xfrm>
              <a:off x="1829332" y="0"/>
              <a:ext cx="0" cy="6858000"/>
            </a:xfrm>
            <a:prstGeom prst="straightConnector1">
              <a:avLst/>
            </a:prstGeom>
            <a:noFill/>
            <a:ln cap="flat" cmpd="sng" w="9525">
              <a:solidFill>
                <a:srgbClr val="A43E27">
                  <a:alpha val="24705"/>
                </a:srgbClr>
              </a:solidFill>
              <a:prstDash val="solid"/>
              <a:miter lim="800000"/>
              <a:headEnd len="med" w="med" type="none"/>
              <a:tailEnd len="med" w="med" type="none"/>
            </a:ln>
          </p:spPr>
        </p:cxnSp>
        <p:cxnSp>
          <p:nvCxnSpPr>
            <p:cNvPr id="187" name="Shape 187"/>
            <p:cNvCxnSpPr/>
            <p:nvPr/>
          </p:nvCxnSpPr>
          <p:spPr>
            <a:xfrm>
              <a:off x="3048470" y="0"/>
              <a:ext cx="0" cy="6858000"/>
            </a:xfrm>
            <a:prstGeom prst="straightConnector1">
              <a:avLst/>
            </a:prstGeom>
            <a:noFill/>
            <a:ln cap="flat" cmpd="sng" w="9525">
              <a:solidFill>
                <a:srgbClr val="A43E27">
                  <a:alpha val="24705"/>
                </a:srgbClr>
              </a:solidFill>
              <a:prstDash val="solid"/>
              <a:miter lim="800000"/>
              <a:headEnd len="med" w="med" type="none"/>
              <a:tailEnd len="med" w="med" type="none"/>
            </a:ln>
          </p:spPr>
        </p:cxnSp>
        <p:cxnSp>
          <p:nvCxnSpPr>
            <p:cNvPr id="188" name="Shape 188"/>
            <p:cNvCxnSpPr/>
            <p:nvPr/>
          </p:nvCxnSpPr>
          <p:spPr>
            <a:xfrm>
              <a:off x="4267608" y="0"/>
              <a:ext cx="0" cy="6858000"/>
            </a:xfrm>
            <a:prstGeom prst="straightConnector1">
              <a:avLst/>
            </a:prstGeom>
            <a:noFill/>
            <a:ln cap="flat" cmpd="sng" w="9525">
              <a:solidFill>
                <a:srgbClr val="A43E27">
                  <a:alpha val="24705"/>
                </a:srgbClr>
              </a:solidFill>
              <a:prstDash val="solid"/>
              <a:miter lim="800000"/>
              <a:headEnd len="med" w="med" type="none"/>
              <a:tailEnd len="med" w="med" type="none"/>
            </a:ln>
          </p:spPr>
        </p:cxnSp>
        <p:cxnSp>
          <p:nvCxnSpPr>
            <p:cNvPr id="189" name="Shape 189"/>
            <p:cNvCxnSpPr/>
            <p:nvPr/>
          </p:nvCxnSpPr>
          <p:spPr>
            <a:xfrm>
              <a:off x="5486746" y="0"/>
              <a:ext cx="0" cy="6858000"/>
            </a:xfrm>
            <a:prstGeom prst="straightConnector1">
              <a:avLst/>
            </a:prstGeom>
            <a:noFill/>
            <a:ln cap="flat" cmpd="sng" w="9525">
              <a:solidFill>
                <a:srgbClr val="A43E27">
                  <a:alpha val="24705"/>
                </a:srgbClr>
              </a:solidFill>
              <a:prstDash val="solid"/>
              <a:miter lim="800000"/>
              <a:headEnd len="med" w="med" type="none"/>
              <a:tailEnd len="med" w="med" type="none"/>
            </a:ln>
          </p:spPr>
        </p:cxnSp>
        <p:cxnSp>
          <p:nvCxnSpPr>
            <p:cNvPr id="190" name="Shape 190"/>
            <p:cNvCxnSpPr/>
            <p:nvPr/>
          </p:nvCxnSpPr>
          <p:spPr>
            <a:xfrm>
              <a:off x="6705884" y="0"/>
              <a:ext cx="0" cy="6858000"/>
            </a:xfrm>
            <a:prstGeom prst="straightConnector1">
              <a:avLst/>
            </a:prstGeom>
            <a:noFill/>
            <a:ln cap="flat" cmpd="sng" w="9525">
              <a:solidFill>
                <a:srgbClr val="A43E27">
                  <a:alpha val="24705"/>
                </a:srgbClr>
              </a:solidFill>
              <a:prstDash val="solid"/>
              <a:miter lim="800000"/>
              <a:headEnd len="med" w="med" type="none"/>
              <a:tailEnd len="med" w="med" type="none"/>
            </a:ln>
          </p:spPr>
        </p:cxnSp>
        <p:cxnSp>
          <p:nvCxnSpPr>
            <p:cNvPr id="191" name="Shape 191"/>
            <p:cNvCxnSpPr/>
            <p:nvPr/>
          </p:nvCxnSpPr>
          <p:spPr>
            <a:xfrm>
              <a:off x="7925022" y="0"/>
              <a:ext cx="0" cy="6858000"/>
            </a:xfrm>
            <a:prstGeom prst="straightConnector1">
              <a:avLst/>
            </a:prstGeom>
            <a:noFill/>
            <a:ln cap="flat" cmpd="sng" w="9525">
              <a:solidFill>
                <a:srgbClr val="A43E27">
                  <a:alpha val="24705"/>
                </a:srgbClr>
              </a:solidFill>
              <a:prstDash val="solid"/>
              <a:miter lim="800000"/>
              <a:headEnd len="med" w="med" type="none"/>
              <a:tailEnd len="med" w="med" type="none"/>
            </a:ln>
          </p:spPr>
        </p:cxnSp>
        <p:cxnSp>
          <p:nvCxnSpPr>
            <p:cNvPr id="192" name="Shape 192"/>
            <p:cNvCxnSpPr/>
            <p:nvPr/>
          </p:nvCxnSpPr>
          <p:spPr>
            <a:xfrm>
              <a:off x="9144160" y="0"/>
              <a:ext cx="0" cy="6858000"/>
            </a:xfrm>
            <a:prstGeom prst="straightConnector1">
              <a:avLst/>
            </a:prstGeom>
            <a:noFill/>
            <a:ln cap="flat" cmpd="sng" w="9525">
              <a:solidFill>
                <a:srgbClr val="A43E27">
                  <a:alpha val="24705"/>
                </a:srgbClr>
              </a:solidFill>
              <a:prstDash val="solid"/>
              <a:miter lim="800000"/>
              <a:headEnd len="med" w="med" type="none"/>
              <a:tailEnd len="med" w="med" type="none"/>
            </a:ln>
          </p:spPr>
        </p:cxnSp>
        <p:cxnSp>
          <p:nvCxnSpPr>
            <p:cNvPr id="193" name="Shape 193"/>
            <p:cNvCxnSpPr/>
            <p:nvPr/>
          </p:nvCxnSpPr>
          <p:spPr>
            <a:xfrm>
              <a:off x="10363298" y="0"/>
              <a:ext cx="0" cy="6858000"/>
            </a:xfrm>
            <a:prstGeom prst="straightConnector1">
              <a:avLst/>
            </a:prstGeom>
            <a:noFill/>
            <a:ln cap="flat" cmpd="sng" w="9525">
              <a:solidFill>
                <a:srgbClr val="A43E27">
                  <a:alpha val="24705"/>
                </a:srgbClr>
              </a:solidFill>
              <a:prstDash val="solid"/>
              <a:miter lim="800000"/>
              <a:headEnd len="med" w="med" type="none"/>
              <a:tailEnd len="med" w="med" type="none"/>
            </a:ln>
          </p:spPr>
        </p:cxnSp>
        <p:cxnSp>
          <p:nvCxnSpPr>
            <p:cNvPr id="194" name="Shape 194"/>
            <p:cNvCxnSpPr/>
            <p:nvPr/>
          </p:nvCxnSpPr>
          <p:spPr>
            <a:xfrm>
              <a:off x="11582436" y="0"/>
              <a:ext cx="0" cy="6858000"/>
            </a:xfrm>
            <a:prstGeom prst="straightConnector1">
              <a:avLst/>
            </a:prstGeom>
            <a:noFill/>
            <a:ln cap="flat" cmpd="sng" w="9525">
              <a:solidFill>
                <a:srgbClr val="A43E27">
                  <a:alpha val="24705"/>
                </a:srgbClr>
              </a:solidFill>
              <a:prstDash val="solid"/>
              <a:miter lim="800000"/>
              <a:headEnd len="med" w="med" type="none"/>
              <a:tailEnd len="med" w="med" type="none"/>
            </a:ln>
          </p:spPr>
        </p:cxnSp>
        <p:cxnSp>
          <p:nvCxnSpPr>
            <p:cNvPr id="195" name="Shape 195"/>
            <p:cNvCxnSpPr/>
            <p:nvPr/>
          </p:nvCxnSpPr>
          <p:spPr>
            <a:xfrm>
              <a:off x="2819" y="386485"/>
              <a:ext cx="12188952" cy="0"/>
            </a:xfrm>
            <a:prstGeom prst="straightConnector1">
              <a:avLst/>
            </a:prstGeom>
            <a:noFill/>
            <a:ln cap="flat" cmpd="sng" w="9525">
              <a:solidFill>
                <a:srgbClr val="A43E27">
                  <a:alpha val="24705"/>
                </a:srgbClr>
              </a:solidFill>
              <a:prstDash val="solid"/>
              <a:miter lim="800000"/>
              <a:headEnd len="med" w="med" type="none"/>
              <a:tailEnd len="med" w="med" type="none"/>
            </a:ln>
          </p:spPr>
        </p:cxnSp>
        <p:cxnSp>
          <p:nvCxnSpPr>
            <p:cNvPr id="196" name="Shape 196"/>
            <p:cNvCxnSpPr/>
            <p:nvPr/>
          </p:nvCxnSpPr>
          <p:spPr>
            <a:xfrm>
              <a:off x="2819" y="1611181"/>
              <a:ext cx="12188952" cy="0"/>
            </a:xfrm>
            <a:prstGeom prst="straightConnector1">
              <a:avLst/>
            </a:prstGeom>
            <a:noFill/>
            <a:ln cap="flat" cmpd="sng" w="9525">
              <a:solidFill>
                <a:srgbClr val="A43E27">
                  <a:alpha val="24705"/>
                </a:srgbClr>
              </a:solidFill>
              <a:prstDash val="solid"/>
              <a:miter lim="800000"/>
              <a:headEnd len="med" w="med" type="none"/>
              <a:tailEnd len="med" w="med" type="none"/>
            </a:ln>
          </p:spPr>
        </p:cxnSp>
        <p:cxnSp>
          <p:nvCxnSpPr>
            <p:cNvPr id="197" name="Shape 197"/>
            <p:cNvCxnSpPr/>
            <p:nvPr/>
          </p:nvCxnSpPr>
          <p:spPr>
            <a:xfrm>
              <a:off x="2819" y="2835877"/>
              <a:ext cx="12188952" cy="0"/>
            </a:xfrm>
            <a:prstGeom prst="straightConnector1">
              <a:avLst/>
            </a:prstGeom>
            <a:noFill/>
            <a:ln cap="flat" cmpd="sng" w="9525">
              <a:solidFill>
                <a:srgbClr val="A43E27">
                  <a:alpha val="24705"/>
                </a:srgbClr>
              </a:solidFill>
              <a:prstDash val="solid"/>
              <a:miter lim="800000"/>
              <a:headEnd len="med" w="med" type="none"/>
              <a:tailEnd len="med" w="med" type="none"/>
            </a:ln>
          </p:spPr>
        </p:cxnSp>
        <p:cxnSp>
          <p:nvCxnSpPr>
            <p:cNvPr id="198" name="Shape 198"/>
            <p:cNvCxnSpPr/>
            <p:nvPr/>
          </p:nvCxnSpPr>
          <p:spPr>
            <a:xfrm>
              <a:off x="2819" y="4060573"/>
              <a:ext cx="12188952" cy="0"/>
            </a:xfrm>
            <a:prstGeom prst="straightConnector1">
              <a:avLst/>
            </a:prstGeom>
            <a:noFill/>
            <a:ln cap="flat" cmpd="sng" w="9525">
              <a:solidFill>
                <a:srgbClr val="A43E27">
                  <a:alpha val="24705"/>
                </a:srgbClr>
              </a:solidFill>
              <a:prstDash val="solid"/>
              <a:miter lim="800000"/>
              <a:headEnd len="med" w="med" type="none"/>
              <a:tailEnd len="med" w="med" type="none"/>
            </a:ln>
          </p:spPr>
        </p:cxnSp>
        <p:cxnSp>
          <p:nvCxnSpPr>
            <p:cNvPr id="199" name="Shape 199"/>
            <p:cNvCxnSpPr/>
            <p:nvPr/>
          </p:nvCxnSpPr>
          <p:spPr>
            <a:xfrm>
              <a:off x="2819" y="5285269"/>
              <a:ext cx="12188952" cy="0"/>
            </a:xfrm>
            <a:prstGeom prst="straightConnector1">
              <a:avLst/>
            </a:prstGeom>
            <a:noFill/>
            <a:ln cap="flat" cmpd="sng" w="9525">
              <a:solidFill>
                <a:srgbClr val="A43E27">
                  <a:alpha val="24705"/>
                </a:srgbClr>
              </a:solidFill>
              <a:prstDash val="solid"/>
              <a:miter lim="800000"/>
              <a:headEnd len="med" w="med" type="none"/>
              <a:tailEnd len="med" w="med" type="none"/>
            </a:ln>
          </p:spPr>
        </p:cxnSp>
        <p:cxnSp>
          <p:nvCxnSpPr>
            <p:cNvPr id="200" name="Shape 200"/>
            <p:cNvCxnSpPr/>
            <p:nvPr/>
          </p:nvCxnSpPr>
          <p:spPr>
            <a:xfrm>
              <a:off x="2819" y="6509965"/>
              <a:ext cx="12188952" cy="0"/>
            </a:xfrm>
            <a:prstGeom prst="straightConnector1">
              <a:avLst/>
            </a:prstGeom>
            <a:noFill/>
            <a:ln cap="flat" cmpd="sng" w="9525">
              <a:solidFill>
                <a:srgbClr val="A43E27">
                  <a:alpha val="24705"/>
                </a:srgbClr>
              </a:solidFill>
              <a:prstDash val="solid"/>
              <a:miter lim="800000"/>
              <a:headEnd len="med" w="med" type="none"/>
              <a:tailEnd len="med" w="med" type="none"/>
            </a:ln>
          </p:spPr>
        </p:cxnSp>
        <p:grpSp>
          <p:nvGrpSpPr>
            <p:cNvPr id="201" name="Shape 201"/>
            <p:cNvGrpSpPr/>
            <p:nvPr/>
          </p:nvGrpSpPr>
          <p:grpSpPr>
            <a:xfrm>
              <a:off x="-1" y="0"/>
              <a:ext cx="12192001" cy="6858000"/>
              <a:chOff x="-1" y="0"/>
              <a:chExt cx="12192001" cy="6858000"/>
            </a:xfrm>
          </p:grpSpPr>
          <p:cxnSp>
            <p:nvCxnSpPr>
              <p:cNvPr id="202" name="Shape 202"/>
              <p:cNvCxnSpPr/>
              <p:nvPr/>
            </p:nvCxnSpPr>
            <p:spPr>
              <a:xfrm>
                <a:off x="225425" y="0"/>
                <a:ext cx="6815931" cy="6858000"/>
              </a:xfrm>
              <a:prstGeom prst="straightConnector1">
                <a:avLst/>
              </a:prstGeom>
              <a:noFill/>
              <a:ln cap="flat" cmpd="sng" w="9525">
                <a:solidFill>
                  <a:srgbClr val="A43E27">
                    <a:alpha val="24705"/>
                  </a:srgbClr>
                </a:solidFill>
                <a:prstDash val="solid"/>
                <a:miter lim="800000"/>
                <a:headEnd len="med" w="med" type="none"/>
                <a:tailEnd len="med" w="med" type="none"/>
              </a:ln>
            </p:spPr>
          </p:cxnSp>
          <p:cxnSp>
            <p:nvCxnSpPr>
              <p:cNvPr id="203" name="Shape 203"/>
              <p:cNvCxnSpPr/>
              <p:nvPr/>
            </p:nvCxnSpPr>
            <p:spPr>
              <a:xfrm>
                <a:off x="1449154" y="0"/>
                <a:ext cx="6815931" cy="6858000"/>
              </a:xfrm>
              <a:prstGeom prst="straightConnector1">
                <a:avLst/>
              </a:prstGeom>
              <a:noFill/>
              <a:ln cap="flat" cmpd="sng" w="9525">
                <a:solidFill>
                  <a:srgbClr val="A43E27">
                    <a:alpha val="24705"/>
                  </a:srgbClr>
                </a:solidFill>
                <a:prstDash val="solid"/>
                <a:miter lim="800000"/>
                <a:headEnd len="med" w="med" type="none"/>
                <a:tailEnd len="med" w="med" type="none"/>
              </a:ln>
            </p:spPr>
          </p:cxnSp>
          <p:cxnSp>
            <p:nvCxnSpPr>
              <p:cNvPr id="204" name="Shape 204"/>
              <p:cNvCxnSpPr/>
              <p:nvPr/>
            </p:nvCxnSpPr>
            <p:spPr>
              <a:xfrm>
                <a:off x="2665982" y="0"/>
                <a:ext cx="6815931" cy="6858000"/>
              </a:xfrm>
              <a:prstGeom prst="straightConnector1">
                <a:avLst/>
              </a:prstGeom>
              <a:noFill/>
              <a:ln cap="flat" cmpd="sng" w="9525">
                <a:solidFill>
                  <a:srgbClr val="A43E27">
                    <a:alpha val="24705"/>
                  </a:srgbClr>
                </a:solidFill>
                <a:prstDash val="solid"/>
                <a:miter lim="800000"/>
                <a:headEnd len="med" w="med" type="none"/>
                <a:tailEnd len="med" w="med" type="none"/>
              </a:ln>
            </p:spPr>
          </p:cxnSp>
          <p:cxnSp>
            <p:nvCxnSpPr>
              <p:cNvPr id="205" name="Shape 205"/>
              <p:cNvCxnSpPr/>
              <p:nvPr/>
            </p:nvCxnSpPr>
            <p:spPr>
              <a:xfrm>
                <a:off x="3885119" y="0"/>
                <a:ext cx="6815931" cy="6858000"/>
              </a:xfrm>
              <a:prstGeom prst="straightConnector1">
                <a:avLst/>
              </a:prstGeom>
              <a:noFill/>
              <a:ln cap="flat" cmpd="sng" w="9525">
                <a:solidFill>
                  <a:srgbClr val="A43E27">
                    <a:alpha val="24705"/>
                  </a:srgbClr>
                </a:solidFill>
                <a:prstDash val="solid"/>
                <a:miter lim="800000"/>
                <a:headEnd len="med" w="med" type="none"/>
                <a:tailEnd len="med" w="med" type="none"/>
              </a:ln>
            </p:spPr>
          </p:cxnSp>
          <p:cxnSp>
            <p:nvCxnSpPr>
              <p:cNvPr id="206" name="Shape 206"/>
              <p:cNvCxnSpPr/>
              <p:nvPr/>
            </p:nvCxnSpPr>
            <p:spPr>
              <a:xfrm>
                <a:off x="5106502" y="0"/>
                <a:ext cx="6815931" cy="6858000"/>
              </a:xfrm>
              <a:prstGeom prst="straightConnector1">
                <a:avLst/>
              </a:prstGeom>
              <a:noFill/>
              <a:ln cap="flat" cmpd="sng" w="9525">
                <a:solidFill>
                  <a:srgbClr val="A43E27">
                    <a:alpha val="24705"/>
                  </a:srgbClr>
                </a:solidFill>
                <a:prstDash val="solid"/>
                <a:miter lim="800000"/>
                <a:headEnd len="med" w="med" type="none"/>
                <a:tailEnd len="med" w="med" type="none"/>
              </a:ln>
            </p:spPr>
          </p:cxnSp>
          <p:grpSp>
            <p:nvGrpSpPr>
              <p:cNvPr id="207" name="Shape 207"/>
              <p:cNvGrpSpPr/>
              <p:nvPr/>
            </p:nvGrpSpPr>
            <p:grpSpPr>
              <a:xfrm>
                <a:off x="6327885" y="0"/>
                <a:ext cx="5864115" cy="5898673"/>
                <a:chOff x="6327885" y="0"/>
                <a:chExt cx="5864115" cy="5898673"/>
              </a:xfrm>
            </p:grpSpPr>
            <p:cxnSp>
              <p:nvCxnSpPr>
                <p:cNvPr id="208" name="Shape 208"/>
                <p:cNvCxnSpPr/>
                <p:nvPr/>
              </p:nvCxnSpPr>
              <p:spPr>
                <a:xfrm>
                  <a:off x="6327885" y="0"/>
                  <a:ext cx="5864115" cy="5898673"/>
                </a:xfrm>
                <a:prstGeom prst="straightConnector1">
                  <a:avLst/>
                </a:prstGeom>
                <a:noFill/>
                <a:ln cap="flat" cmpd="sng" w="9525">
                  <a:solidFill>
                    <a:srgbClr val="A43E27">
                      <a:alpha val="24705"/>
                    </a:srgbClr>
                  </a:solidFill>
                  <a:prstDash val="solid"/>
                  <a:miter lim="800000"/>
                  <a:headEnd len="med" w="med" type="none"/>
                  <a:tailEnd len="med" w="med" type="none"/>
                </a:ln>
              </p:spPr>
            </p:cxnSp>
            <p:cxnSp>
              <p:nvCxnSpPr>
                <p:cNvPr id="209" name="Shape 209"/>
                <p:cNvCxnSpPr/>
                <p:nvPr/>
              </p:nvCxnSpPr>
              <p:spPr>
                <a:xfrm>
                  <a:off x="7549268" y="0"/>
                  <a:ext cx="4642732" cy="4672425"/>
                </a:xfrm>
                <a:prstGeom prst="straightConnector1">
                  <a:avLst/>
                </a:prstGeom>
                <a:noFill/>
                <a:ln cap="flat" cmpd="sng" w="9525">
                  <a:solidFill>
                    <a:srgbClr val="A43E27">
                      <a:alpha val="24705"/>
                    </a:srgbClr>
                  </a:solidFill>
                  <a:prstDash val="solid"/>
                  <a:miter lim="800000"/>
                  <a:headEnd len="med" w="med" type="none"/>
                  <a:tailEnd len="med" w="med" type="none"/>
                </a:ln>
              </p:spPr>
            </p:cxnSp>
            <p:cxnSp>
              <p:nvCxnSpPr>
                <p:cNvPr id="210" name="Shape 210"/>
                <p:cNvCxnSpPr/>
                <p:nvPr/>
              </p:nvCxnSpPr>
              <p:spPr>
                <a:xfrm>
                  <a:off x="8772997" y="0"/>
                  <a:ext cx="3419003" cy="3456749"/>
                </a:xfrm>
                <a:prstGeom prst="straightConnector1">
                  <a:avLst/>
                </a:prstGeom>
                <a:noFill/>
                <a:ln cap="flat" cmpd="sng" w="9525">
                  <a:solidFill>
                    <a:srgbClr val="A43E27">
                      <a:alpha val="24705"/>
                    </a:srgbClr>
                  </a:solidFill>
                  <a:prstDash val="solid"/>
                  <a:miter lim="800000"/>
                  <a:headEnd len="med" w="med" type="none"/>
                  <a:tailEnd len="med" w="med" type="none"/>
                </a:ln>
              </p:spPr>
            </p:cxnSp>
            <p:cxnSp>
              <p:nvCxnSpPr>
                <p:cNvPr id="211" name="Shape 211"/>
                <p:cNvCxnSpPr/>
                <p:nvPr/>
              </p:nvCxnSpPr>
              <p:spPr>
                <a:xfrm>
                  <a:off x="9982200" y="0"/>
                  <a:ext cx="2209800" cy="2226469"/>
                </a:xfrm>
                <a:prstGeom prst="straightConnector1">
                  <a:avLst/>
                </a:prstGeom>
                <a:noFill/>
                <a:ln cap="flat" cmpd="sng" w="9525">
                  <a:solidFill>
                    <a:srgbClr val="A43E27">
                      <a:alpha val="24705"/>
                    </a:srgbClr>
                  </a:solidFill>
                  <a:prstDash val="solid"/>
                  <a:miter lim="800000"/>
                  <a:headEnd len="med" w="med" type="none"/>
                  <a:tailEnd len="med" w="med" type="none"/>
                </a:ln>
              </p:spPr>
            </p:cxnSp>
            <p:cxnSp>
              <p:nvCxnSpPr>
                <p:cNvPr id="212" name="Shape 212"/>
                <p:cNvCxnSpPr/>
                <p:nvPr/>
              </p:nvCxnSpPr>
              <p:spPr>
                <a:xfrm>
                  <a:off x="11199019" y="0"/>
                  <a:ext cx="992981" cy="1002506"/>
                </a:xfrm>
                <a:prstGeom prst="straightConnector1">
                  <a:avLst/>
                </a:prstGeom>
                <a:noFill/>
                <a:ln cap="flat" cmpd="sng" w="9525">
                  <a:solidFill>
                    <a:srgbClr val="A43E27">
                      <a:alpha val="24705"/>
                    </a:srgbClr>
                  </a:solidFill>
                  <a:prstDash val="solid"/>
                  <a:miter lim="800000"/>
                  <a:headEnd len="med" w="med" type="none"/>
                  <a:tailEnd len="med" w="med" type="none"/>
                </a:ln>
              </p:spPr>
            </p:cxnSp>
          </p:grpSp>
          <p:cxnSp>
            <p:nvCxnSpPr>
              <p:cNvPr id="213" name="Shape 213"/>
              <p:cNvCxnSpPr/>
              <p:nvPr/>
            </p:nvCxnSpPr>
            <p:spPr>
              <a:xfrm rot="10800000">
                <a:off x="-1" y="1012053"/>
                <a:ext cx="5828811" cy="5845945"/>
              </a:xfrm>
              <a:prstGeom prst="straightConnector1">
                <a:avLst/>
              </a:prstGeom>
              <a:noFill/>
              <a:ln cap="flat" cmpd="sng" w="9525">
                <a:solidFill>
                  <a:srgbClr val="A43E27">
                    <a:alpha val="24705"/>
                  </a:srgbClr>
                </a:solidFill>
                <a:prstDash val="solid"/>
                <a:miter lim="800000"/>
                <a:headEnd len="med" w="med" type="none"/>
                <a:tailEnd len="med" w="med" type="none"/>
              </a:ln>
            </p:spPr>
          </p:cxnSp>
          <p:cxnSp>
            <p:nvCxnSpPr>
              <p:cNvPr id="214" name="Shape 214"/>
              <p:cNvCxnSpPr/>
              <p:nvPr/>
            </p:nvCxnSpPr>
            <p:spPr>
              <a:xfrm rot="10800000">
                <a:off x="-1" y="2227340"/>
                <a:ext cx="4614781" cy="4630658"/>
              </a:xfrm>
              <a:prstGeom prst="straightConnector1">
                <a:avLst/>
              </a:prstGeom>
              <a:noFill/>
              <a:ln cap="flat" cmpd="sng" w="9525">
                <a:solidFill>
                  <a:srgbClr val="A43E27">
                    <a:alpha val="24705"/>
                  </a:srgbClr>
                </a:solidFill>
                <a:prstDash val="solid"/>
                <a:miter lim="800000"/>
                <a:headEnd len="med" w="med" type="none"/>
                <a:tailEnd len="med" w="med" type="none"/>
              </a:ln>
            </p:spPr>
          </p:cxnSp>
          <p:cxnSp>
            <p:nvCxnSpPr>
              <p:cNvPr id="215" name="Shape 215"/>
              <p:cNvCxnSpPr/>
              <p:nvPr/>
            </p:nvCxnSpPr>
            <p:spPr>
              <a:xfrm rot="10800000">
                <a:off x="-1" y="3432149"/>
                <a:ext cx="3398419" cy="3425849"/>
              </a:xfrm>
              <a:prstGeom prst="straightConnector1">
                <a:avLst/>
              </a:prstGeom>
              <a:noFill/>
              <a:ln cap="flat" cmpd="sng" w="9525">
                <a:solidFill>
                  <a:srgbClr val="A43E27">
                    <a:alpha val="24705"/>
                  </a:srgbClr>
                </a:solidFill>
                <a:prstDash val="solid"/>
                <a:miter lim="800000"/>
                <a:headEnd len="med" w="med" type="none"/>
                <a:tailEnd len="med" w="med" type="none"/>
              </a:ln>
            </p:spPr>
          </p:cxnSp>
          <p:cxnSp>
            <p:nvCxnSpPr>
              <p:cNvPr id="216" name="Shape 216"/>
              <p:cNvCxnSpPr/>
              <p:nvPr/>
            </p:nvCxnSpPr>
            <p:spPr>
              <a:xfrm rot="10800000">
                <a:off x="-1" y="4651431"/>
                <a:ext cx="2196496" cy="2206567"/>
              </a:xfrm>
              <a:prstGeom prst="straightConnector1">
                <a:avLst/>
              </a:prstGeom>
              <a:noFill/>
              <a:ln cap="flat" cmpd="sng" w="9525">
                <a:solidFill>
                  <a:srgbClr val="A43E27">
                    <a:alpha val="24705"/>
                  </a:srgbClr>
                </a:solidFill>
                <a:prstDash val="solid"/>
                <a:miter lim="800000"/>
                <a:headEnd len="med" w="med" type="none"/>
                <a:tailEnd len="med" w="med" type="none"/>
              </a:ln>
            </p:spPr>
          </p:cxnSp>
          <p:cxnSp>
            <p:nvCxnSpPr>
              <p:cNvPr id="217" name="Shape 217"/>
              <p:cNvCxnSpPr/>
              <p:nvPr/>
            </p:nvCxnSpPr>
            <p:spPr>
              <a:xfrm rot="10800000">
                <a:off x="-1" y="5864453"/>
                <a:ext cx="987003" cy="993545"/>
              </a:xfrm>
              <a:prstGeom prst="straightConnector1">
                <a:avLst/>
              </a:prstGeom>
              <a:noFill/>
              <a:ln cap="flat" cmpd="sng" w="9525">
                <a:solidFill>
                  <a:srgbClr val="A43E27">
                    <a:alpha val="24705"/>
                  </a:srgbClr>
                </a:solidFill>
                <a:prstDash val="solid"/>
                <a:miter lim="800000"/>
                <a:headEnd len="med" w="med" type="none"/>
                <a:tailEnd len="med" w="med" type="none"/>
              </a:ln>
            </p:spPr>
          </p:cxnSp>
        </p:grpSp>
        <p:grpSp>
          <p:nvGrpSpPr>
            <p:cNvPr id="218" name="Shape 218"/>
            <p:cNvGrpSpPr/>
            <p:nvPr/>
          </p:nvGrpSpPr>
          <p:grpSpPr>
            <a:xfrm flipH="1">
              <a:off x="0" y="0"/>
              <a:ext cx="12192001" cy="6858000"/>
              <a:chOff x="-1" y="0"/>
              <a:chExt cx="12192001" cy="6858000"/>
            </a:xfrm>
          </p:grpSpPr>
          <p:cxnSp>
            <p:nvCxnSpPr>
              <p:cNvPr id="219" name="Shape 219"/>
              <p:cNvCxnSpPr/>
              <p:nvPr/>
            </p:nvCxnSpPr>
            <p:spPr>
              <a:xfrm>
                <a:off x="225425" y="0"/>
                <a:ext cx="6815931" cy="6858000"/>
              </a:xfrm>
              <a:prstGeom prst="straightConnector1">
                <a:avLst/>
              </a:prstGeom>
              <a:noFill/>
              <a:ln cap="flat" cmpd="sng" w="9525">
                <a:solidFill>
                  <a:srgbClr val="A43E27">
                    <a:alpha val="24705"/>
                  </a:srgbClr>
                </a:solidFill>
                <a:prstDash val="solid"/>
                <a:miter lim="800000"/>
                <a:headEnd len="med" w="med" type="none"/>
                <a:tailEnd len="med" w="med" type="none"/>
              </a:ln>
            </p:spPr>
          </p:cxnSp>
          <p:cxnSp>
            <p:nvCxnSpPr>
              <p:cNvPr id="220" name="Shape 220"/>
              <p:cNvCxnSpPr/>
              <p:nvPr/>
            </p:nvCxnSpPr>
            <p:spPr>
              <a:xfrm>
                <a:off x="1449154" y="0"/>
                <a:ext cx="6815931" cy="6858000"/>
              </a:xfrm>
              <a:prstGeom prst="straightConnector1">
                <a:avLst/>
              </a:prstGeom>
              <a:noFill/>
              <a:ln cap="flat" cmpd="sng" w="9525">
                <a:solidFill>
                  <a:srgbClr val="A43E27">
                    <a:alpha val="24705"/>
                  </a:srgbClr>
                </a:solidFill>
                <a:prstDash val="solid"/>
                <a:miter lim="800000"/>
                <a:headEnd len="med" w="med" type="none"/>
                <a:tailEnd len="med" w="med" type="none"/>
              </a:ln>
            </p:spPr>
          </p:cxnSp>
          <p:cxnSp>
            <p:nvCxnSpPr>
              <p:cNvPr id="221" name="Shape 221"/>
              <p:cNvCxnSpPr/>
              <p:nvPr/>
            </p:nvCxnSpPr>
            <p:spPr>
              <a:xfrm>
                <a:off x="2665982" y="0"/>
                <a:ext cx="6815931" cy="6858000"/>
              </a:xfrm>
              <a:prstGeom prst="straightConnector1">
                <a:avLst/>
              </a:prstGeom>
              <a:noFill/>
              <a:ln cap="flat" cmpd="sng" w="9525">
                <a:solidFill>
                  <a:srgbClr val="A43E27">
                    <a:alpha val="24705"/>
                  </a:srgbClr>
                </a:solidFill>
                <a:prstDash val="solid"/>
                <a:miter lim="800000"/>
                <a:headEnd len="med" w="med" type="none"/>
                <a:tailEnd len="med" w="med" type="none"/>
              </a:ln>
            </p:spPr>
          </p:cxnSp>
          <p:cxnSp>
            <p:nvCxnSpPr>
              <p:cNvPr id="222" name="Shape 222"/>
              <p:cNvCxnSpPr/>
              <p:nvPr/>
            </p:nvCxnSpPr>
            <p:spPr>
              <a:xfrm>
                <a:off x="3885119" y="0"/>
                <a:ext cx="6815931" cy="6858000"/>
              </a:xfrm>
              <a:prstGeom prst="straightConnector1">
                <a:avLst/>
              </a:prstGeom>
              <a:noFill/>
              <a:ln cap="flat" cmpd="sng" w="9525">
                <a:solidFill>
                  <a:srgbClr val="A43E27">
                    <a:alpha val="24705"/>
                  </a:srgbClr>
                </a:solidFill>
                <a:prstDash val="solid"/>
                <a:miter lim="800000"/>
                <a:headEnd len="med" w="med" type="none"/>
                <a:tailEnd len="med" w="med" type="none"/>
              </a:ln>
            </p:spPr>
          </p:cxnSp>
          <p:cxnSp>
            <p:nvCxnSpPr>
              <p:cNvPr id="223" name="Shape 223"/>
              <p:cNvCxnSpPr/>
              <p:nvPr/>
            </p:nvCxnSpPr>
            <p:spPr>
              <a:xfrm>
                <a:off x="5150644" y="0"/>
                <a:ext cx="6815931" cy="6858000"/>
              </a:xfrm>
              <a:prstGeom prst="straightConnector1">
                <a:avLst/>
              </a:prstGeom>
              <a:noFill/>
              <a:ln cap="flat" cmpd="sng" w="9525">
                <a:solidFill>
                  <a:srgbClr val="A43E27">
                    <a:alpha val="24705"/>
                  </a:srgbClr>
                </a:solidFill>
                <a:prstDash val="solid"/>
                <a:miter lim="800000"/>
                <a:headEnd len="med" w="med" type="none"/>
                <a:tailEnd len="med" w="med" type="none"/>
              </a:ln>
            </p:spPr>
          </p:cxnSp>
          <p:grpSp>
            <p:nvGrpSpPr>
              <p:cNvPr id="224" name="Shape 224"/>
              <p:cNvGrpSpPr/>
              <p:nvPr/>
            </p:nvGrpSpPr>
            <p:grpSpPr>
              <a:xfrm>
                <a:off x="6327885" y="0"/>
                <a:ext cx="5864115" cy="5898673"/>
                <a:chOff x="6327885" y="0"/>
                <a:chExt cx="5864115" cy="5898673"/>
              </a:xfrm>
            </p:grpSpPr>
            <p:cxnSp>
              <p:nvCxnSpPr>
                <p:cNvPr id="225" name="Shape 225"/>
                <p:cNvCxnSpPr/>
                <p:nvPr/>
              </p:nvCxnSpPr>
              <p:spPr>
                <a:xfrm>
                  <a:off x="6327885" y="0"/>
                  <a:ext cx="5864115" cy="5898673"/>
                </a:xfrm>
                <a:prstGeom prst="straightConnector1">
                  <a:avLst/>
                </a:prstGeom>
                <a:noFill/>
                <a:ln cap="flat" cmpd="sng" w="9525">
                  <a:solidFill>
                    <a:srgbClr val="A43E27">
                      <a:alpha val="24705"/>
                    </a:srgbClr>
                  </a:solidFill>
                  <a:prstDash val="solid"/>
                  <a:miter lim="800000"/>
                  <a:headEnd len="med" w="med" type="none"/>
                  <a:tailEnd len="med" w="med" type="none"/>
                </a:ln>
              </p:spPr>
            </p:cxnSp>
            <p:cxnSp>
              <p:nvCxnSpPr>
                <p:cNvPr id="226" name="Shape 226"/>
                <p:cNvCxnSpPr/>
                <p:nvPr/>
              </p:nvCxnSpPr>
              <p:spPr>
                <a:xfrm>
                  <a:off x="7549268" y="0"/>
                  <a:ext cx="4642732" cy="4672425"/>
                </a:xfrm>
                <a:prstGeom prst="straightConnector1">
                  <a:avLst/>
                </a:prstGeom>
                <a:noFill/>
                <a:ln cap="flat" cmpd="sng" w="9525">
                  <a:solidFill>
                    <a:srgbClr val="A43E27">
                      <a:alpha val="24705"/>
                    </a:srgbClr>
                  </a:solidFill>
                  <a:prstDash val="solid"/>
                  <a:miter lim="800000"/>
                  <a:headEnd len="med" w="med" type="none"/>
                  <a:tailEnd len="med" w="med" type="none"/>
                </a:ln>
              </p:spPr>
            </p:cxnSp>
            <p:cxnSp>
              <p:nvCxnSpPr>
                <p:cNvPr id="227" name="Shape 227"/>
                <p:cNvCxnSpPr/>
                <p:nvPr/>
              </p:nvCxnSpPr>
              <p:spPr>
                <a:xfrm>
                  <a:off x="8772997" y="0"/>
                  <a:ext cx="3419003" cy="3456749"/>
                </a:xfrm>
                <a:prstGeom prst="straightConnector1">
                  <a:avLst/>
                </a:prstGeom>
                <a:noFill/>
                <a:ln cap="flat" cmpd="sng" w="9525">
                  <a:solidFill>
                    <a:srgbClr val="A43E27">
                      <a:alpha val="24705"/>
                    </a:srgbClr>
                  </a:solidFill>
                  <a:prstDash val="solid"/>
                  <a:miter lim="800000"/>
                  <a:headEnd len="med" w="med" type="none"/>
                  <a:tailEnd len="med" w="med" type="none"/>
                </a:ln>
              </p:spPr>
            </p:cxnSp>
            <p:cxnSp>
              <p:nvCxnSpPr>
                <p:cNvPr id="228" name="Shape 228"/>
                <p:cNvCxnSpPr/>
                <p:nvPr/>
              </p:nvCxnSpPr>
              <p:spPr>
                <a:xfrm>
                  <a:off x="9982200" y="0"/>
                  <a:ext cx="2209800" cy="2226469"/>
                </a:xfrm>
                <a:prstGeom prst="straightConnector1">
                  <a:avLst/>
                </a:prstGeom>
                <a:noFill/>
                <a:ln cap="flat" cmpd="sng" w="9525">
                  <a:solidFill>
                    <a:srgbClr val="A43E27">
                      <a:alpha val="24705"/>
                    </a:srgbClr>
                  </a:solidFill>
                  <a:prstDash val="solid"/>
                  <a:miter lim="800000"/>
                  <a:headEnd len="med" w="med" type="none"/>
                  <a:tailEnd len="med" w="med" type="none"/>
                </a:ln>
              </p:spPr>
            </p:cxnSp>
            <p:cxnSp>
              <p:nvCxnSpPr>
                <p:cNvPr id="229" name="Shape 229"/>
                <p:cNvCxnSpPr/>
                <p:nvPr/>
              </p:nvCxnSpPr>
              <p:spPr>
                <a:xfrm>
                  <a:off x="11199019" y="0"/>
                  <a:ext cx="992981" cy="1002506"/>
                </a:xfrm>
                <a:prstGeom prst="straightConnector1">
                  <a:avLst/>
                </a:prstGeom>
                <a:noFill/>
                <a:ln cap="flat" cmpd="sng" w="9525">
                  <a:solidFill>
                    <a:srgbClr val="A43E27">
                      <a:alpha val="24705"/>
                    </a:srgbClr>
                  </a:solidFill>
                  <a:prstDash val="solid"/>
                  <a:miter lim="800000"/>
                  <a:headEnd len="med" w="med" type="none"/>
                  <a:tailEnd len="med" w="med" type="none"/>
                </a:ln>
              </p:spPr>
            </p:cxnSp>
          </p:grpSp>
          <p:cxnSp>
            <p:nvCxnSpPr>
              <p:cNvPr id="230" name="Shape 230"/>
              <p:cNvCxnSpPr/>
              <p:nvPr/>
            </p:nvCxnSpPr>
            <p:spPr>
              <a:xfrm rot="10800000">
                <a:off x="-1" y="1012053"/>
                <a:ext cx="5828811" cy="5845945"/>
              </a:xfrm>
              <a:prstGeom prst="straightConnector1">
                <a:avLst/>
              </a:prstGeom>
              <a:noFill/>
              <a:ln cap="flat" cmpd="sng" w="9525">
                <a:solidFill>
                  <a:srgbClr val="A43E27">
                    <a:alpha val="24705"/>
                  </a:srgbClr>
                </a:solidFill>
                <a:prstDash val="solid"/>
                <a:miter lim="800000"/>
                <a:headEnd len="med" w="med" type="none"/>
                <a:tailEnd len="med" w="med" type="none"/>
              </a:ln>
            </p:spPr>
          </p:cxnSp>
          <p:cxnSp>
            <p:nvCxnSpPr>
              <p:cNvPr id="231" name="Shape 231"/>
              <p:cNvCxnSpPr/>
              <p:nvPr/>
            </p:nvCxnSpPr>
            <p:spPr>
              <a:xfrm rot="10800000">
                <a:off x="-1" y="2227340"/>
                <a:ext cx="4614781" cy="4630658"/>
              </a:xfrm>
              <a:prstGeom prst="straightConnector1">
                <a:avLst/>
              </a:prstGeom>
              <a:noFill/>
              <a:ln cap="flat" cmpd="sng" w="9525">
                <a:solidFill>
                  <a:srgbClr val="A43E27">
                    <a:alpha val="24705"/>
                  </a:srgbClr>
                </a:solidFill>
                <a:prstDash val="solid"/>
                <a:miter lim="800000"/>
                <a:headEnd len="med" w="med" type="none"/>
                <a:tailEnd len="med" w="med" type="none"/>
              </a:ln>
            </p:spPr>
          </p:cxnSp>
          <p:cxnSp>
            <p:nvCxnSpPr>
              <p:cNvPr id="232" name="Shape 232"/>
              <p:cNvCxnSpPr/>
              <p:nvPr/>
            </p:nvCxnSpPr>
            <p:spPr>
              <a:xfrm rot="10800000">
                <a:off x="-1" y="3432149"/>
                <a:ext cx="3398419" cy="3425849"/>
              </a:xfrm>
              <a:prstGeom prst="straightConnector1">
                <a:avLst/>
              </a:prstGeom>
              <a:noFill/>
              <a:ln cap="flat" cmpd="sng" w="9525">
                <a:solidFill>
                  <a:srgbClr val="A43E27">
                    <a:alpha val="24705"/>
                  </a:srgbClr>
                </a:solidFill>
                <a:prstDash val="solid"/>
                <a:miter lim="800000"/>
                <a:headEnd len="med" w="med" type="none"/>
                <a:tailEnd len="med" w="med" type="none"/>
              </a:ln>
            </p:spPr>
          </p:cxnSp>
          <p:cxnSp>
            <p:nvCxnSpPr>
              <p:cNvPr id="233" name="Shape 233"/>
              <p:cNvCxnSpPr/>
              <p:nvPr/>
            </p:nvCxnSpPr>
            <p:spPr>
              <a:xfrm rot="10800000">
                <a:off x="-1" y="4651431"/>
                <a:ext cx="2196496" cy="2206567"/>
              </a:xfrm>
              <a:prstGeom prst="straightConnector1">
                <a:avLst/>
              </a:prstGeom>
              <a:noFill/>
              <a:ln cap="flat" cmpd="sng" w="9525">
                <a:solidFill>
                  <a:srgbClr val="A43E27">
                    <a:alpha val="24705"/>
                  </a:srgbClr>
                </a:solidFill>
                <a:prstDash val="solid"/>
                <a:miter lim="800000"/>
                <a:headEnd len="med" w="med" type="none"/>
                <a:tailEnd len="med" w="med" type="none"/>
              </a:ln>
            </p:spPr>
          </p:cxnSp>
          <p:cxnSp>
            <p:nvCxnSpPr>
              <p:cNvPr id="234" name="Shape 234"/>
              <p:cNvCxnSpPr/>
              <p:nvPr/>
            </p:nvCxnSpPr>
            <p:spPr>
              <a:xfrm rot="10800000">
                <a:off x="-1" y="5864453"/>
                <a:ext cx="987003" cy="993545"/>
              </a:xfrm>
              <a:prstGeom prst="straightConnector1">
                <a:avLst/>
              </a:prstGeom>
              <a:noFill/>
              <a:ln cap="flat" cmpd="sng" w="9525">
                <a:solidFill>
                  <a:srgbClr val="A43E27">
                    <a:alpha val="24705"/>
                  </a:srgbClr>
                </a:solidFill>
                <a:prstDash val="solid"/>
                <a:miter lim="800000"/>
                <a:headEnd len="med" w="med" type="none"/>
                <a:tailEnd len="med" w="med" type="none"/>
              </a:ln>
            </p:spPr>
          </p:cxnSp>
        </p:grpSp>
      </p:grpSp>
      <p:sp>
        <p:nvSpPr>
          <p:cNvPr id="235" name="Shape 235"/>
          <p:cNvSpPr txBox="1"/>
          <p:nvPr>
            <p:ph type="title"/>
          </p:nvPr>
        </p:nvSpPr>
        <p:spPr>
          <a:xfrm>
            <a:off x="1295400" y="2541573"/>
            <a:ext cx="9601200" cy="2743200"/>
          </a:xfrm>
          <a:prstGeom prst="rect">
            <a:avLst/>
          </a:prstGeom>
          <a:noFill/>
          <a:ln>
            <a:noFill/>
          </a:ln>
        </p:spPr>
        <p:txBody>
          <a:bodyPr anchorCtr="0" anchor="b" bIns="91425" lIns="91425" spcFirstLastPara="1" rIns="91425" wrap="square" tIns="91425"/>
          <a:lstStyle>
            <a:lvl1pPr lvl="0" marR="0" rtl="0" algn="l">
              <a:lnSpc>
                <a:spcPct val="85000"/>
              </a:lnSpc>
              <a:spcBef>
                <a:spcPts val="0"/>
              </a:spcBef>
              <a:spcAft>
                <a:spcPts val="0"/>
              </a:spcAft>
              <a:buClr>
                <a:schemeClr val="lt1"/>
              </a:buClr>
              <a:buSzPts val="6000"/>
              <a:buFont typeface="Arial"/>
              <a:buNone/>
              <a:defRPr b="1" i="0" sz="6000" u="none" cap="none" strike="noStrik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36" name="Shape 236"/>
          <p:cNvSpPr txBox="1"/>
          <p:nvPr>
            <p:ph idx="1" type="body"/>
          </p:nvPr>
        </p:nvSpPr>
        <p:spPr>
          <a:xfrm>
            <a:off x="1295400" y="5431536"/>
            <a:ext cx="9601200" cy="457200"/>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0"/>
              </a:spcBef>
              <a:spcAft>
                <a:spcPts val="0"/>
              </a:spcAft>
              <a:buClr>
                <a:srgbClr val="A43E27"/>
              </a:buClr>
              <a:buSzPts val="2000"/>
              <a:buFont typeface="Arial"/>
              <a:buNone/>
              <a:defRPr b="0" i="0" sz="2000" u="none" cap="none" strike="noStrike">
                <a:solidFill>
                  <a:schemeClr val="lt1"/>
                </a:solidFill>
                <a:latin typeface="Arial"/>
                <a:ea typeface="Arial"/>
                <a:cs typeface="Arial"/>
                <a:sym typeface="Arial"/>
              </a:defRPr>
            </a:lvl1pPr>
            <a:lvl2pPr indent="-228600" lvl="1" marL="914400" marR="0" rtl="0" algn="l">
              <a:lnSpc>
                <a:spcPct val="90000"/>
              </a:lnSpc>
              <a:spcBef>
                <a:spcPts val="1200"/>
              </a:spcBef>
              <a:spcAft>
                <a:spcPts val="0"/>
              </a:spcAft>
              <a:buClr>
                <a:srgbClr val="A43E27"/>
              </a:buClr>
              <a:buSzPts val="2000"/>
              <a:buFont typeface="Arial"/>
              <a:buNone/>
              <a:defRPr b="0" i="0" sz="2000" u="none" cap="none" strike="noStrike">
                <a:solidFill>
                  <a:schemeClr val="lt1"/>
                </a:solidFill>
                <a:latin typeface="Arial"/>
                <a:ea typeface="Arial"/>
                <a:cs typeface="Arial"/>
                <a:sym typeface="Arial"/>
              </a:defRPr>
            </a:lvl2pPr>
            <a:lvl3pPr indent="-228600" lvl="2" marL="1371600" marR="0" rtl="0" algn="l">
              <a:lnSpc>
                <a:spcPct val="90000"/>
              </a:lnSpc>
              <a:spcBef>
                <a:spcPts val="800"/>
              </a:spcBef>
              <a:spcAft>
                <a:spcPts val="0"/>
              </a:spcAft>
              <a:buClr>
                <a:srgbClr val="A43E27"/>
              </a:buClr>
              <a:buSzPts val="1800"/>
              <a:buFont typeface="Arial"/>
              <a:buNone/>
              <a:defRPr b="0" i="0" sz="1800" u="none" cap="none" strike="noStrike">
                <a:solidFill>
                  <a:schemeClr val="lt1"/>
                </a:solidFill>
                <a:latin typeface="Arial"/>
                <a:ea typeface="Arial"/>
                <a:cs typeface="Arial"/>
                <a:sym typeface="Arial"/>
              </a:defRPr>
            </a:lvl3pPr>
            <a:lvl4pPr indent="-228600" lvl="3" marL="1828800" marR="0" rtl="0" algn="l">
              <a:lnSpc>
                <a:spcPct val="90000"/>
              </a:lnSpc>
              <a:spcBef>
                <a:spcPts val="800"/>
              </a:spcBef>
              <a:spcAft>
                <a:spcPts val="0"/>
              </a:spcAft>
              <a:buClr>
                <a:srgbClr val="A43E27"/>
              </a:buClr>
              <a:buSzPts val="1600"/>
              <a:buFont typeface="Arial"/>
              <a:buNone/>
              <a:defRPr b="0" i="0" sz="1600" u="none" cap="none" strike="noStrike">
                <a:solidFill>
                  <a:schemeClr val="lt1"/>
                </a:solidFill>
                <a:latin typeface="Arial"/>
                <a:ea typeface="Arial"/>
                <a:cs typeface="Arial"/>
                <a:sym typeface="Arial"/>
              </a:defRPr>
            </a:lvl4pPr>
            <a:lvl5pPr indent="-228600" lvl="4" marL="2286000" marR="0" rtl="0" algn="l">
              <a:lnSpc>
                <a:spcPct val="90000"/>
              </a:lnSpc>
              <a:spcBef>
                <a:spcPts val="600"/>
              </a:spcBef>
              <a:spcAft>
                <a:spcPts val="0"/>
              </a:spcAft>
              <a:buClr>
                <a:srgbClr val="A43E27"/>
              </a:buClr>
              <a:buSzPts val="1600"/>
              <a:buFont typeface="Arial"/>
              <a:buNone/>
              <a:defRPr b="0" i="0" sz="1600" u="none" cap="none" strike="noStrike">
                <a:solidFill>
                  <a:schemeClr val="lt1"/>
                </a:solidFill>
                <a:latin typeface="Arial"/>
                <a:ea typeface="Arial"/>
                <a:cs typeface="Arial"/>
                <a:sym typeface="Arial"/>
              </a:defRPr>
            </a:lvl5pPr>
            <a:lvl6pPr indent="-228600" lvl="5" marL="2743200" marR="0" rtl="0" algn="l">
              <a:lnSpc>
                <a:spcPct val="90000"/>
              </a:lnSpc>
              <a:spcBef>
                <a:spcPts val="600"/>
              </a:spcBef>
              <a:spcAft>
                <a:spcPts val="0"/>
              </a:spcAft>
              <a:buClr>
                <a:srgbClr val="A43E27"/>
              </a:buClr>
              <a:buSzPts val="1600"/>
              <a:buFont typeface="Arial"/>
              <a:buNone/>
              <a:defRPr b="0" i="0" sz="1600" u="none" cap="none" strike="noStrike">
                <a:solidFill>
                  <a:schemeClr val="lt1"/>
                </a:solidFill>
                <a:latin typeface="Arial"/>
                <a:ea typeface="Arial"/>
                <a:cs typeface="Arial"/>
                <a:sym typeface="Arial"/>
              </a:defRPr>
            </a:lvl6pPr>
            <a:lvl7pPr indent="-228600" lvl="6" marL="3200400" marR="0" rtl="0" algn="l">
              <a:lnSpc>
                <a:spcPct val="90000"/>
              </a:lnSpc>
              <a:spcBef>
                <a:spcPts val="600"/>
              </a:spcBef>
              <a:spcAft>
                <a:spcPts val="0"/>
              </a:spcAft>
              <a:buClr>
                <a:srgbClr val="A43E27"/>
              </a:buClr>
              <a:buSzPts val="1600"/>
              <a:buFont typeface="Arial"/>
              <a:buNone/>
              <a:defRPr b="0" i="0" sz="1600" u="none" cap="none" strike="noStrike">
                <a:solidFill>
                  <a:schemeClr val="lt1"/>
                </a:solidFill>
                <a:latin typeface="Arial"/>
                <a:ea typeface="Arial"/>
                <a:cs typeface="Arial"/>
                <a:sym typeface="Arial"/>
              </a:defRPr>
            </a:lvl7pPr>
            <a:lvl8pPr indent="-228600" lvl="7" marL="3657600" marR="0" rtl="0" algn="l">
              <a:lnSpc>
                <a:spcPct val="90000"/>
              </a:lnSpc>
              <a:spcBef>
                <a:spcPts val="600"/>
              </a:spcBef>
              <a:spcAft>
                <a:spcPts val="0"/>
              </a:spcAft>
              <a:buClr>
                <a:srgbClr val="A43E27"/>
              </a:buClr>
              <a:buSzPts val="1600"/>
              <a:buFont typeface="Arial"/>
              <a:buNone/>
              <a:defRPr b="0" i="0" sz="1600" u="none" cap="none" strike="noStrike">
                <a:solidFill>
                  <a:schemeClr val="lt1"/>
                </a:solidFill>
                <a:latin typeface="Arial"/>
                <a:ea typeface="Arial"/>
                <a:cs typeface="Arial"/>
                <a:sym typeface="Arial"/>
              </a:defRPr>
            </a:lvl8pPr>
            <a:lvl9pPr indent="-228600" lvl="8" marL="4114800" marR="0" rtl="0" algn="l">
              <a:lnSpc>
                <a:spcPct val="90000"/>
              </a:lnSpc>
              <a:spcBef>
                <a:spcPts val="600"/>
              </a:spcBef>
              <a:spcAft>
                <a:spcPts val="0"/>
              </a:spcAft>
              <a:buClr>
                <a:srgbClr val="A43E27"/>
              </a:buClr>
              <a:buSzPts val="1600"/>
              <a:buFont typeface="Arial"/>
              <a:buNone/>
              <a:defRPr b="0" i="0" sz="1600" u="none" cap="none" strike="noStrike">
                <a:solidFill>
                  <a:schemeClr val="lt1"/>
                </a:solidFill>
                <a:latin typeface="Arial"/>
                <a:ea typeface="Arial"/>
                <a:cs typeface="Arial"/>
                <a:sym typeface="Arial"/>
              </a:defRPr>
            </a:lvl9pPr>
          </a:lstStyle>
          <a:p/>
        </p:txBody>
      </p:sp>
      <p:cxnSp>
        <p:nvCxnSpPr>
          <p:cNvPr id="237" name="Shape 237"/>
          <p:cNvCxnSpPr/>
          <p:nvPr/>
        </p:nvCxnSpPr>
        <p:spPr>
          <a:xfrm>
            <a:off x="1295400" y="5294175"/>
            <a:ext cx="9601200" cy="0"/>
          </a:xfrm>
          <a:prstGeom prst="straightConnector1">
            <a:avLst/>
          </a:prstGeom>
          <a:noFill/>
          <a:ln cap="flat" cmpd="sng" w="12700">
            <a:solidFill>
              <a:schemeClr val="lt1"/>
            </a:solidFill>
            <a:prstDash val="solid"/>
            <a:miter lim="800000"/>
            <a:headEnd len="med" w="med" type="none"/>
            <a:tailEnd len="med" w="med" type="none"/>
          </a:ln>
        </p:spPr>
      </p:cxnSp>
    </p:spTree>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Obj">
  <p:cSld name="Two Content">
    <p:spTree>
      <p:nvGrpSpPr>
        <p:cNvPr id="238" name="Shape 238"/>
        <p:cNvGrpSpPr/>
        <p:nvPr/>
      </p:nvGrpSpPr>
      <p:grpSpPr>
        <a:xfrm>
          <a:off x="0" y="0"/>
          <a:ext cx="0" cy="0"/>
          <a:chOff x="0" y="0"/>
          <a:chExt cx="0" cy="0"/>
        </a:xfrm>
      </p:grpSpPr>
      <p:sp>
        <p:nvSpPr>
          <p:cNvPr id="239" name="Shape 239"/>
          <p:cNvSpPr txBox="1"/>
          <p:nvPr>
            <p:ph type="title"/>
          </p:nvPr>
        </p:nvSpPr>
        <p:spPr>
          <a:xfrm>
            <a:off x="1295400" y="503853"/>
            <a:ext cx="9601200" cy="1142385"/>
          </a:xfrm>
          <a:prstGeom prst="rect">
            <a:avLst/>
          </a:prstGeom>
          <a:noFill/>
          <a:ln>
            <a:noFill/>
          </a:ln>
        </p:spPr>
        <p:txBody>
          <a:bodyPr anchorCtr="0" anchor="b" bIns="91425" lIns="91425" spcFirstLastPara="1" rIns="91425" wrap="square" tIns="91425"/>
          <a:lstStyle>
            <a:lvl1pPr lvl="0" marR="0" rtl="0" algn="l">
              <a:lnSpc>
                <a:spcPct val="90000"/>
              </a:lnSpc>
              <a:spcBef>
                <a:spcPts val="0"/>
              </a:spcBef>
              <a:spcAft>
                <a:spcPts val="0"/>
              </a:spcAft>
              <a:buClr>
                <a:srgbClr val="A43E27"/>
              </a:buClr>
              <a:buSzPts val="3200"/>
              <a:buFont typeface="Arial"/>
              <a:buNone/>
              <a:defRPr b="1" i="0" sz="3200" u="none" cap="none" strike="noStrike">
                <a:solidFill>
                  <a:srgbClr val="A43E27"/>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40" name="Shape 240"/>
          <p:cNvSpPr txBox="1"/>
          <p:nvPr>
            <p:ph idx="1" type="body"/>
          </p:nvPr>
        </p:nvSpPr>
        <p:spPr>
          <a:xfrm>
            <a:off x="1295400" y="1981199"/>
            <a:ext cx="4572000" cy="3810001"/>
          </a:xfrm>
          <a:prstGeom prst="rect">
            <a:avLst/>
          </a:prstGeom>
          <a:noFill/>
          <a:ln>
            <a:noFill/>
          </a:ln>
        </p:spPr>
        <p:txBody>
          <a:bodyPr anchorCtr="0" anchor="t" bIns="91425" lIns="91425" spcFirstLastPara="1" rIns="91425" wrap="square" tIns="91425"/>
          <a:lstStyle>
            <a:lvl1pPr indent="-355600" lvl="0" marL="457200" marR="0" rtl="0" algn="l">
              <a:lnSpc>
                <a:spcPct val="90000"/>
              </a:lnSpc>
              <a:spcBef>
                <a:spcPts val="1800"/>
              </a:spcBef>
              <a:spcAft>
                <a:spcPts val="0"/>
              </a:spcAft>
              <a:buClr>
                <a:srgbClr val="A43E27"/>
              </a:buClr>
              <a:buSzPts val="2000"/>
              <a:buFont typeface="Arial"/>
              <a:buChar char="▪"/>
              <a:defRPr b="0" i="0" sz="2000" u="none" cap="none" strike="noStrike">
                <a:solidFill>
                  <a:schemeClr val="dk1"/>
                </a:solidFill>
                <a:latin typeface="Arial"/>
                <a:ea typeface="Arial"/>
                <a:cs typeface="Arial"/>
                <a:sym typeface="Arial"/>
              </a:defRPr>
            </a:lvl1pPr>
            <a:lvl2pPr indent="-342900" lvl="1" marL="914400" marR="0" rtl="0" algn="l">
              <a:lnSpc>
                <a:spcPct val="90000"/>
              </a:lnSpc>
              <a:spcBef>
                <a:spcPts val="1200"/>
              </a:spcBef>
              <a:spcAft>
                <a:spcPts val="0"/>
              </a:spcAft>
              <a:buClr>
                <a:srgbClr val="A43E27"/>
              </a:buClr>
              <a:buSzPts val="1800"/>
              <a:buFont typeface="Arial"/>
              <a:buChar char="▪"/>
              <a:defRPr b="0" i="0" sz="1800" u="none" cap="none" strike="noStrike">
                <a:solidFill>
                  <a:schemeClr val="dk1"/>
                </a:solidFill>
                <a:latin typeface="Arial"/>
                <a:ea typeface="Arial"/>
                <a:cs typeface="Arial"/>
                <a:sym typeface="Arial"/>
              </a:defRPr>
            </a:lvl2pPr>
            <a:lvl3pPr indent="-330200" lvl="2" marL="1371600" marR="0" rtl="0" algn="l">
              <a:lnSpc>
                <a:spcPct val="90000"/>
              </a:lnSpc>
              <a:spcBef>
                <a:spcPts val="800"/>
              </a:spcBef>
              <a:spcAft>
                <a:spcPts val="0"/>
              </a:spcAft>
              <a:buClr>
                <a:srgbClr val="A43E27"/>
              </a:buClr>
              <a:buSzPts val="1600"/>
              <a:buFont typeface="Arial"/>
              <a:buChar char="▪"/>
              <a:defRPr b="0" i="0" sz="1600" u="none" cap="none" strike="noStrike">
                <a:solidFill>
                  <a:schemeClr val="dk1"/>
                </a:solidFill>
                <a:latin typeface="Arial"/>
                <a:ea typeface="Arial"/>
                <a:cs typeface="Arial"/>
                <a:sym typeface="Arial"/>
              </a:defRPr>
            </a:lvl3pPr>
            <a:lvl4pPr indent="-317500" lvl="3" marL="1828800" marR="0" rtl="0" algn="l">
              <a:lnSpc>
                <a:spcPct val="90000"/>
              </a:lnSpc>
              <a:spcBef>
                <a:spcPts val="800"/>
              </a:spcBef>
              <a:spcAft>
                <a:spcPts val="0"/>
              </a:spcAft>
              <a:buClr>
                <a:srgbClr val="A43E27"/>
              </a:buClr>
              <a:buSzPts val="1400"/>
              <a:buFont typeface="Arial"/>
              <a:buChar char="▪"/>
              <a:defRPr b="0" i="0" sz="1400" u="none" cap="none" strike="noStrike">
                <a:solidFill>
                  <a:schemeClr val="dk1"/>
                </a:solidFill>
                <a:latin typeface="Arial"/>
                <a:ea typeface="Arial"/>
                <a:cs typeface="Arial"/>
                <a:sym typeface="Arial"/>
              </a:defRPr>
            </a:lvl4pPr>
            <a:lvl5pPr indent="-317500" lvl="4" marL="2286000" marR="0" rtl="0" algn="l">
              <a:lnSpc>
                <a:spcPct val="90000"/>
              </a:lnSpc>
              <a:spcBef>
                <a:spcPts val="600"/>
              </a:spcBef>
              <a:spcAft>
                <a:spcPts val="0"/>
              </a:spcAft>
              <a:buClr>
                <a:srgbClr val="A43E27"/>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600"/>
              </a:spcBef>
              <a:spcAft>
                <a:spcPts val="0"/>
              </a:spcAft>
              <a:buClr>
                <a:srgbClr val="A43E27"/>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600"/>
              </a:spcBef>
              <a:spcAft>
                <a:spcPts val="0"/>
              </a:spcAft>
              <a:buClr>
                <a:srgbClr val="A43E27"/>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600"/>
              </a:spcBef>
              <a:spcAft>
                <a:spcPts val="0"/>
              </a:spcAft>
              <a:buClr>
                <a:srgbClr val="A43E27"/>
              </a:buClr>
              <a:buSzPts val="1800"/>
              <a:buFont typeface="Arial"/>
              <a:buChar char="▪"/>
              <a:defRPr b="0" i="0" sz="1800" u="none" cap="none" strike="noStrike">
                <a:solidFill>
                  <a:schemeClr val="dk1"/>
                </a:solidFill>
                <a:latin typeface="Arial"/>
                <a:ea typeface="Arial"/>
                <a:cs typeface="Arial"/>
                <a:sym typeface="Arial"/>
              </a:defRPr>
            </a:lvl8pPr>
            <a:lvl9pPr indent="-228600" lvl="8" marL="4114800" marR="0" rtl="0" algn="l">
              <a:lnSpc>
                <a:spcPct val="90000"/>
              </a:lnSpc>
              <a:spcBef>
                <a:spcPts val="600"/>
              </a:spcBef>
              <a:spcAft>
                <a:spcPts val="0"/>
              </a:spcAft>
              <a:buClr>
                <a:srgbClr val="A43E27"/>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241" name="Shape 241"/>
          <p:cNvSpPr txBox="1"/>
          <p:nvPr>
            <p:ph idx="2" type="body"/>
          </p:nvPr>
        </p:nvSpPr>
        <p:spPr>
          <a:xfrm>
            <a:off x="6324600" y="1981199"/>
            <a:ext cx="4572000" cy="3810001"/>
          </a:xfrm>
          <a:prstGeom prst="rect">
            <a:avLst/>
          </a:prstGeom>
          <a:noFill/>
          <a:ln>
            <a:noFill/>
          </a:ln>
        </p:spPr>
        <p:txBody>
          <a:bodyPr anchorCtr="0" anchor="t" bIns="91425" lIns="91425" spcFirstLastPara="1" rIns="91425" wrap="square" tIns="91425"/>
          <a:lstStyle>
            <a:lvl1pPr indent="-355600" lvl="0" marL="457200" marR="0" rtl="0" algn="l">
              <a:lnSpc>
                <a:spcPct val="90000"/>
              </a:lnSpc>
              <a:spcBef>
                <a:spcPts val="1800"/>
              </a:spcBef>
              <a:spcAft>
                <a:spcPts val="0"/>
              </a:spcAft>
              <a:buClr>
                <a:srgbClr val="A43E27"/>
              </a:buClr>
              <a:buSzPts val="2000"/>
              <a:buFont typeface="Arial"/>
              <a:buChar char="▪"/>
              <a:defRPr b="0" i="0" sz="2000" u="none" cap="none" strike="noStrike">
                <a:solidFill>
                  <a:schemeClr val="dk1"/>
                </a:solidFill>
                <a:latin typeface="Arial"/>
                <a:ea typeface="Arial"/>
                <a:cs typeface="Arial"/>
                <a:sym typeface="Arial"/>
              </a:defRPr>
            </a:lvl1pPr>
            <a:lvl2pPr indent="-342900" lvl="1" marL="914400" marR="0" rtl="0" algn="l">
              <a:lnSpc>
                <a:spcPct val="90000"/>
              </a:lnSpc>
              <a:spcBef>
                <a:spcPts val="1200"/>
              </a:spcBef>
              <a:spcAft>
                <a:spcPts val="0"/>
              </a:spcAft>
              <a:buClr>
                <a:srgbClr val="A43E27"/>
              </a:buClr>
              <a:buSzPts val="1800"/>
              <a:buFont typeface="Arial"/>
              <a:buChar char="▪"/>
              <a:defRPr b="0" i="0" sz="1800" u="none" cap="none" strike="noStrike">
                <a:solidFill>
                  <a:schemeClr val="dk1"/>
                </a:solidFill>
                <a:latin typeface="Arial"/>
                <a:ea typeface="Arial"/>
                <a:cs typeface="Arial"/>
                <a:sym typeface="Arial"/>
              </a:defRPr>
            </a:lvl2pPr>
            <a:lvl3pPr indent="-330200" lvl="2" marL="1371600" marR="0" rtl="0" algn="l">
              <a:lnSpc>
                <a:spcPct val="90000"/>
              </a:lnSpc>
              <a:spcBef>
                <a:spcPts val="800"/>
              </a:spcBef>
              <a:spcAft>
                <a:spcPts val="0"/>
              </a:spcAft>
              <a:buClr>
                <a:srgbClr val="A43E27"/>
              </a:buClr>
              <a:buSzPts val="1600"/>
              <a:buFont typeface="Arial"/>
              <a:buChar char="▪"/>
              <a:defRPr b="0" i="0" sz="1600" u="none" cap="none" strike="noStrike">
                <a:solidFill>
                  <a:schemeClr val="dk1"/>
                </a:solidFill>
                <a:latin typeface="Arial"/>
                <a:ea typeface="Arial"/>
                <a:cs typeface="Arial"/>
                <a:sym typeface="Arial"/>
              </a:defRPr>
            </a:lvl3pPr>
            <a:lvl4pPr indent="-317500" lvl="3" marL="1828800" marR="0" rtl="0" algn="l">
              <a:lnSpc>
                <a:spcPct val="90000"/>
              </a:lnSpc>
              <a:spcBef>
                <a:spcPts val="800"/>
              </a:spcBef>
              <a:spcAft>
                <a:spcPts val="0"/>
              </a:spcAft>
              <a:buClr>
                <a:srgbClr val="A43E27"/>
              </a:buClr>
              <a:buSzPts val="1400"/>
              <a:buFont typeface="Arial"/>
              <a:buChar char="▪"/>
              <a:defRPr b="0" i="0" sz="1400" u="none" cap="none" strike="noStrike">
                <a:solidFill>
                  <a:schemeClr val="dk1"/>
                </a:solidFill>
                <a:latin typeface="Arial"/>
                <a:ea typeface="Arial"/>
                <a:cs typeface="Arial"/>
                <a:sym typeface="Arial"/>
              </a:defRPr>
            </a:lvl4pPr>
            <a:lvl5pPr indent="-317500" lvl="4" marL="2286000" marR="0" rtl="0" algn="l">
              <a:lnSpc>
                <a:spcPct val="90000"/>
              </a:lnSpc>
              <a:spcBef>
                <a:spcPts val="600"/>
              </a:spcBef>
              <a:spcAft>
                <a:spcPts val="0"/>
              </a:spcAft>
              <a:buClr>
                <a:srgbClr val="A43E27"/>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600"/>
              </a:spcBef>
              <a:spcAft>
                <a:spcPts val="0"/>
              </a:spcAft>
              <a:buClr>
                <a:srgbClr val="A43E27"/>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600"/>
              </a:spcBef>
              <a:spcAft>
                <a:spcPts val="0"/>
              </a:spcAft>
              <a:buClr>
                <a:srgbClr val="A43E27"/>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600"/>
              </a:spcBef>
              <a:spcAft>
                <a:spcPts val="0"/>
              </a:spcAft>
              <a:buClr>
                <a:srgbClr val="A43E27"/>
              </a:buClr>
              <a:buSzPts val="1800"/>
              <a:buFont typeface="Arial"/>
              <a:buChar char="▪"/>
              <a:defRPr b="0" i="0" sz="1800" u="none" cap="none" strike="noStrike">
                <a:solidFill>
                  <a:schemeClr val="dk1"/>
                </a:solidFill>
                <a:latin typeface="Arial"/>
                <a:ea typeface="Arial"/>
                <a:cs typeface="Arial"/>
                <a:sym typeface="Arial"/>
              </a:defRPr>
            </a:lvl8pPr>
            <a:lvl9pPr indent="-228600" lvl="8" marL="4114800" marR="0" rtl="0" algn="l">
              <a:lnSpc>
                <a:spcPct val="90000"/>
              </a:lnSpc>
              <a:spcBef>
                <a:spcPts val="600"/>
              </a:spcBef>
              <a:spcAft>
                <a:spcPts val="0"/>
              </a:spcAft>
              <a:buClr>
                <a:srgbClr val="A43E27"/>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242" name="Shape 242"/>
          <p:cNvSpPr txBox="1"/>
          <p:nvPr>
            <p:ph idx="11" type="ftr"/>
          </p:nvPr>
        </p:nvSpPr>
        <p:spPr>
          <a:xfrm>
            <a:off x="609601" y="6289679"/>
            <a:ext cx="6128030" cy="222436"/>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100" u="none" cap="none" strike="noStrike">
                <a:solidFill>
                  <a:srgbClr val="41424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43" name="Shape 243"/>
          <p:cNvSpPr txBox="1"/>
          <p:nvPr>
            <p:ph idx="10" type="dt"/>
          </p:nvPr>
        </p:nvSpPr>
        <p:spPr>
          <a:xfrm>
            <a:off x="9294042" y="6289679"/>
            <a:ext cx="965946" cy="222436"/>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b="0" i="0" sz="1100" u="none" cap="none" strike="noStrike">
                <a:solidFill>
                  <a:srgbClr val="41424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44" name="Shape 244"/>
          <p:cNvSpPr txBox="1"/>
          <p:nvPr>
            <p:ph idx="12" type="sldNum"/>
          </p:nvPr>
        </p:nvSpPr>
        <p:spPr>
          <a:xfrm>
            <a:off x="10665311" y="6289679"/>
            <a:ext cx="918882" cy="22243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100" u="none" cap="none" strike="noStrike">
                <a:solidFill>
                  <a:srgbClr val="414241"/>
                </a:solidFill>
                <a:latin typeface="Arial"/>
                <a:ea typeface="Arial"/>
                <a:cs typeface="Arial"/>
                <a:sym typeface="Arial"/>
              </a:rPr>
              <a:t>‹#›</a:t>
            </a:fld>
            <a:endParaRPr b="0" i="0" sz="1100" u="none" cap="none" strike="noStrike">
              <a:solidFill>
                <a:srgbClr val="414241"/>
              </a:solidFill>
              <a:latin typeface="Arial"/>
              <a:ea typeface="Arial"/>
              <a:cs typeface="Arial"/>
              <a:sym typeface="Arial"/>
            </a:endParaRPr>
          </a:p>
        </p:txBody>
      </p:sp>
    </p:spTree>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TxTwoObj">
  <p:cSld name="Comparison">
    <p:spTree>
      <p:nvGrpSpPr>
        <p:cNvPr id="245" name="Shape 245"/>
        <p:cNvGrpSpPr/>
        <p:nvPr/>
      </p:nvGrpSpPr>
      <p:grpSpPr>
        <a:xfrm>
          <a:off x="0" y="0"/>
          <a:ext cx="0" cy="0"/>
          <a:chOff x="0" y="0"/>
          <a:chExt cx="0" cy="0"/>
        </a:xfrm>
      </p:grpSpPr>
      <p:sp>
        <p:nvSpPr>
          <p:cNvPr id="246" name="Shape 246"/>
          <p:cNvSpPr txBox="1"/>
          <p:nvPr>
            <p:ph type="title"/>
          </p:nvPr>
        </p:nvSpPr>
        <p:spPr>
          <a:xfrm>
            <a:off x="1295400" y="503853"/>
            <a:ext cx="9601200" cy="1142385"/>
          </a:xfrm>
          <a:prstGeom prst="rect">
            <a:avLst/>
          </a:prstGeom>
          <a:noFill/>
          <a:ln>
            <a:noFill/>
          </a:ln>
        </p:spPr>
        <p:txBody>
          <a:bodyPr anchorCtr="0" anchor="b" bIns="91425" lIns="91425" spcFirstLastPara="1" rIns="91425" wrap="square" tIns="91425"/>
          <a:lstStyle>
            <a:lvl1pPr lvl="0" marR="0" rtl="0" algn="l">
              <a:lnSpc>
                <a:spcPct val="90000"/>
              </a:lnSpc>
              <a:spcBef>
                <a:spcPts val="0"/>
              </a:spcBef>
              <a:spcAft>
                <a:spcPts val="0"/>
              </a:spcAft>
              <a:buClr>
                <a:srgbClr val="A43E27"/>
              </a:buClr>
              <a:buSzPts val="3200"/>
              <a:buFont typeface="Arial"/>
              <a:buNone/>
              <a:defRPr b="1" i="0" sz="3200" u="none" cap="none" strike="noStrike">
                <a:solidFill>
                  <a:srgbClr val="A43E27"/>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47" name="Shape 247"/>
          <p:cNvSpPr txBox="1"/>
          <p:nvPr>
            <p:ph idx="1" type="body"/>
          </p:nvPr>
        </p:nvSpPr>
        <p:spPr>
          <a:xfrm>
            <a:off x="1295400" y="1818322"/>
            <a:ext cx="4572000" cy="641350"/>
          </a:xfrm>
          <a:prstGeom prst="rect">
            <a:avLst/>
          </a:prstGeom>
          <a:noFill/>
          <a:ln>
            <a:noFill/>
          </a:ln>
        </p:spPr>
        <p:txBody>
          <a:bodyPr anchorCtr="0" anchor="ctr" bIns="91425" lIns="91425" spcFirstLastPara="1" rIns="91425" wrap="square" tIns="91425"/>
          <a:lstStyle>
            <a:lvl1pPr indent="-228600" lvl="0" marL="457200" marR="0" rtl="0" algn="l">
              <a:lnSpc>
                <a:spcPct val="90000"/>
              </a:lnSpc>
              <a:spcBef>
                <a:spcPts val="0"/>
              </a:spcBef>
              <a:spcAft>
                <a:spcPts val="0"/>
              </a:spcAft>
              <a:buClr>
                <a:srgbClr val="A43E27"/>
              </a:buClr>
              <a:buSzPts val="2000"/>
              <a:buFont typeface="Arial"/>
              <a:buNone/>
              <a:defRPr b="0" i="0" sz="2000" u="none" cap="none" strike="noStrike">
                <a:solidFill>
                  <a:schemeClr val="accent1"/>
                </a:solidFill>
                <a:latin typeface="Arial"/>
                <a:ea typeface="Arial"/>
                <a:cs typeface="Arial"/>
                <a:sym typeface="Arial"/>
              </a:defRPr>
            </a:lvl1pPr>
            <a:lvl2pPr indent="-228600" lvl="1" marL="914400" marR="0" rtl="0" algn="l">
              <a:lnSpc>
                <a:spcPct val="90000"/>
              </a:lnSpc>
              <a:spcBef>
                <a:spcPts val="1200"/>
              </a:spcBef>
              <a:spcAft>
                <a:spcPts val="0"/>
              </a:spcAft>
              <a:buClr>
                <a:srgbClr val="A43E27"/>
              </a:buClr>
              <a:buSzPts val="2000"/>
              <a:buFont typeface="Arial"/>
              <a:buNone/>
              <a:defRPr b="1" i="0" sz="2000" u="none" cap="none" strike="noStrike">
                <a:solidFill>
                  <a:schemeClr val="dk1"/>
                </a:solidFill>
                <a:latin typeface="Arial"/>
                <a:ea typeface="Arial"/>
                <a:cs typeface="Arial"/>
                <a:sym typeface="Arial"/>
              </a:defRPr>
            </a:lvl2pPr>
            <a:lvl3pPr indent="-228600" lvl="2" marL="1371600" marR="0" rtl="0" algn="l">
              <a:lnSpc>
                <a:spcPct val="90000"/>
              </a:lnSpc>
              <a:spcBef>
                <a:spcPts val="800"/>
              </a:spcBef>
              <a:spcAft>
                <a:spcPts val="0"/>
              </a:spcAft>
              <a:buClr>
                <a:srgbClr val="A43E27"/>
              </a:buClr>
              <a:buSzPts val="1800"/>
              <a:buFont typeface="Arial"/>
              <a:buNone/>
              <a:defRPr b="1" i="0" sz="1800" u="none" cap="none" strike="noStrike">
                <a:solidFill>
                  <a:schemeClr val="dk1"/>
                </a:solidFill>
                <a:latin typeface="Arial"/>
                <a:ea typeface="Arial"/>
                <a:cs typeface="Arial"/>
                <a:sym typeface="Arial"/>
              </a:defRPr>
            </a:lvl3pPr>
            <a:lvl4pPr indent="-228600" lvl="3" marL="1828800" marR="0" rtl="0" algn="l">
              <a:lnSpc>
                <a:spcPct val="90000"/>
              </a:lnSpc>
              <a:spcBef>
                <a:spcPts val="800"/>
              </a:spcBef>
              <a:spcAft>
                <a:spcPts val="0"/>
              </a:spcAft>
              <a:buClr>
                <a:srgbClr val="A43E27"/>
              </a:buClr>
              <a:buSzPts val="1600"/>
              <a:buFont typeface="Arial"/>
              <a:buNone/>
              <a:defRPr b="1" i="0" sz="1600" u="none" cap="none" strike="noStrike">
                <a:solidFill>
                  <a:schemeClr val="dk1"/>
                </a:solidFill>
                <a:latin typeface="Arial"/>
                <a:ea typeface="Arial"/>
                <a:cs typeface="Arial"/>
                <a:sym typeface="Arial"/>
              </a:defRPr>
            </a:lvl4pPr>
            <a:lvl5pPr indent="-228600" lvl="4" marL="2286000" marR="0" rtl="0" algn="l">
              <a:lnSpc>
                <a:spcPct val="90000"/>
              </a:lnSpc>
              <a:spcBef>
                <a:spcPts val="600"/>
              </a:spcBef>
              <a:spcAft>
                <a:spcPts val="0"/>
              </a:spcAft>
              <a:buClr>
                <a:srgbClr val="A43E27"/>
              </a:buClr>
              <a:buSzPts val="1600"/>
              <a:buFont typeface="Arial"/>
              <a:buNone/>
              <a:defRPr b="1" i="0" sz="1600" u="none" cap="none" strike="noStrike">
                <a:solidFill>
                  <a:schemeClr val="dk1"/>
                </a:solidFill>
                <a:latin typeface="Arial"/>
                <a:ea typeface="Arial"/>
                <a:cs typeface="Arial"/>
                <a:sym typeface="Arial"/>
              </a:defRPr>
            </a:lvl5pPr>
            <a:lvl6pPr indent="-228600" lvl="5" marL="2743200" marR="0" rtl="0" algn="l">
              <a:lnSpc>
                <a:spcPct val="90000"/>
              </a:lnSpc>
              <a:spcBef>
                <a:spcPts val="600"/>
              </a:spcBef>
              <a:spcAft>
                <a:spcPts val="0"/>
              </a:spcAft>
              <a:buClr>
                <a:srgbClr val="A43E27"/>
              </a:buClr>
              <a:buSzPts val="1600"/>
              <a:buFont typeface="Arial"/>
              <a:buNone/>
              <a:defRPr b="1" i="0" sz="1600" u="none" cap="none" strike="noStrike">
                <a:solidFill>
                  <a:schemeClr val="dk1"/>
                </a:solidFill>
                <a:latin typeface="Arial"/>
                <a:ea typeface="Arial"/>
                <a:cs typeface="Arial"/>
                <a:sym typeface="Arial"/>
              </a:defRPr>
            </a:lvl6pPr>
            <a:lvl7pPr indent="-228600" lvl="6" marL="3200400" marR="0" rtl="0" algn="l">
              <a:lnSpc>
                <a:spcPct val="90000"/>
              </a:lnSpc>
              <a:spcBef>
                <a:spcPts val="600"/>
              </a:spcBef>
              <a:spcAft>
                <a:spcPts val="0"/>
              </a:spcAft>
              <a:buClr>
                <a:srgbClr val="A43E27"/>
              </a:buClr>
              <a:buSzPts val="1600"/>
              <a:buFont typeface="Arial"/>
              <a:buNone/>
              <a:defRPr b="1" i="0" sz="1600" u="none" cap="none" strike="noStrike">
                <a:solidFill>
                  <a:schemeClr val="dk1"/>
                </a:solidFill>
                <a:latin typeface="Arial"/>
                <a:ea typeface="Arial"/>
                <a:cs typeface="Arial"/>
                <a:sym typeface="Arial"/>
              </a:defRPr>
            </a:lvl7pPr>
            <a:lvl8pPr indent="-228600" lvl="7" marL="3657600" marR="0" rtl="0" algn="l">
              <a:lnSpc>
                <a:spcPct val="90000"/>
              </a:lnSpc>
              <a:spcBef>
                <a:spcPts val="600"/>
              </a:spcBef>
              <a:spcAft>
                <a:spcPts val="0"/>
              </a:spcAft>
              <a:buClr>
                <a:srgbClr val="A43E27"/>
              </a:buClr>
              <a:buSzPts val="1600"/>
              <a:buFont typeface="Arial"/>
              <a:buNone/>
              <a:defRPr b="1" i="0" sz="1600" u="none" cap="none" strike="noStrike">
                <a:solidFill>
                  <a:schemeClr val="dk1"/>
                </a:solidFill>
                <a:latin typeface="Arial"/>
                <a:ea typeface="Arial"/>
                <a:cs typeface="Arial"/>
                <a:sym typeface="Arial"/>
              </a:defRPr>
            </a:lvl8pPr>
            <a:lvl9pPr indent="-228600" lvl="8" marL="4114800" marR="0" rtl="0" algn="l">
              <a:lnSpc>
                <a:spcPct val="90000"/>
              </a:lnSpc>
              <a:spcBef>
                <a:spcPts val="600"/>
              </a:spcBef>
              <a:spcAft>
                <a:spcPts val="0"/>
              </a:spcAft>
              <a:buClr>
                <a:srgbClr val="A43E27"/>
              </a:buClr>
              <a:buSzPts val="1600"/>
              <a:buFont typeface="Arial"/>
              <a:buNone/>
              <a:defRPr b="1" i="0" sz="1600" u="none" cap="none" strike="noStrike">
                <a:solidFill>
                  <a:schemeClr val="dk1"/>
                </a:solidFill>
                <a:latin typeface="Arial"/>
                <a:ea typeface="Arial"/>
                <a:cs typeface="Arial"/>
                <a:sym typeface="Arial"/>
              </a:defRPr>
            </a:lvl9pPr>
          </a:lstStyle>
          <a:p/>
        </p:txBody>
      </p:sp>
      <p:sp>
        <p:nvSpPr>
          <p:cNvPr id="248" name="Shape 248"/>
          <p:cNvSpPr txBox="1"/>
          <p:nvPr>
            <p:ph idx="2" type="body"/>
          </p:nvPr>
        </p:nvSpPr>
        <p:spPr>
          <a:xfrm>
            <a:off x="1295400" y="2503713"/>
            <a:ext cx="4572000" cy="3287487"/>
          </a:xfrm>
          <a:prstGeom prst="rect">
            <a:avLst/>
          </a:prstGeom>
          <a:noFill/>
          <a:ln>
            <a:noFill/>
          </a:ln>
        </p:spPr>
        <p:txBody>
          <a:bodyPr anchorCtr="0" anchor="t" bIns="91425" lIns="91425" spcFirstLastPara="1" rIns="91425" wrap="square" tIns="91425"/>
          <a:lstStyle>
            <a:lvl1pPr indent="-355600" lvl="0" marL="457200" marR="0" rtl="0" algn="l">
              <a:lnSpc>
                <a:spcPct val="90000"/>
              </a:lnSpc>
              <a:spcBef>
                <a:spcPts val="1800"/>
              </a:spcBef>
              <a:spcAft>
                <a:spcPts val="0"/>
              </a:spcAft>
              <a:buClr>
                <a:srgbClr val="A43E27"/>
              </a:buClr>
              <a:buSzPts val="2000"/>
              <a:buFont typeface="Arial"/>
              <a:buChar char="▪"/>
              <a:defRPr b="0" i="0" sz="2000" u="none" cap="none" strike="noStrike">
                <a:solidFill>
                  <a:schemeClr val="dk1"/>
                </a:solidFill>
                <a:latin typeface="Arial"/>
                <a:ea typeface="Arial"/>
                <a:cs typeface="Arial"/>
                <a:sym typeface="Arial"/>
              </a:defRPr>
            </a:lvl1pPr>
            <a:lvl2pPr indent="-342900" lvl="1" marL="914400" marR="0" rtl="0" algn="l">
              <a:lnSpc>
                <a:spcPct val="90000"/>
              </a:lnSpc>
              <a:spcBef>
                <a:spcPts val="1200"/>
              </a:spcBef>
              <a:spcAft>
                <a:spcPts val="0"/>
              </a:spcAft>
              <a:buClr>
                <a:srgbClr val="A43E27"/>
              </a:buClr>
              <a:buSzPts val="1800"/>
              <a:buFont typeface="Arial"/>
              <a:buChar char="▪"/>
              <a:defRPr b="0" i="0" sz="1800" u="none" cap="none" strike="noStrike">
                <a:solidFill>
                  <a:schemeClr val="dk1"/>
                </a:solidFill>
                <a:latin typeface="Arial"/>
                <a:ea typeface="Arial"/>
                <a:cs typeface="Arial"/>
                <a:sym typeface="Arial"/>
              </a:defRPr>
            </a:lvl2pPr>
            <a:lvl3pPr indent="-330200" lvl="2" marL="1371600" marR="0" rtl="0" algn="l">
              <a:lnSpc>
                <a:spcPct val="90000"/>
              </a:lnSpc>
              <a:spcBef>
                <a:spcPts val="800"/>
              </a:spcBef>
              <a:spcAft>
                <a:spcPts val="0"/>
              </a:spcAft>
              <a:buClr>
                <a:srgbClr val="A43E27"/>
              </a:buClr>
              <a:buSzPts val="1600"/>
              <a:buFont typeface="Arial"/>
              <a:buChar char="▪"/>
              <a:defRPr b="0" i="0" sz="1600" u="none" cap="none" strike="noStrike">
                <a:solidFill>
                  <a:schemeClr val="dk1"/>
                </a:solidFill>
                <a:latin typeface="Arial"/>
                <a:ea typeface="Arial"/>
                <a:cs typeface="Arial"/>
                <a:sym typeface="Arial"/>
              </a:defRPr>
            </a:lvl3pPr>
            <a:lvl4pPr indent="-317500" lvl="3" marL="1828800" marR="0" rtl="0" algn="l">
              <a:lnSpc>
                <a:spcPct val="90000"/>
              </a:lnSpc>
              <a:spcBef>
                <a:spcPts val="800"/>
              </a:spcBef>
              <a:spcAft>
                <a:spcPts val="0"/>
              </a:spcAft>
              <a:buClr>
                <a:srgbClr val="A43E27"/>
              </a:buClr>
              <a:buSzPts val="1400"/>
              <a:buFont typeface="Arial"/>
              <a:buChar char="▪"/>
              <a:defRPr b="0" i="0" sz="1400" u="none" cap="none" strike="noStrike">
                <a:solidFill>
                  <a:schemeClr val="dk1"/>
                </a:solidFill>
                <a:latin typeface="Arial"/>
                <a:ea typeface="Arial"/>
                <a:cs typeface="Arial"/>
                <a:sym typeface="Arial"/>
              </a:defRPr>
            </a:lvl4pPr>
            <a:lvl5pPr indent="-317500" lvl="4" marL="2286000" marR="0" rtl="0" algn="l">
              <a:lnSpc>
                <a:spcPct val="90000"/>
              </a:lnSpc>
              <a:spcBef>
                <a:spcPts val="600"/>
              </a:spcBef>
              <a:spcAft>
                <a:spcPts val="0"/>
              </a:spcAft>
              <a:buClr>
                <a:srgbClr val="A43E27"/>
              </a:buClr>
              <a:buSzPts val="1400"/>
              <a:buFont typeface="Arial"/>
              <a:buChar char="▪"/>
              <a:defRPr b="0" i="0" sz="1400" u="none" cap="none" strike="noStrike">
                <a:solidFill>
                  <a:schemeClr val="dk1"/>
                </a:solidFill>
                <a:latin typeface="Arial"/>
                <a:ea typeface="Arial"/>
                <a:cs typeface="Arial"/>
                <a:sym typeface="Arial"/>
              </a:defRPr>
            </a:lvl5pPr>
            <a:lvl6pPr indent="-330200" lvl="5" marL="2743200" marR="0" rtl="0" algn="l">
              <a:lnSpc>
                <a:spcPct val="90000"/>
              </a:lnSpc>
              <a:spcBef>
                <a:spcPts val="600"/>
              </a:spcBef>
              <a:spcAft>
                <a:spcPts val="0"/>
              </a:spcAft>
              <a:buClr>
                <a:srgbClr val="A43E27"/>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rtl="0" algn="l">
              <a:lnSpc>
                <a:spcPct val="90000"/>
              </a:lnSpc>
              <a:spcBef>
                <a:spcPts val="600"/>
              </a:spcBef>
              <a:spcAft>
                <a:spcPts val="0"/>
              </a:spcAft>
              <a:buClr>
                <a:srgbClr val="A43E27"/>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rtl="0" algn="l">
              <a:lnSpc>
                <a:spcPct val="90000"/>
              </a:lnSpc>
              <a:spcBef>
                <a:spcPts val="600"/>
              </a:spcBef>
              <a:spcAft>
                <a:spcPts val="0"/>
              </a:spcAft>
              <a:buClr>
                <a:srgbClr val="A43E27"/>
              </a:buClr>
              <a:buSzPts val="1600"/>
              <a:buFont typeface="Arial"/>
              <a:buChar char="▪"/>
              <a:defRPr b="0" i="0" sz="1600" u="none" cap="none" strike="noStrike">
                <a:solidFill>
                  <a:schemeClr val="dk1"/>
                </a:solidFill>
                <a:latin typeface="Arial"/>
                <a:ea typeface="Arial"/>
                <a:cs typeface="Arial"/>
                <a:sym typeface="Arial"/>
              </a:defRPr>
            </a:lvl8pPr>
            <a:lvl9pPr indent="-228600" lvl="8" marL="4114800" marR="0" rtl="0" algn="l">
              <a:lnSpc>
                <a:spcPct val="90000"/>
              </a:lnSpc>
              <a:spcBef>
                <a:spcPts val="600"/>
              </a:spcBef>
              <a:spcAft>
                <a:spcPts val="0"/>
              </a:spcAft>
              <a:buClr>
                <a:srgbClr val="A43E27"/>
              </a:buClr>
              <a:buSzPts val="1600"/>
              <a:buFont typeface="Arial"/>
              <a:buNone/>
              <a:defRPr b="0" i="0" sz="1600" u="none" cap="none" strike="noStrike">
                <a:solidFill>
                  <a:schemeClr val="dk1"/>
                </a:solidFill>
                <a:latin typeface="Arial"/>
                <a:ea typeface="Arial"/>
                <a:cs typeface="Arial"/>
                <a:sym typeface="Arial"/>
              </a:defRPr>
            </a:lvl9pPr>
          </a:lstStyle>
          <a:p/>
        </p:txBody>
      </p:sp>
      <p:sp>
        <p:nvSpPr>
          <p:cNvPr id="249" name="Shape 249"/>
          <p:cNvSpPr txBox="1"/>
          <p:nvPr>
            <p:ph idx="3" type="body"/>
          </p:nvPr>
        </p:nvSpPr>
        <p:spPr>
          <a:xfrm>
            <a:off x="6324600" y="1818322"/>
            <a:ext cx="4572000" cy="641350"/>
          </a:xfrm>
          <a:prstGeom prst="rect">
            <a:avLst/>
          </a:prstGeom>
          <a:noFill/>
          <a:ln>
            <a:noFill/>
          </a:ln>
        </p:spPr>
        <p:txBody>
          <a:bodyPr anchorCtr="0" anchor="ctr" bIns="91425" lIns="91425" spcFirstLastPara="1" rIns="91425" wrap="square" tIns="91425"/>
          <a:lstStyle>
            <a:lvl1pPr indent="-228600" lvl="0" marL="457200" marR="0" rtl="0" algn="l">
              <a:lnSpc>
                <a:spcPct val="90000"/>
              </a:lnSpc>
              <a:spcBef>
                <a:spcPts val="0"/>
              </a:spcBef>
              <a:spcAft>
                <a:spcPts val="0"/>
              </a:spcAft>
              <a:buClr>
                <a:srgbClr val="A43E27"/>
              </a:buClr>
              <a:buSzPts val="2000"/>
              <a:buFont typeface="Arial"/>
              <a:buNone/>
              <a:defRPr b="0" i="0" sz="2000" u="none" cap="none" strike="noStrike">
                <a:solidFill>
                  <a:schemeClr val="accent1"/>
                </a:solidFill>
                <a:latin typeface="Arial"/>
                <a:ea typeface="Arial"/>
                <a:cs typeface="Arial"/>
                <a:sym typeface="Arial"/>
              </a:defRPr>
            </a:lvl1pPr>
            <a:lvl2pPr indent="-228600" lvl="1" marL="914400" marR="0" rtl="0" algn="l">
              <a:lnSpc>
                <a:spcPct val="90000"/>
              </a:lnSpc>
              <a:spcBef>
                <a:spcPts val="1200"/>
              </a:spcBef>
              <a:spcAft>
                <a:spcPts val="0"/>
              </a:spcAft>
              <a:buClr>
                <a:srgbClr val="A43E27"/>
              </a:buClr>
              <a:buSzPts val="2000"/>
              <a:buFont typeface="Arial"/>
              <a:buNone/>
              <a:defRPr b="1" i="0" sz="2000" u="none" cap="none" strike="noStrike">
                <a:solidFill>
                  <a:schemeClr val="dk1"/>
                </a:solidFill>
                <a:latin typeface="Arial"/>
                <a:ea typeface="Arial"/>
                <a:cs typeface="Arial"/>
                <a:sym typeface="Arial"/>
              </a:defRPr>
            </a:lvl2pPr>
            <a:lvl3pPr indent="-228600" lvl="2" marL="1371600" marR="0" rtl="0" algn="l">
              <a:lnSpc>
                <a:spcPct val="90000"/>
              </a:lnSpc>
              <a:spcBef>
                <a:spcPts val="800"/>
              </a:spcBef>
              <a:spcAft>
                <a:spcPts val="0"/>
              </a:spcAft>
              <a:buClr>
                <a:srgbClr val="A43E27"/>
              </a:buClr>
              <a:buSzPts val="1800"/>
              <a:buFont typeface="Arial"/>
              <a:buNone/>
              <a:defRPr b="1" i="0" sz="1800" u="none" cap="none" strike="noStrike">
                <a:solidFill>
                  <a:schemeClr val="dk1"/>
                </a:solidFill>
                <a:latin typeface="Arial"/>
                <a:ea typeface="Arial"/>
                <a:cs typeface="Arial"/>
                <a:sym typeface="Arial"/>
              </a:defRPr>
            </a:lvl3pPr>
            <a:lvl4pPr indent="-228600" lvl="3" marL="1828800" marR="0" rtl="0" algn="l">
              <a:lnSpc>
                <a:spcPct val="90000"/>
              </a:lnSpc>
              <a:spcBef>
                <a:spcPts val="800"/>
              </a:spcBef>
              <a:spcAft>
                <a:spcPts val="0"/>
              </a:spcAft>
              <a:buClr>
                <a:srgbClr val="A43E27"/>
              </a:buClr>
              <a:buSzPts val="1600"/>
              <a:buFont typeface="Arial"/>
              <a:buNone/>
              <a:defRPr b="1" i="0" sz="1600" u="none" cap="none" strike="noStrike">
                <a:solidFill>
                  <a:schemeClr val="dk1"/>
                </a:solidFill>
                <a:latin typeface="Arial"/>
                <a:ea typeface="Arial"/>
                <a:cs typeface="Arial"/>
                <a:sym typeface="Arial"/>
              </a:defRPr>
            </a:lvl4pPr>
            <a:lvl5pPr indent="-228600" lvl="4" marL="2286000" marR="0" rtl="0" algn="l">
              <a:lnSpc>
                <a:spcPct val="90000"/>
              </a:lnSpc>
              <a:spcBef>
                <a:spcPts val="600"/>
              </a:spcBef>
              <a:spcAft>
                <a:spcPts val="0"/>
              </a:spcAft>
              <a:buClr>
                <a:srgbClr val="A43E27"/>
              </a:buClr>
              <a:buSzPts val="1600"/>
              <a:buFont typeface="Arial"/>
              <a:buNone/>
              <a:defRPr b="1" i="0" sz="1600" u="none" cap="none" strike="noStrike">
                <a:solidFill>
                  <a:schemeClr val="dk1"/>
                </a:solidFill>
                <a:latin typeface="Arial"/>
                <a:ea typeface="Arial"/>
                <a:cs typeface="Arial"/>
                <a:sym typeface="Arial"/>
              </a:defRPr>
            </a:lvl5pPr>
            <a:lvl6pPr indent="-228600" lvl="5" marL="2743200" marR="0" rtl="0" algn="l">
              <a:lnSpc>
                <a:spcPct val="90000"/>
              </a:lnSpc>
              <a:spcBef>
                <a:spcPts val="600"/>
              </a:spcBef>
              <a:spcAft>
                <a:spcPts val="0"/>
              </a:spcAft>
              <a:buClr>
                <a:srgbClr val="A43E27"/>
              </a:buClr>
              <a:buSzPts val="1600"/>
              <a:buFont typeface="Arial"/>
              <a:buNone/>
              <a:defRPr b="1" i="0" sz="1600" u="none" cap="none" strike="noStrike">
                <a:solidFill>
                  <a:schemeClr val="dk1"/>
                </a:solidFill>
                <a:latin typeface="Arial"/>
                <a:ea typeface="Arial"/>
                <a:cs typeface="Arial"/>
                <a:sym typeface="Arial"/>
              </a:defRPr>
            </a:lvl6pPr>
            <a:lvl7pPr indent="-228600" lvl="6" marL="3200400" marR="0" rtl="0" algn="l">
              <a:lnSpc>
                <a:spcPct val="90000"/>
              </a:lnSpc>
              <a:spcBef>
                <a:spcPts val="600"/>
              </a:spcBef>
              <a:spcAft>
                <a:spcPts val="0"/>
              </a:spcAft>
              <a:buClr>
                <a:srgbClr val="A43E27"/>
              </a:buClr>
              <a:buSzPts val="1600"/>
              <a:buFont typeface="Arial"/>
              <a:buNone/>
              <a:defRPr b="1" i="0" sz="1600" u="none" cap="none" strike="noStrike">
                <a:solidFill>
                  <a:schemeClr val="dk1"/>
                </a:solidFill>
                <a:latin typeface="Arial"/>
                <a:ea typeface="Arial"/>
                <a:cs typeface="Arial"/>
                <a:sym typeface="Arial"/>
              </a:defRPr>
            </a:lvl7pPr>
            <a:lvl8pPr indent="-228600" lvl="7" marL="3657600" marR="0" rtl="0" algn="l">
              <a:lnSpc>
                <a:spcPct val="90000"/>
              </a:lnSpc>
              <a:spcBef>
                <a:spcPts val="600"/>
              </a:spcBef>
              <a:spcAft>
                <a:spcPts val="0"/>
              </a:spcAft>
              <a:buClr>
                <a:srgbClr val="A43E27"/>
              </a:buClr>
              <a:buSzPts val="1600"/>
              <a:buFont typeface="Arial"/>
              <a:buNone/>
              <a:defRPr b="1" i="0" sz="1600" u="none" cap="none" strike="noStrike">
                <a:solidFill>
                  <a:schemeClr val="dk1"/>
                </a:solidFill>
                <a:latin typeface="Arial"/>
                <a:ea typeface="Arial"/>
                <a:cs typeface="Arial"/>
                <a:sym typeface="Arial"/>
              </a:defRPr>
            </a:lvl8pPr>
            <a:lvl9pPr indent="-228600" lvl="8" marL="4114800" marR="0" rtl="0" algn="l">
              <a:lnSpc>
                <a:spcPct val="90000"/>
              </a:lnSpc>
              <a:spcBef>
                <a:spcPts val="600"/>
              </a:spcBef>
              <a:spcAft>
                <a:spcPts val="0"/>
              </a:spcAft>
              <a:buClr>
                <a:srgbClr val="A43E27"/>
              </a:buClr>
              <a:buSzPts val="1600"/>
              <a:buFont typeface="Arial"/>
              <a:buNone/>
              <a:defRPr b="1" i="0" sz="1600" u="none" cap="none" strike="noStrike">
                <a:solidFill>
                  <a:schemeClr val="dk1"/>
                </a:solidFill>
                <a:latin typeface="Arial"/>
                <a:ea typeface="Arial"/>
                <a:cs typeface="Arial"/>
                <a:sym typeface="Arial"/>
              </a:defRPr>
            </a:lvl9pPr>
          </a:lstStyle>
          <a:p/>
        </p:txBody>
      </p:sp>
      <p:sp>
        <p:nvSpPr>
          <p:cNvPr id="250" name="Shape 250"/>
          <p:cNvSpPr txBox="1"/>
          <p:nvPr>
            <p:ph idx="4" type="body"/>
          </p:nvPr>
        </p:nvSpPr>
        <p:spPr>
          <a:xfrm>
            <a:off x="6324600" y="2503713"/>
            <a:ext cx="4572000" cy="3287487"/>
          </a:xfrm>
          <a:prstGeom prst="rect">
            <a:avLst/>
          </a:prstGeom>
          <a:noFill/>
          <a:ln>
            <a:noFill/>
          </a:ln>
        </p:spPr>
        <p:txBody>
          <a:bodyPr anchorCtr="0" anchor="t" bIns="91425" lIns="91425" spcFirstLastPara="1" rIns="91425" wrap="square" tIns="91425"/>
          <a:lstStyle>
            <a:lvl1pPr indent="-355600" lvl="0" marL="457200" marR="0" rtl="0" algn="l">
              <a:lnSpc>
                <a:spcPct val="90000"/>
              </a:lnSpc>
              <a:spcBef>
                <a:spcPts val="1800"/>
              </a:spcBef>
              <a:spcAft>
                <a:spcPts val="0"/>
              </a:spcAft>
              <a:buClr>
                <a:srgbClr val="A43E27"/>
              </a:buClr>
              <a:buSzPts val="2000"/>
              <a:buFont typeface="Arial"/>
              <a:buChar char="▪"/>
              <a:defRPr b="0" i="0" sz="2000" u="none" cap="none" strike="noStrike">
                <a:solidFill>
                  <a:schemeClr val="dk1"/>
                </a:solidFill>
                <a:latin typeface="Arial"/>
                <a:ea typeface="Arial"/>
                <a:cs typeface="Arial"/>
                <a:sym typeface="Arial"/>
              </a:defRPr>
            </a:lvl1pPr>
            <a:lvl2pPr indent="-342900" lvl="1" marL="914400" marR="0" rtl="0" algn="l">
              <a:lnSpc>
                <a:spcPct val="90000"/>
              </a:lnSpc>
              <a:spcBef>
                <a:spcPts val="1200"/>
              </a:spcBef>
              <a:spcAft>
                <a:spcPts val="0"/>
              </a:spcAft>
              <a:buClr>
                <a:srgbClr val="A43E27"/>
              </a:buClr>
              <a:buSzPts val="1800"/>
              <a:buFont typeface="Arial"/>
              <a:buChar char="▪"/>
              <a:defRPr b="0" i="0" sz="1800" u="none" cap="none" strike="noStrike">
                <a:solidFill>
                  <a:schemeClr val="dk1"/>
                </a:solidFill>
                <a:latin typeface="Arial"/>
                <a:ea typeface="Arial"/>
                <a:cs typeface="Arial"/>
                <a:sym typeface="Arial"/>
              </a:defRPr>
            </a:lvl2pPr>
            <a:lvl3pPr indent="-330200" lvl="2" marL="1371600" marR="0" rtl="0" algn="l">
              <a:lnSpc>
                <a:spcPct val="90000"/>
              </a:lnSpc>
              <a:spcBef>
                <a:spcPts val="800"/>
              </a:spcBef>
              <a:spcAft>
                <a:spcPts val="0"/>
              </a:spcAft>
              <a:buClr>
                <a:srgbClr val="A43E27"/>
              </a:buClr>
              <a:buSzPts val="1600"/>
              <a:buFont typeface="Arial"/>
              <a:buChar char="▪"/>
              <a:defRPr b="0" i="0" sz="1600" u="none" cap="none" strike="noStrike">
                <a:solidFill>
                  <a:schemeClr val="dk1"/>
                </a:solidFill>
                <a:latin typeface="Arial"/>
                <a:ea typeface="Arial"/>
                <a:cs typeface="Arial"/>
                <a:sym typeface="Arial"/>
              </a:defRPr>
            </a:lvl3pPr>
            <a:lvl4pPr indent="-317500" lvl="3" marL="1828800" marR="0" rtl="0" algn="l">
              <a:lnSpc>
                <a:spcPct val="90000"/>
              </a:lnSpc>
              <a:spcBef>
                <a:spcPts val="800"/>
              </a:spcBef>
              <a:spcAft>
                <a:spcPts val="0"/>
              </a:spcAft>
              <a:buClr>
                <a:srgbClr val="A43E27"/>
              </a:buClr>
              <a:buSzPts val="1400"/>
              <a:buFont typeface="Arial"/>
              <a:buChar char="▪"/>
              <a:defRPr b="0" i="0" sz="1400" u="none" cap="none" strike="noStrike">
                <a:solidFill>
                  <a:schemeClr val="dk1"/>
                </a:solidFill>
                <a:latin typeface="Arial"/>
                <a:ea typeface="Arial"/>
                <a:cs typeface="Arial"/>
                <a:sym typeface="Arial"/>
              </a:defRPr>
            </a:lvl4pPr>
            <a:lvl5pPr indent="-317500" lvl="4" marL="2286000" marR="0" rtl="0" algn="l">
              <a:lnSpc>
                <a:spcPct val="90000"/>
              </a:lnSpc>
              <a:spcBef>
                <a:spcPts val="600"/>
              </a:spcBef>
              <a:spcAft>
                <a:spcPts val="0"/>
              </a:spcAft>
              <a:buClr>
                <a:srgbClr val="A43E27"/>
              </a:buClr>
              <a:buSzPts val="1400"/>
              <a:buFont typeface="Arial"/>
              <a:buChar char="▪"/>
              <a:defRPr b="0" i="0" sz="1400" u="none" cap="none" strike="noStrike">
                <a:solidFill>
                  <a:schemeClr val="dk1"/>
                </a:solidFill>
                <a:latin typeface="Arial"/>
                <a:ea typeface="Arial"/>
                <a:cs typeface="Arial"/>
                <a:sym typeface="Arial"/>
              </a:defRPr>
            </a:lvl5pPr>
            <a:lvl6pPr indent="-330200" lvl="5" marL="2743200" marR="0" rtl="0" algn="l">
              <a:lnSpc>
                <a:spcPct val="90000"/>
              </a:lnSpc>
              <a:spcBef>
                <a:spcPts val="600"/>
              </a:spcBef>
              <a:spcAft>
                <a:spcPts val="0"/>
              </a:spcAft>
              <a:buClr>
                <a:srgbClr val="A43E27"/>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rtl="0" algn="l">
              <a:lnSpc>
                <a:spcPct val="90000"/>
              </a:lnSpc>
              <a:spcBef>
                <a:spcPts val="600"/>
              </a:spcBef>
              <a:spcAft>
                <a:spcPts val="0"/>
              </a:spcAft>
              <a:buClr>
                <a:srgbClr val="A43E27"/>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rtl="0" algn="l">
              <a:lnSpc>
                <a:spcPct val="90000"/>
              </a:lnSpc>
              <a:spcBef>
                <a:spcPts val="600"/>
              </a:spcBef>
              <a:spcAft>
                <a:spcPts val="0"/>
              </a:spcAft>
              <a:buClr>
                <a:srgbClr val="A43E27"/>
              </a:buClr>
              <a:buSzPts val="1600"/>
              <a:buFont typeface="Arial"/>
              <a:buChar char="▪"/>
              <a:defRPr b="0" i="0" sz="1600" u="none" cap="none" strike="noStrike">
                <a:solidFill>
                  <a:schemeClr val="dk1"/>
                </a:solidFill>
                <a:latin typeface="Arial"/>
                <a:ea typeface="Arial"/>
                <a:cs typeface="Arial"/>
                <a:sym typeface="Arial"/>
              </a:defRPr>
            </a:lvl8pPr>
            <a:lvl9pPr indent="-228600" lvl="8" marL="4114800" marR="0" rtl="0" algn="l">
              <a:lnSpc>
                <a:spcPct val="90000"/>
              </a:lnSpc>
              <a:spcBef>
                <a:spcPts val="600"/>
              </a:spcBef>
              <a:spcAft>
                <a:spcPts val="0"/>
              </a:spcAft>
              <a:buClr>
                <a:srgbClr val="A43E27"/>
              </a:buClr>
              <a:buSzPts val="1600"/>
              <a:buFont typeface="Arial"/>
              <a:buNone/>
              <a:defRPr b="0" i="0" sz="1600" u="none" cap="none" strike="noStrike">
                <a:solidFill>
                  <a:schemeClr val="dk1"/>
                </a:solidFill>
                <a:latin typeface="Arial"/>
                <a:ea typeface="Arial"/>
                <a:cs typeface="Arial"/>
                <a:sym typeface="Arial"/>
              </a:defRPr>
            </a:lvl9pPr>
          </a:lstStyle>
          <a:p/>
        </p:txBody>
      </p:sp>
      <p:sp>
        <p:nvSpPr>
          <p:cNvPr id="251" name="Shape 251"/>
          <p:cNvSpPr txBox="1"/>
          <p:nvPr>
            <p:ph idx="11" type="ftr"/>
          </p:nvPr>
        </p:nvSpPr>
        <p:spPr>
          <a:xfrm>
            <a:off x="609601" y="6289679"/>
            <a:ext cx="6128030" cy="222436"/>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100" u="none" cap="none" strike="noStrike">
                <a:solidFill>
                  <a:srgbClr val="41424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52" name="Shape 252"/>
          <p:cNvSpPr txBox="1"/>
          <p:nvPr>
            <p:ph idx="10" type="dt"/>
          </p:nvPr>
        </p:nvSpPr>
        <p:spPr>
          <a:xfrm>
            <a:off x="9294042" y="6289679"/>
            <a:ext cx="965946" cy="222436"/>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b="0" i="0" sz="1100" u="none" cap="none" strike="noStrike">
                <a:solidFill>
                  <a:srgbClr val="41424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53" name="Shape 253"/>
          <p:cNvSpPr txBox="1"/>
          <p:nvPr>
            <p:ph idx="12" type="sldNum"/>
          </p:nvPr>
        </p:nvSpPr>
        <p:spPr>
          <a:xfrm>
            <a:off x="10665311" y="6289679"/>
            <a:ext cx="918882" cy="22243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100" u="none" cap="none" strike="noStrike">
                <a:solidFill>
                  <a:srgbClr val="414241"/>
                </a:solidFill>
                <a:latin typeface="Arial"/>
                <a:ea typeface="Arial"/>
                <a:cs typeface="Arial"/>
                <a:sym typeface="Arial"/>
              </a:rPr>
              <a:t>‹#›</a:t>
            </a:fld>
            <a:endParaRPr b="0" i="0" sz="1100" u="none" cap="none" strike="noStrike">
              <a:solidFill>
                <a:srgbClr val="414241"/>
              </a:solidFill>
              <a:latin typeface="Arial"/>
              <a:ea typeface="Arial"/>
              <a:cs typeface="Arial"/>
              <a:sym typeface="Arial"/>
            </a:endParaRPr>
          </a:p>
        </p:txBody>
      </p:sp>
    </p:spTree>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54" name="Shape 254"/>
        <p:cNvGrpSpPr/>
        <p:nvPr/>
      </p:nvGrpSpPr>
      <p:grpSpPr>
        <a:xfrm>
          <a:off x="0" y="0"/>
          <a:ext cx="0" cy="0"/>
          <a:chOff x="0" y="0"/>
          <a:chExt cx="0" cy="0"/>
        </a:xfrm>
      </p:grpSpPr>
      <p:sp>
        <p:nvSpPr>
          <p:cNvPr id="255" name="Shape 255"/>
          <p:cNvSpPr txBox="1"/>
          <p:nvPr>
            <p:ph type="title"/>
          </p:nvPr>
        </p:nvSpPr>
        <p:spPr>
          <a:xfrm>
            <a:off x="1295400" y="503853"/>
            <a:ext cx="9601200" cy="1142385"/>
          </a:xfrm>
          <a:prstGeom prst="rect">
            <a:avLst/>
          </a:prstGeom>
          <a:noFill/>
          <a:ln>
            <a:noFill/>
          </a:ln>
        </p:spPr>
        <p:txBody>
          <a:bodyPr anchorCtr="0" anchor="b" bIns="91425" lIns="91425" spcFirstLastPara="1" rIns="91425" wrap="square" tIns="91425"/>
          <a:lstStyle>
            <a:lvl1pPr lvl="0" marR="0" rtl="0" algn="l">
              <a:lnSpc>
                <a:spcPct val="90000"/>
              </a:lnSpc>
              <a:spcBef>
                <a:spcPts val="0"/>
              </a:spcBef>
              <a:spcAft>
                <a:spcPts val="0"/>
              </a:spcAft>
              <a:buClr>
                <a:srgbClr val="A43E27"/>
              </a:buClr>
              <a:buSzPts val="3200"/>
              <a:buFont typeface="Arial"/>
              <a:buNone/>
              <a:defRPr b="1" i="0" sz="3200" u="none" cap="none" strike="noStrike">
                <a:solidFill>
                  <a:srgbClr val="A43E27"/>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56" name="Shape 256"/>
          <p:cNvSpPr txBox="1"/>
          <p:nvPr>
            <p:ph idx="11" type="ftr"/>
          </p:nvPr>
        </p:nvSpPr>
        <p:spPr>
          <a:xfrm>
            <a:off x="609601" y="6289679"/>
            <a:ext cx="6128030" cy="222436"/>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100" u="none" cap="none" strike="noStrike">
                <a:solidFill>
                  <a:srgbClr val="41424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57" name="Shape 257"/>
          <p:cNvSpPr txBox="1"/>
          <p:nvPr>
            <p:ph idx="10" type="dt"/>
          </p:nvPr>
        </p:nvSpPr>
        <p:spPr>
          <a:xfrm>
            <a:off x="9294042" y="6289679"/>
            <a:ext cx="965946" cy="222436"/>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b="0" i="0" sz="1100" u="none" cap="none" strike="noStrike">
                <a:solidFill>
                  <a:srgbClr val="41424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58" name="Shape 258"/>
          <p:cNvSpPr txBox="1"/>
          <p:nvPr>
            <p:ph idx="12" type="sldNum"/>
          </p:nvPr>
        </p:nvSpPr>
        <p:spPr>
          <a:xfrm>
            <a:off x="10665311" y="6289679"/>
            <a:ext cx="918882" cy="22243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100" u="none" cap="none" strike="noStrike">
                <a:solidFill>
                  <a:srgbClr val="414241"/>
                </a:solidFill>
                <a:latin typeface="Arial"/>
                <a:ea typeface="Arial"/>
                <a:cs typeface="Arial"/>
                <a:sym typeface="Arial"/>
              </a:rPr>
              <a:t>‹#›</a:t>
            </a:fld>
            <a:endParaRPr b="0" i="0" sz="1100" u="none" cap="none" strike="noStrike">
              <a:solidFill>
                <a:srgbClr val="414241"/>
              </a:solidFill>
              <a:latin typeface="Arial"/>
              <a:ea typeface="Arial"/>
              <a:cs typeface="Arial"/>
              <a:sym typeface="Arial"/>
            </a:endParaRPr>
          </a:p>
        </p:txBody>
      </p:sp>
    </p:spTree>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type="objTx">
  <p:cSld name="Content with Caption">
    <p:bg>
      <p:bgPr>
        <a:gradFill>
          <a:gsLst>
            <a:gs pos="0">
              <a:schemeClr val="accent1"/>
            </a:gs>
            <a:gs pos="100000">
              <a:srgbClr val="AF4329"/>
            </a:gs>
          </a:gsLst>
          <a:path path="circle">
            <a:fillToRect b="50%" l="50%" r="50%" t="50%"/>
          </a:path>
          <a:tileRect/>
        </a:gradFill>
      </p:bgPr>
    </p:bg>
    <p:spTree>
      <p:nvGrpSpPr>
        <p:cNvPr id="259" name="Shape 259"/>
        <p:cNvGrpSpPr/>
        <p:nvPr/>
      </p:nvGrpSpPr>
      <p:grpSpPr>
        <a:xfrm>
          <a:off x="0" y="0"/>
          <a:ext cx="0" cy="0"/>
          <a:chOff x="0" y="0"/>
          <a:chExt cx="0" cy="0"/>
        </a:xfrm>
      </p:grpSpPr>
      <p:grpSp>
        <p:nvGrpSpPr>
          <p:cNvPr id="260" name="Shape 260"/>
          <p:cNvGrpSpPr/>
          <p:nvPr/>
        </p:nvGrpSpPr>
        <p:grpSpPr>
          <a:xfrm>
            <a:off x="-1" y="0"/>
            <a:ext cx="12192002" cy="6858000"/>
            <a:chOff x="-1" y="0"/>
            <a:chExt cx="12192002" cy="6858000"/>
          </a:xfrm>
        </p:grpSpPr>
        <p:cxnSp>
          <p:nvCxnSpPr>
            <p:cNvPr id="261" name="Shape 261"/>
            <p:cNvCxnSpPr/>
            <p:nvPr/>
          </p:nvCxnSpPr>
          <p:spPr>
            <a:xfrm>
              <a:off x="610194" y="0"/>
              <a:ext cx="0" cy="6858000"/>
            </a:xfrm>
            <a:prstGeom prst="straightConnector1">
              <a:avLst/>
            </a:prstGeom>
            <a:noFill/>
            <a:ln cap="flat" cmpd="sng" w="9525">
              <a:solidFill>
                <a:srgbClr val="A43E27">
                  <a:alpha val="24705"/>
                </a:srgbClr>
              </a:solidFill>
              <a:prstDash val="solid"/>
              <a:miter lim="800000"/>
              <a:headEnd len="med" w="med" type="none"/>
              <a:tailEnd len="med" w="med" type="none"/>
            </a:ln>
          </p:spPr>
        </p:cxnSp>
        <p:cxnSp>
          <p:nvCxnSpPr>
            <p:cNvPr id="262" name="Shape 262"/>
            <p:cNvCxnSpPr/>
            <p:nvPr/>
          </p:nvCxnSpPr>
          <p:spPr>
            <a:xfrm>
              <a:off x="1829332" y="0"/>
              <a:ext cx="0" cy="6858000"/>
            </a:xfrm>
            <a:prstGeom prst="straightConnector1">
              <a:avLst/>
            </a:prstGeom>
            <a:noFill/>
            <a:ln cap="flat" cmpd="sng" w="9525">
              <a:solidFill>
                <a:srgbClr val="A43E27">
                  <a:alpha val="24705"/>
                </a:srgbClr>
              </a:solidFill>
              <a:prstDash val="solid"/>
              <a:miter lim="800000"/>
              <a:headEnd len="med" w="med" type="none"/>
              <a:tailEnd len="med" w="med" type="none"/>
            </a:ln>
          </p:spPr>
        </p:cxnSp>
        <p:cxnSp>
          <p:nvCxnSpPr>
            <p:cNvPr id="263" name="Shape 263"/>
            <p:cNvCxnSpPr/>
            <p:nvPr/>
          </p:nvCxnSpPr>
          <p:spPr>
            <a:xfrm>
              <a:off x="3048470" y="0"/>
              <a:ext cx="0" cy="6858000"/>
            </a:xfrm>
            <a:prstGeom prst="straightConnector1">
              <a:avLst/>
            </a:prstGeom>
            <a:noFill/>
            <a:ln cap="flat" cmpd="sng" w="9525">
              <a:solidFill>
                <a:srgbClr val="A43E27">
                  <a:alpha val="24705"/>
                </a:srgbClr>
              </a:solidFill>
              <a:prstDash val="solid"/>
              <a:miter lim="800000"/>
              <a:headEnd len="med" w="med" type="none"/>
              <a:tailEnd len="med" w="med" type="none"/>
            </a:ln>
          </p:spPr>
        </p:cxnSp>
        <p:cxnSp>
          <p:nvCxnSpPr>
            <p:cNvPr id="264" name="Shape 264"/>
            <p:cNvCxnSpPr/>
            <p:nvPr/>
          </p:nvCxnSpPr>
          <p:spPr>
            <a:xfrm>
              <a:off x="4267608" y="0"/>
              <a:ext cx="0" cy="6858000"/>
            </a:xfrm>
            <a:prstGeom prst="straightConnector1">
              <a:avLst/>
            </a:prstGeom>
            <a:noFill/>
            <a:ln cap="flat" cmpd="sng" w="9525">
              <a:solidFill>
                <a:srgbClr val="A43E27">
                  <a:alpha val="24705"/>
                </a:srgbClr>
              </a:solidFill>
              <a:prstDash val="solid"/>
              <a:miter lim="800000"/>
              <a:headEnd len="med" w="med" type="none"/>
              <a:tailEnd len="med" w="med" type="none"/>
            </a:ln>
          </p:spPr>
        </p:cxnSp>
        <p:cxnSp>
          <p:nvCxnSpPr>
            <p:cNvPr id="265" name="Shape 265"/>
            <p:cNvCxnSpPr/>
            <p:nvPr/>
          </p:nvCxnSpPr>
          <p:spPr>
            <a:xfrm>
              <a:off x="5486746" y="0"/>
              <a:ext cx="0" cy="6858000"/>
            </a:xfrm>
            <a:prstGeom prst="straightConnector1">
              <a:avLst/>
            </a:prstGeom>
            <a:noFill/>
            <a:ln cap="flat" cmpd="sng" w="9525">
              <a:solidFill>
                <a:srgbClr val="A43E27">
                  <a:alpha val="24705"/>
                </a:srgbClr>
              </a:solidFill>
              <a:prstDash val="solid"/>
              <a:miter lim="800000"/>
              <a:headEnd len="med" w="med" type="none"/>
              <a:tailEnd len="med" w="med" type="none"/>
            </a:ln>
          </p:spPr>
        </p:cxnSp>
        <p:cxnSp>
          <p:nvCxnSpPr>
            <p:cNvPr id="266" name="Shape 266"/>
            <p:cNvCxnSpPr/>
            <p:nvPr/>
          </p:nvCxnSpPr>
          <p:spPr>
            <a:xfrm>
              <a:off x="6705884" y="0"/>
              <a:ext cx="0" cy="6858000"/>
            </a:xfrm>
            <a:prstGeom prst="straightConnector1">
              <a:avLst/>
            </a:prstGeom>
            <a:noFill/>
            <a:ln cap="flat" cmpd="sng" w="9525">
              <a:solidFill>
                <a:srgbClr val="A43E27">
                  <a:alpha val="24705"/>
                </a:srgbClr>
              </a:solidFill>
              <a:prstDash val="solid"/>
              <a:miter lim="800000"/>
              <a:headEnd len="med" w="med" type="none"/>
              <a:tailEnd len="med" w="med" type="none"/>
            </a:ln>
          </p:spPr>
        </p:cxnSp>
        <p:cxnSp>
          <p:nvCxnSpPr>
            <p:cNvPr id="267" name="Shape 267"/>
            <p:cNvCxnSpPr/>
            <p:nvPr/>
          </p:nvCxnSpPr>
          <p:spPr>
            <a:xfrm>
              <a:off x="7925022" y="0"/>
              <a:ext cx="0" cy="6858000"/>
            </a:xfrm>
            <a:prstGeom prst="straightConnector1">
              <a:avLst/>
            </a:prstGeom>
            <a:noFill/>
            <a:ln cap="flat" cmpd="sng" w="9525">
              <a:solidFill>
                <a:srgbClr val="A43E27">
                  <a:alpha val="24705"/>
                </a:srgbClr>
              </a:solidFill>
              <a:prstDash val="solid"/>
              <a:miter lim="800000"/>
              <a:headEnd len="med" w="med" type="none"/>
              <a:tailEnd len="med" w="med" type="none"/>
            </a:ln>
          </p:spPr>
        </p:cxnSp>
        <p:cxnSp>
          <p:nvCxnSpPr>
            <p:cNvPr id="268" name="Shape 268"/>
            <p:cNvCxnSpPr/>
            <p:nvPr/>
          </p:nvCxnSpPr>
          <p:spPr>
            <a:xfrm>
              <a:off x="9144160" y="0"/>
              <a:ext cx="0" cy="6858000"/>
            </a:xfrm>
            <a:prstGeom prst="straightConnector1">
              <a:avLst/>
            </a:prstGeom>
            <a:noFill/>
            <a:ln cap="flat" cmpd="sng" w="9525">
              <a:solidFill>
                <a:srgbClr val="A43E27">
                  <a:alpha val="24705"/>
                </a:srgbClr>
              </a:solidFill>
              <a:prstDash val="solid"/>
              <a:miter lim="800000"/>
              <a:headEnd len="med" w="med" type="none"/>
              <a:tailEnd len="med" w="med" type="none"/>
            </a:ln>
          </p:spPr>
        </p:cxnSp>
        <p:cxnSp>
          <p:nvCxnSpPr>
            <p:cNvPr id="269" name="Shape 269"/>
            <p:cNvCxnSpPr/>
            <p:nvPr/>
          </p:nvCxnSpPr>
          <p:spPr>
            <a:xfrm>
              <a:off x="10363298" y="0"/>
              <a:ext cx="0" cy="6858000"/>
            </a:xfrm>
            <a:prstGeom prst="straightConnector1">
              <a:avLst/>
            </a:prstGeom>
            <a:noFill/>
            <a:ln cap="flat" cmpd="sng" w="9525">
              <a:solidFill>
                <a:srgbClr val="A43E27">
                  <a:alpha val="24705"/>
                </a:srgbClr>
              </a:solidFill>
              <a:prstDash val="solid"/>
              <a:miter lim="800000"/>
              <a:headEnd len="med" w="med" type="none"/>
              <a:tailEnd len="med" w="med" type="none"/>
            </a:ln>
          </p:spPr>
        </p:cxnSp>
        <p:cxnSp>
          <p:nvCxnSpPr>
            <p:cNvPr id="270" name="Shape 270"/>
            <p:cNvCxnSpPr/>
            <p:nvPr/>
          </p:nvCxnSpPr>
          <p:spPr>
            <a:xfrm>
              <a:off x="11582436" y="0"/>
              <a:ext cx="0" cy="6858000"/>
            </a:xfrm>
            <a:prstGeom prst="straightConnector1">
              <a:avLst/>
            </a:prstGeom>
            <a:noFill/>
            <a:ln cap="flat" cmpd="sng" w="9525">
              <a:solidFill>
                <a:srgbClr val="A43E27">
                  <a:alpha val="24705"/>
                </a:srgbClr>
              </a:solidFill>
              <a:prstDash val="solid"/>
              <a:miter lim="800000"/>
              <a:headEnd len="med" w="med" type="none"/>
              <a:tailEnd len="med" w="med" type="none"/>
            </a:ln>
          </p:spPr>
        </p:cxnSp>
        <p:cxnSp>
          <p:nvCxnSpPr>
            <p:cNvPr id="271" name="Shape 271"/>
            <p:cNvCxnSpPr/>
            <p:nvPr/>
          </p:nvCxnSpPr>
          <p:spPr>
            <a:xfrm>
              <a:off x="2819" y="386485"/>
              <a:ext cx="12188952" cy="0"/>
            </a:xfrm>
            <a:prstGeom prst="straightConnector1">
              <a:avLst/>
            </a:prstGeom>
            <a:noFill/>
            <a:ln cap="flat" cmpd="sng" w="9525">
              <a:solidFill>
                <a:srgbClr val="A43E27">
                  <a:alpha val="24705"/>
                </a:srgbClr>
              </a:solidFill>
              <a:prstDash val="solid"/>
              <a:miter lim="800000"/>
              <a:headEnd len="med" w="med" type="none"/>
              <a:tailEnd len="med" w="med" type="none"/>
            </a:ln>
          </p:spPr>
        </p:cxnSp>
        <p:cxnSp>
          <p:nvCxnSpPr>
            <p:cNvPr id="272" name="Shape 272"/>
            <p:cNvCxnSpPr/>
            <p:nvPr/>
          </p:nvCxnSpPr>
          <p:spPr>
            <a:xfrm>
              <a:off x="2819" y="1611181"/>
              <a:ext cx="12188952" cy="0"/>
            </a:xfrm>
            <a:prstGeom prst="straightConnector1">
              <a:avLst/>
            </a:prstGeom>
            <a:noFill/>
            <a:ln cap="flat" cmpd="sng" w="9525">
              <a:solidFill>
                <a:srgbClr val="A43E27">
                  <a:alpha val="24705"/>
                </a:srgbClr>
              </a:solidFill>
              <a:prstDash val="solid"/>
              <a:miter lim="800000"/>
              <a:headEnd len="med" w="med" type="none"/>
              <a:tailEnd len="med" w="med" type="none"/>
            </a:ln>
          </p:spPr>
        </p:cxnSp>
        <p:cxnSp>
          <p:nvCxnSpPr>
            <p:cNvPr id="273" name="Shape 273"/>
            <p:cNvCxnSpPr/>
            <p:nvPr/>
          </p:nvCxnSpPr>
          <p:spPr>
            <a:xfrm>
              <a:off x="2819" y="2835877"/>
              <a:ext cx="12188952" cy="0"/>
            </a:xfrm>
            <a:prstGeom prst="straightConnector1">
              <a:avLst/>
            </a:prstGeom>
            <a:noFill/>
            <a:ln cap="flat" cmpd="sng" w="9525">
              <a:solidFill>
                <a:srgbClr val="A43E27">
                  <a:alpha val="24705"/>
                </a:srgbClr>
              </a:solidFill>
              <a:prstDash val="solid"/>
              <a:miter lim="800000"/>
              <a:headEnd len="med" w="med" type="none"/>
              <a:tailEnd len="med" w="med" type="none"/>
            </a:ln>
          </p:spPr>
        </p:cxnSp>
        <p:cxnSp>
          <p:nvCxnSpPr>
            <p:cNvPr id="274" name="Shape 274"/>
            <p:cNvCxnSpPr/>
            <p:nvPr/>
          </p:nvCxnSpPr>
          <p:spPr>
            <a:xfrm>
              <a:off x="2819" y="4060573"/>
              <a:ext cx="12188952" cy="0"/>
            </a:xfrm>
            <a:prstGeom prst="straightConnector1">
              <a:avLst/>
            </a:prstGeom>
            <a:noFill/>
            <a:ln cap="flat" cmpd="sng" w="9525">
              <a:solidFill>
                <a:srgbClr val="A43E27">
                  <a:alpha val="24705"/>
                </a:srgbClr>
              </a:solidFill>
              <a:prstDash val="solid"/>
              <a:miter lim="800000"/>
              <a:headEnd len="med" w="med" type="none"/>
              <a:tailEnd len="med" w="med" type="none"/>
            </a:ln>
          </p:spPr>
        </p:cxnSp>
        <p:cxnSp>
          <p:nvCxnSpPr>
            <p:cNvPr id="275" name="Shape 275"/>
            <p:cNvCxnSpPr/>
            <p:nvPr/>
          </p:nvCxnSpPr>
          <p:spPr>
            <a:xfrm>
              <a:off x="2819" y="5285269"/>
              <a:ext cx="12188952" cy="0"/>
            </a:xfrm>
            <a:prstGeom prst="straightConnector1">
              <a:avLst/>
            </a:prstGeom>
            <a:noFill/>
            <a:ln cap="flat" cmpd="sng" w="9525">
              <a:solidFill>
                <a:srgbClr val="A43E27">
                  <a:alpha val="24705"/>
                </a:srgbClr>
              </a:solidFill>
              <a:prstDash val="solid"/>
              <a:miter lim="800000"/>
              <a:headEnd len="med" w="med" type="none"/>
              <a:tailEnd len="med" w="med" type="none"/>
            </a:ln>
          </p:spPr>
        </p:cxnSp>
        <p:cxnSp>
          <p:nvCxnSpPr>
            <p:cNvPr id="276" name="Shape 276"/>
            <p:cNvCxnSpPr/>
            <p:nvPr/>
          </p:nvCxnSpPr>
          <p:spPr>
            <a:xfrm>
              <a:off x="2819" y="6509965"/>
              <a:ext cx="12188952" cy="0"/>
            </a:xfrm>
            <a:prstGeom prst="straightConnector1">
              <a:avLst/>
            </a:prstGeom>
            <a:noFill/>
            <a:ln cap="flat" cmpd="sng" w="9525">
              <a:solidFill>
                <a:srgbClr val="A43E27">
                  <a:alpha val="24705"/>
                </a:srgbClr>
              </a:solidFill>
              <a:prstDash val="solid"/>
              <a:miter lim="800000"/>
              <a:headEnd len="med" w="med" type="none"/>
              <a:tailEnd len="med" w="med" type="none"/>
            </a:ln>
          </p:spPr>
        </p:cxnSp>
        <p:grpSp>
          <p:nvGrpSpPr>
            <p:cNvPr id="277" name="Shape 277"/>
            <p:cNvGrpSpPr/>
            <p:nvPr/>
          </p:nvGrpSpPr>
          <p:grpSpPr>
            <a:xfrm>
              <a:off x="-1" y="0"/>
              <a:ext cx="12192001" cy="6858000"/>
              <a:chOff x="-1" y="0"/>
              <a:chExt cx="12192001" cy="6858000"/>
            </a:xfrm>
          </p:grpSpPr>
          <p:cxnSp>
            <p:nvCxnSpPr>
              <p:cNvPr id="278" name="Shape 278"/>
              <p:cNvCxnSpPr/>
              <p:nvPr/>
            </p:nvCxnSpPr>
            <p:spPr>
              <a:xfrm>
                <a:off x="225425" y="0"/>
                <a:ext cx="6815931" cy="6858000"/>
              </a:xfrm>
              <a:prstGeom prst="straightConnector1">
                <a:avLst/>
              </a:prstGeom>
              <a:noFill/>
              <a:ln cap="flat" cmpd="sng" w="9525">
                <a:solidFill>
                  <a:srgbClr val="A43E27">
                    <a:alpha val="24705"/>
                  </a:srgbClr>
                </a:solidFill>
                <a:prstDash val="solid"/>
                <a:miter lim="800000"/>
                <a:headEnd len="med" w="med" type="none"/>
                <a:tailEnd len="med" w="med" type="none"/>
              </a:ln>
            </p:spPr>
          </p:cxnSp>
          <p:cxnSp>
            <p:nvCxnSpPr>
              <p:cNvPr id="279" name="Shape 279"/>
              <p:cNvCxnSpPr/>
              <p:nvPr/>
            </p:nvCxnSpPr>
            <p:spPr>
              <a:xfrm>
                <a:off x="1449154" y="0"/>
                <a:ext cx="6815931" cy="6858000"/>
              </a:xfrm>
              <a:prstGeom prst="straightConnector1">
                <a:avLst/>
              </a:prstGeom>
              <a:noFill/>
              <a:ln cap="flat" cmpd="sng" w="9525">
                <a:solidFill>
                  <a:srgbClr val="A43E27">
                    <a:alpha val="24705"/>
                  </a:srgbClr>
                </a:solidFill>
                <a:prstDash val="solid"/>
                <a:miter lim="800000"/>
                <a:headEnd len="med" w="med" type="none"/>
                <a:tailEnd len="med" w="med" type="none"/>
              </a:ln>
            </p:spPr>
          </p:cxnSp>
          <p:cxnSp>
            <p:nvCxnSpPr>
              <p:cNvPr id="280" name="Shape 280"/>
              <p:cNvCxnSpPr/>
              <p:nvPr/>
            </p:nvCxnSpPr>
            <p:spPr>
              <a:xfrm>
                <a:off x="2665982" y="0"/>
                <a:ext cx="6815931" cy="6858000"/>
              </a:xfrm>
              <a:prstGeom prst="straightConnector1">
                <a:avLst/>
              </a:prstGeom>
              <a:noFill/>
              <a:ln cap="flat" cmpd="sng" w="9525">
                <a:solidFill>
                  <a:srgbClr val="A43E27">
                    <a:alpha val="24705"/>
                  </a:srgbClr>
                </a:solidFill>
                <a:prstDash val="solid"/>
                <a:miter lim="800000"/>
                <a:headEnd len="med" w="med" type="none"/>
                <a:tailEnd len="med" w="med" type="none"/>
              </a:ln>
            </p:spPr>
          </p:cxnSp>
          <p:cxnSp>
            <p:nvCxnSpPr>
              <p:cNvPr id="281" name="Shape 281"/>
              <p:cNvCxnSpPr/>
              <p:nvPr/>
            </p:nvCxnSpPr>
            <p:spPr>
              <a:xfrm>
                <a:off x="3885119" y="0"/>
                <a:ext cx="6815931" cy="6858000"/>
              </a:xfrm>
              <a:prstGeom prst="straightConnector1">
                <a:avLst/>
              </a:prstGeom>
              <a:noFill/>
              <a:ln cap="flat" cmpd="sng" w="9525">
                <a:solidFill>
                  <a:srgbClr val="A43E27">
                    <a:alpha val="24705"/>
                  </a:srgbClr>
                </a:solidFill>
                <a:prstDash val="solid"/>
                <a:miter lim="800000"/>
                <a:headEnd len="med" w="med" type="none"/>
                <a:tailEnd len="med" w="med" type="none"/>
              </a:ln>
            </p:spPr>
          </p:cxnSp>
          <p:cxnSp>
            <p:nvCxnSpPr>
              <p:cNvPr id="282" name="Shape 282"/>
              <p:cNvCxnSpPr/>
              <p:nvPr/>
            </p:nvCxnSpPr>
            <p:spPr>
              <a:xfrm>
                <a:off x="5106502" y="0"/>
                <a:ext cx="6815931" cy="6858000"/>
              </a:xfrm>
              <a:prstGeom prst="straightConnector1">
                <a:avLst/>
              </a:prstGeom>
              <a:noFill/>
              <a:ln cap="flat" cmpd="sng" w="9525">
                <a:solidFill>
                  <a:srgbClr val="A43E27">
                    <a:alpha val="24705"/>
                  </a:srgbClr>
                </a:solidFill>
                <a:prstDash val="solid"/>
                <a:miter lim="800000"/>
                <a:headEnd len="med" w="med" type="none"/>
                <a:tailEnd len="med" w="med" type="none"/>
              </a:ln>
            </p:spPr>
          </p:cxnSp>
          <p:grpSp>
            <p:nvGrpSpPr>
              <p:cNvPr id="283" name="Shape 283"/>
              <p:cNvGrpSpPr/>
              <p:nvPr/>
            </p:nvGrpSpPr>
            <p:grpSpPr>
              <a:xfrm>
                <a:off x="6327885" y="0"/>
                <a:ext cx="5864115" cy="5898673"/>
                <a:chOff x="6327885" y="0"/>
                <a:chExt cx="5864115" cy="5898673"/>
              </a:xfrm>
            </p:grpSpPr>
            <p:cxnSp>
              <p:nvCxnSpPr>
                <p:cNvPr id="284" name="Shape 284"/>
                <p:cNvCxnSpPr/>
                <p:nvPr/>
              </p:nvCxnSpPr>
              <p:spPr>
                <a:xfrm>
                  <a:off x="6327885" y="0"/>
                  <a:ext cx="5864115" cy="5898673"/>
                </a:xfrm>
                <a:prstGeom prst="straightConnector1">
                  <a:avLst/>
                </a:prstGeom>
                <a:noFill/>
                <a:ln cap="flat" cmpd="sng" w="9525">
                  <a:solidFill>
                    <a:srgbClr val="A43E27">
                      <a:alpha val="24705"/>
                    </a:srgbClr>
                  </a:solidFill>
                  <a:prstDash val="solid"/>
                  <a:miter lim="800000"/>
                  <a:headEnd len="med" w="med" type="none"/>
                  <a:tailEnd len="med" w="med" type="none"/>
                </a:ln>
              </p:spPr>
            </p:cxnSp>
            <p:cxnSp>
              <p:nvCxnSpPr>
                <p:cNvPr id="285" name="Shape 285"/>
                <p:cNvCxnSpPr/>
                <p:nvPr/>
              </p:nvCxnSpPr>
              <p:spPr>
                <a:xfrm>
                  <a:off x="7549268" y="0"/>
                  <a:ext cx="4642732" cy="4672425"/>
                </a:xfrm>
                <a:prstGeom prst="straightConnector1">
                  <a:avLst/>
                </a:prstGeom>
                <a:noFill/>
                <a:ln cap="flat" cmpd="sng" w="9525">
                  <a:solidFill>
                    <a:srgbClr val="A43E27">
                      <a:alpha val="24705"/>
                    </a:srgbClr>
                  </a:solidFill>
                  <a:prstDash val="solid"/>
                  <a:miter lim="800000"/>
                  <a:headEnd len="med" w="med" type="none"/>
                  <a:tailEnd len="med" w="med" type="none"/>
                </a:ln>
              </p:spPr>
            </p:cxnSp>
            <p:cxnSp>
              <p:nvCxnSpPr>
                <p:cNvPr id="286" name="Shape 286"/>
                <p:cNvCxnSpPr/>
                <p:nvPr/>
              </p:nvCxnSpPr>
              <p:spPr>
                <a:xfrm>
                  <a:off x="8772997" y="0"/>
                  <a:ext cx="3419003" cy="3456749"/>
                </a:xfrm>
                <a:prstGeom prst="straightConnector1">
                  <a:avLst/>
                </a:prstGeom>
                <a:noFill/>
                <a:ln cap="flat" cmpd="sng" w="9525">
                  <a:solidFill>
                    <a:srgbClr val="A43E27">
                      <a:alpha val="24705"/>
                    </a:srgbClr>
                  </a:solidFill>
                  <a:prstDash val="solid"/>
                  <a:miter lim="800000"/>
                  <a:headEnd len="med" w="med" type="none"/>
                  <a:tailEnd len="med" w="med" type="none"/>
                </a:ln>
              </p:spPr>
            </p:cxnSp>
            <p:cxnSp>
              <p:nvCxnSpPr>
                <p:cNvPr id="287" name="Shape 287"/>
                <p:cNvCxnSpPr/>
                <p:nvPr/>
              </p:nvCxnSpPr>
              <p:spPr>
                <a:xfrm>
                  <a:off x="9982200" y="0"/>
                  <a:ext cx="2209800" cy="2226469"/>
                </a:xfrm>
                <a:prstGeom prst="straightConnector1">
                  <a:avLst/>
                </a:prstGeom>
                <a:noFill/>
                <a:ln cap="flat" cmpd="sng" w="9525">
                  <a:solidFill>
                    <a:srgbClr val="A43E27">
                      <a:alpha val="24705"/>
                    </a:srgbClr>
                  </a:solidFill>
                  <a:prstDash val="solid"/>
                  <a:miter lim="800000"/>
                  <a:headEnd len="med" w="med" type="none"/>
                  <a:tailEnd len="med" w="med" type="none"/>
                </a:ln>
              </p:spPr>
            </p:cxnSp>
            <p:cxnSp>
              <p:nvCxnSpPr>
                <p:cNvPr id="288" name="Shape 288"/>
                <p:cNvCxnSpPr/>
                <p:nvPr/>
              </p:nvCxnSpPr>
              <p:spPr>
                <a:xfrm>
                  <a:off x="11199019" y="0"/>
                  <a:ext cx="992981" cy="1002506"/>
                </a:xfrm>
                <a:prstGeom prst="straightConnector1">
                  <a:avLst/>
                </a:prstGeom>
                <a:noFill/>
                <a:ln cap="flat" cmpd="sng" w="9525">
                  <a:solidFill>
                    <a:srgbClr val="A43E27">
                      <a:alpha val="24705"/>
                    </a:srgbClr>
                  </a:solidFill>
                  <a:prstDash val="solid"/>
                  <a:miter lim="800000"/>
                  <a:headEnd len="med" w="med" type="none"/>
                  <a:tailEnd len="med" w="med" type="none"/>
                </a:ln>
              </p:spPr>
            </p:cxnSp>
          </p:grpSp>
          <p:cxnSp>
            <p:nvCxnSpPr>
              <p:cNvPr id="289" name="Shape 289"/>
              <p:cNvCxnSpPr/>
              <p:nvPr/>
            </p:nvCxnSpPr>
            <p:spPr>
              <a:xfrm rot="10800000">
                <a:off x="-1" y="1012053"/>
                <a:ext cx="5828811" cy="5845945"/>
              </a:xfrm>
              <a:prstGeom prst="straightConnector1">
                <a:avLst/>
              </a:prstGeom>
              <a:noFill/>
              <a:ln cap="flat" cmpd="sng" w="9525">
                <a:solidFill>
                  <a:srgbClr val="A43E27">
                    <a:alpha val="24705"/>
                  </a:srgbClr>
                </a:solidFill>
                <a:prstDash val="solid"/>
                <a:miter lim="800000"/>
                <a:headEnd len="med" w="med" type="none"/>
                <a:tailEnd len="med" w="med" type="none"/>
              </a:ln>
            </p:spPr>
          </p:cxnSp>
          <p:cxnSp>
            <p:nvCxnSpPr>
              <p:cNvPr id="290" name="Shape 290"/>
              <p:cNvCxnSpPr/>
              <p:nvPr/>
            </p:nvCxnSpPr>
            <p:spPr>
              <a:xfrm rot="10800000">
                <a:off x="-1" y="2227340"/>
                <a:ext cx="4614781" cy="4630658"/>
              </a:xfrm>
              <a:prstGeom prst="straightConnector1">
                <a:avLst/>
              </a:prstGeom>
              <a:noFill/>
              <a:ln cap="flat" cmpd="sng" w="9525">
                <a:solidFill>
                  <a:srgbClr val="A43E27">
                    <a:alpha val="24705"/>
                  </a:srgbClr>
                </a:solidFill>
                <a:prstDash val="solid"/>
                <a:miter lim="800000"/>
                <a:headEnd len="med" w="med" type="none"/>
                <a:tailEnd len="med" w="med" type="none"/>
              </a:ln>
            </p:spPr>
          </p:cxnSp>
          <p:cxnSp>
            <p:nvCxnSpPr>
              <p:cNvPr id="291" name="Shape 291"/>
              <p:cNvCxnSpPr/>
              <p:nvPr/>
            </p:nvCxnSpPr>
            <p:spPr>
              <a:xfrm rot="10800000">
                <a:off x="-1" y="3432149"/>
                <a:ext cx="3398419" cy="3425849"/>
              </a:xfrm>
              <a:prstGeom prst="straightConnector1">
                <a:avLst/>
              </a:prstGeom>
              <a:noFill/>
              <a:ln cap="flat" cmpd="sng" w="9525">
                <a:solidFill>
                  <a:srgbClr val="A43E27">
                    <a:alpha val="24705"/>
                  </a:srgbClr>
                </a:solidFill>
                <a:prstDash val="solid"/>
                <a:miter lim="800000"/>
                <a:headEnd len="med" w="med" type="none"/>
                <a:tailEnd len="med" w="med" type="none"/>
              </a:ln>
            </p:spPr>
          </p:cxnSp>
          <p:cxnSp>
            <p:nvCxnSpPr>
              <p:cNvPr id="292" name="Shape 292"/>
              <p:cNvCxnSpPr/>
              <p:nvPr/>
            </p:nvCxnSpPr>
            <p:spPr>
              <a:xfrm rot="10800000">
                <a:off x="-1" y="4651431"/>
                <a:ext cx="2196496" cy="2206567"/>
              </a:xfrm>
              <a:prstGeom prst="straightConnector1">
                <a:avLst/>
              </a:prstGeom>
              <a:noFill/>
              <a:ln cap="flat" cmpd="sng" w="9525">
                <a:solidFill>
                  <a:srgbClr val="A43E27">
                    <a:alpha val="24705"/>
                  </a:srgbClr>
                </a:solidFill>
                <a:prstDash val="solid"/>
                <a:miter lim="800000"/>
                <a:headEnd len="med" w="med" type="none"/>
                <a:tailEnd len="med" w="med" type="none"/>
              </a:ln>
            </p:spPr>
          </p:cxnSp>
          <p:cxnSp>
            <p:nvCxnSpPr>
              <p:cNvPr id="293" name="Shape 293"/>
              <p:cNvCxnSpPr/>
              <p:nvPr/>
            </p:nvCxnSpPr>
            <p:spPr>
              <a:xfrm rot="10800000">
                <a:off x="-1" y="5864453"/>
                <a:ext cx="987003" cy="993545"/>
              </a:xfrm>
              <a:prstGeom prst="straightConnector1">
                <a:avLst/>
              </a:prstGeom>
              <a:noFill/>
              <a:ln cap="flat" cmpd="sng" w="9525">
                <a:solidFill>
                  <a:srgbClr val="A43E27">
                    <a:alpha val="24705"/>
                  </a:srgbClr>
                </a:solidFill>
                <a:prstDash val="solid"/>
                <a:miter lim="800000"/>
                <a:headEnd len="med" w="med" type="none"/>
                <a:tailEnd len="med" w="med" type="none"/>
              </a:ln>
            </p:spPr>
          </p:cxnSp>
        </p:grpSp>
        <p:grpSp>
          <p:nvGrpSpPr>
            <p:cNvPr id="294" name="Shape 294"/>
            <p:cNvGrpSpPr/>
            <p:nvPr/>
          </p:nvGrpSpPr>
          <p:grpSpPr>
            <a:xfrm flipH="1">
              <a:off x="0" y="0"/>
              <a:ext cx="12192001" cy="6858000"/>
              <a:chOff x="-1" y="0"/>
              <a:chExt cx="12192001" cy="6858000"/>
            </a:xfrm>
          </p:grpSpPr>
          <p:cxnSp>
            <p:nvCxnSpPr>
              <p:cNvPr id="295" name="Shape 295"/>
              <p:cNvCxnSpPr/>
              <p:nvPr/>
            </p:nvCxnSpPr>
            <p:spPr>
              <a:xfrm>
                <a:off x="225425" y="0"/>
                <a:ext cx="6815931" cy="6858000"/>
              </a:xfrm>
              <a:prstGeom prst="straightConnector1">
                <a:avLst/>
              </a:prstGeom>
              <a:noFill/>
              <a:ln cap="flat" cmpd="sng" w="9525">
                <a:solidFill>
                  <a:srgbClr val="A43E27">
                    <a:alpha val="24705"/>
                  </a:srgbClr>
                </a:solidFill>
                <a:prstDash val="solid"/>
                <a:miter lim="800000"/>
                <a:headEnd len="med" w="med" type="none"/>
                <a:tailEnd len="med" w="med" type="none"/>
              </a:ln>
            </p:spPr>
          </p:cxnSp>
          <p:cxnSp>
            <p:nvCxnSpPr>
              <p:cNvPr id="296" name="Shape 296"/>
              <p:cNvCxnSpPr/>
              <p:nvPr/>
            </p:nvCxnSpPr>
            <p:spPr>
              <a:xfrm>
                <a:off x="1449154" y="0"/>
                <a:ext cx="6815931" cy="6858000"/>
              </a:xfrm>
              <a:prstGeom prst="straightConnector1">
                <a:avLst/>
              </a:prstGeom>
              <a:noFill/>
              <a:ln cap="flat" cmpd="sng" w="9525">
                <a:solidFill>
                  <a:srgbClr val="A43E27">
                    <a:alpha val="24705"/>
                  </a:srgbClr>
                </a:solidFill>
                <a:prstDash val="solid"/>
                <a:miter lim="800000"/>
                <a:headEnd len="med" w="med" type="none"/>
                <a:tailEnd len="med" w="med" type="none"/>
              </a:ln>
            </p:spPr>
          </p:cxnSp>
          <p:cxnSp>
            <p:nvCxnSpPr>
              <p:cNvPr id="297" name="Shape 297"/>
              <p:cNvCxnSpPr/>
              <p:nvPr/>
            </p:nvCxnSpPr>
            <p:spPr>
              <a:xfrm>
                <a:off x="2665982" y="0"/>
                <a:ext cx="6815931" cy="6858000"/>
              </a:xfrm>
              <a:prstGeom prst="straightConnector1">
                <a:avLst/>
              </a:prstGeom>
              <a:noFill/>
              <a:ln cap="flat" cmpd="sng" w="9525">
                <a:solidFill>
                  <a:srgbClr val="A43E27">
                    <a:alpha val="24705"/>
                  </a:srgbClr>
                </a:solidFill>
                <a:prstDash val="solid"/>
                <a:miter lim="800000"/>
                <a:headEnd len="med" w="med" type="none"/>
                <a:tailEnd len="med" w="med" type="none"/>
              </a:ln>
            </p:spPr>
          </p:cxnSp>
          <p:cxnSp>
            <p:nvCxnSpPr>
              <p:cNvPr id="298" name="Shape 298"/>
              <p:cNvCxnSpPr/>
              <p:nvPr/>
            </p:nvCxnSpPr>
            <p:spPr>
              <a:xfrm>
                <a:off x="3885119" y="0"/>
                <a:ext cx="6815931" cy="6858000"/>
              </a:xfrm>
              <a:prstGeom prst="straightConnector1">
                <a:avLst/>
              </a:prstGeom>
              <a:noFill/>
              <a:ln cap="flat" cmpd="sng" w="9525">
                <a:solidFill>
                  <a:srgbClr val="A43E27">
                    <a:alpha val="24705"/>
                  </a:srgbClr>
                </a:solidFill>
                <a:prstDash val="solid"/>
                <a:miter lim="800000"/>
                <a:headEnd len="med" w="med" type="none"/>
                <a:tailEnd len="med" w="med" type="none"/>
              </a:ln>
            </p:spPr>
          </p:cxnSp>
          <p:cxnSp>
            <p:nvCxnSpPr>
              <p:cNvPr id="299" name="Shape 299"/>
              <p:cNvCxnSpPr/>
              <p:nvPr/>
            </p:nvCxnSpPr>
            <p:spPr>
              <a:xfrm>
                <a:off x="5150644" y="0"/>
                <a:ext cx="6815931" cy="6858000"/>
              </a:xfrm>
              <a:prstGeom prst="straightConnector1">
                <a:avLst/>
              </a:prstGeom>
              <a:noFill/>
              <a:ln cap="flat" cmpd="sng" w="9525">
                <a:solidFill>
                  <a:srgbClr val="A43E27">
                    <a:alpha val="24705"/>
                  </a:srgbClr>
                </a:solidFill>
                <a:prstDash val="solid"/>
                <a:miter lim="800000"/>
                <a:headEnd len="med" w="med" type="none"/>
                <a:tailEnd len="med" w="med" type="none"/>
              </a:ln>
            </p:spPr>
          </p:cxnSp>
          <p:grpSp>
            <p:nvGrpSpPr>
              <p:cNvPr id="300" name="Shape 300"/>
              <p:cNvGrpSpPr/>
              <p:nvPr/>
            </p:nvGrpSpPr>
            <p:grpSpPr>
              <a:xfrm>
                <a:off x="6327885" y="0"/>
                <a:ext cx="5864115" cy="5898673"/>
                <a:chOff x="6327885" y="0"/>
                <a:chExt cx="5864115" cy="5898673"/>
              </a:xfrm>
            </p:grpSpPr>
            <p:cxnSp>
              <p:nvCxnSpPr>
                <p:cNvPr id="301" name="Shape 301"/>
                <p:cNvCxnSpPr/>
                <p:nvPr/>
              </p:nvCxnSpPr>
              <p:spPr>
                <a:xfrm>
                  <a:off x="6327885" y="0"/>
                  <a:ext cx="5864115" cy="5898673"/>
                </a:xfrm>
                <a:prstGeom prst="straightConnector1">
                  <a:avLst/>
                </a:prstGeom>
                <a:noFill/>
                <a:ln cap="flat" cmpd="sng" w="9525">
                  <a:solidFill>
                    <a:srgbClr val="A43E27">
                      <a:alpha val="24705"/>
                    </a:srgbClr>
                  </a:solidFill>
                  <a:prstDash val="solid"/>
                  <a:miter lim="800000"/>
                  <a:headEnd len="med" w="med" type="none"/>
                  <a:tailEnd len="med" w="med" type="none"/>
                </a:ln>
              </p:spPr>
            </p:cxnSp>
            <p:cxnSp>
              <p:nvCxnSpPr>
                <p:cNvPr id="302" name="Shape 302"/>
                <p:cNvCxnSpPr/>
                <p:nvPr/>
              </p:nvCxnSpPr>
              <p:spPr>
                <a:xfrm>
                  <a:off x="7549268" y="0"/>
                  <a:ext cx="4642732" cy="4672425"/>
                </a:xfrm>
                <a:prstGeom prst="straightConnector1">
                  <a:avLst/>
                </a:prstGeom>
                <a:noFill/>
                <a:ln cap="flat" cmpd="sng" w="9525">
                  <a:solidFill>
                    <a:srgbClr val="A43E27">
                      <a:alpha val="24705"/>
                    </a:srgbClr>
                  </a:solidFill>
                  <a:prstDash val="solid"/>
                  <a:miter lim="800000"/>
                  <a:headEnd len="med" w="med" type="none"/>
                  <a:tailEnd len="med" w="med" type="none"/>
                </a:ln>
              </p:spPr>
            </p:cxnSp>
            <p:cxnSp>
              <p:nvCxnSpPr>
                <p:cNvPr id="303" name="Shape 303"/>
                <p:cNvCxnSpPr/>
                <p:nvPr/>
              </p:nvCxnSpPr>
              <p:spPr>
                <a:xfrm>
                  <a:off x="8772997" y="0"/>
                  <a:ext cx="3419003" cy="3456749"/>
                </a:xfrm>
                <a:prstGeom prst="straightConnector1">
                  <a:avLst/>
                </a:prstGeom>
                <a:noFill/>
                <a:ln cap="flat" cmpd="sng" w="9525">
                  <a:solidFill>
                    <a:srgbClr val="A43E27">
                      <a:alpha val="24705"/>
                    </a:srgbClr>
                  </a:solidFill>
                  <a:prstDash val="solid"/>
                  <a:miter lim="800000"/>
                  <a:headEnd len="med" w="med" type="none"/>
                  <a:tailEnd len="med" w="med" type="none"/>
                </a:ln>
              </p:spPr>
            </p:cxnSp>
            <p:cxnSp>
              <p:nvCxnSpPr>
                <p:cNvPr id="304" name="Shape 304"/>
                <p:cNvCxnSpPr/>
                <p:nvPr/>
              </p:nvCxnSpPr>
              <p:spPr>
                <a:xfrm>
                  <a:off x="9982200" y="0"/>
                  <a:ext cx="2209800" cy="2226469"/>
                </a:xfrm>
                <a:prstGeom prst="straightConnector1">
                  <a:avLst/>
                </a:prstGeom>
                <a:noFill/>
                <a:ln cap="flat" cmpd="sng" w="9525">
                  <a:solidFill>
                    <a:srgbClr val="A43E27">
                      <a:alpha val="24705"/>
                    </a:srgbClr>
                  </a:solidFill>
                  <a:prstDash val="solid"/>
                  <a:miter lim="800000"/>
                  <a:headEnd len="med" w="med" type="none"/>
                  <a:tailEnd len="med" w="med" type="none"/>
                </a:ln>
              </p:spPr>
            </p:cxnSp>
            <p:cxnSp>
              <p:nvCxnSpPr>
                <p:cNvPr id="305" name="Shape 305"/>
                <p:cNvCxnSpPr/>
                <p:nvPr/>
              </p:nvCxnSpPr>
              <p:spPr>
                <a:xfrm>
                  <a:off x="11199019" y="0"/>
                  <a:ext cx="992981" cy="1002506"/>
                </a:xfrm>
                <a:prstGeom prst="straightConnector1">
                  <a:avLst/>
                </a:prstGeom>
                <a:noFill/>
                <a:ln cap="flat" cmpd="sng" w="9525">
                  <a:solidFill>
                    <a:srgbClr val="A43E27">
                      <a:alpha val="24705"/>
                    </a:srgbClr>
                  </a:solidFill>
                  <a:prstDash val="solid"/>
                  <a:miter lim="800000"/>
                  <a:headEnd len="med" w="med" type="none"/>
                  <a:tailEnd len="med" w="med" type="none"/>
                </a:ln>
              </p:spPr>
            </p:cxnSp>
          </p:grpSp>
          <p:cxnSp>
            <p:nvCxnSpPr>
              <p:cNvPr id="306" name="Shape 306"/>
              <p:cNvCxnSpPr/>
              <p:nvPr/>
            </p:nvCxnSpPr>
            <p:spPr>
              <a:xfrm rot="10800000">
                <a:off x="-1" y="1012053"/>
                <a:ext cx="5828811" cy="5845945"/>
              </a:xfrm>
              <a:prstGeom prst="straightConnector1">
                <a:avLst/>
              </a:prstGeom>
              <a:noFill/>
              <a:ln cap="flat" cmpd="sng" w="9525">
                <a:solidFill>
                  <a:srgbClr val="A43E27">
                    <a:alpha val="24705"/>
                  </a:srgbClr>
                </a:solidFill>
                <a:prstDash val="solid"/>
                <a:miter lim="800000"/>
                <a:headEnd len="med" w="med" type="none"/>
                <a:tailEnd len="med" w="med" type="none"/>
              </a:ln>
            </p:spPr>
          </p:cxnSp>
          <p:cxnSp>
            <p:nvCxnSpPr>
              <p:cNvPr id="307" name="Shape 307"/>
              <p:cNvCxnSpPr/>
              <p:nvPr/>
            </p:nvCxnSpPr>
            <p:spPr>
              <a:xfrm rot="10800000">
                <a:off x="-1" y="2227340"/>
                <a:ext cx="4614781" cy="4630658"/>
              </a:xfrm>
              <a:prstGeom prst="straightConnector1">
                <a:avLst/>
              </a:prstGeom>
              <a:noFill/>
              <a:ln cap="flat" cmpd="sng" w="9525">
                <a:solidFill>
                  <a:srgbClr val="A43E27">
                    <a:alpha val="24705"/>
                  </a:srgbClr>
                </a:solidFill>
                <a:prstDash val="solid"/>
                <a:miter lim="800000"/>
                <a:headEnd len="med" w="med" type="none"/>
                <a:tailEnd len="med" w="med" type="none"/>
              </a:ln>
            </p:spPr>
          </p:cxnSp>
          <p:cxnSp>
            <p:nvCxnSpPr>
              <p:cNvPr id="308" name="Shape 308"/>
              <p:cNvCxnSpPr/>
              <p:nvPr/>
            </p:nvCxnSpPr>
            <p:spPr>
              <a:xfrm rot="10800000">
                <a:off x="-1" y="3432149"/>
                <a:ext cx="3398419" cy="3425849"/>
              </a:xfrm>
              <a:prstGeom prst="straightConnector1">
                <a:avLst/>
              </a:prstGeom>
              <a:noFill/>
              <a:ln cap="flat" cmpd="sng" w="9525">
                <a:solidFill>
                  <a:srgbClr val="A43E27">
                    <a:alpha val="24705"/>
                  </a:srgbClr>
                </a:solidFill>
                <a:prstDash val="solid"/>
                <a:miter lim="800000"/>
                <a:headEnd len="med" w="med" type="none"/>
                <a:tailEnd len="med" w="med" type="none"/>
              </a:ln>
            </p:spPr>
          </p:cxnSp>
          <p:cxnSp>
            <p:nvCxnSpPr>
              <p:cNvPr id="309" name="Shape 309"/>
              <p:cNvCxnSpPr/>
              <p:nvPr/>
            </p:nvCxnSpPr>
            <p:spPr>
              <a:xfrm rot="10800000">
                <a:off x="-1" y="4651431"/>
                <a:ext cx="2196496" cy="2206567"/>
              </a:xfrm>
              <a:prstGeom prst="straightConnector1">
                <a:avLst/>
              </a:prstGeom>
              <a:noFill/>
              <a:ln cap="flat" cmpd="sng" w="9525">
                <a:solidFill>
                  <a:srgbClr val="A43E27">
                    <a:alpha val="24705"/>
                  </a:srgbClr>
                </a:solidFill>
                <a:prstDash val="solid"/>
                <a:miter lim="800000"/>
                <a:headEnd len="med" w="med" type="none"/>
                <a:tailEnd len="med" w="med" type="none"/>
              </a:ln>
            </p:spPr>
          </p:cxnSp>
          <p:cxnSp>
            <p:nvCxnSpPr>
              <p:cNvPr id="310" name="Shape 310"/>
              <p:cNvCxnSpPr/>
              <p:nvPr/>
            </p:nvCxnSpPr>
            <p:spPr>
              <a:xfrm rot="10800000">
                <a:off x="-1" y="5864453"/>
                <a:ext cx="987003" cy="993545"/>
              </a:xfrm>
              <a:prstGeom prst="straightConnector1">
                <a:avLst/>
              </a:prstGeom>
              <a:noFill/>
              <a:ln cap="flat" cmpd="sng" w="9525">
                <a:solidFill>
                  <a:srgbClr val="A43E27">
                    <a:alpha val="24705"/>
                  </a:srgbClr>
                </a:solidFill>
                <a:prstDash val="solid"/>
                <a:miter lim="800000"/>
                <a:headEnd len="med" w="med" type="none"/>
                <a:tailEnd len="med" w="med" type="none"/>
              </a:ln>
            </p:spPr>
          </p:cxnSp>
        </p:grpSp>
      </p:grpSp>
      <p:sp>
        <p:nvSpPr>
          <p:cNvPr id="311" name="Shape 311"/>
          <p:cNvSpPr/>
          <p:nvPr/>
        </p:nvSpPr>
        <p:spPr>
          <a:xfrm>
            <a:off x="0" y="0"/>
            <a:ext cx="7315200" cy="6858000"/>
          </a:xfrm>
          <a:prstGeom prst="rect">
            <a:avLst/>
          </a:prstGeom>
          <a:gradFill>
            <a:gsLst>
              <a:gs pos="0">
                <a:schemeClr val="lt1"/>
              </a:gs>
              <a:gs pos="69000">
                <a:schemeClr val="lt1"/>
              </a:gs>
              <a:gs pos="100000">
                <a:srgbClr val="F2F2F2"/>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12" name="Shape 312"/>
          <p:cNvSpPr txBox="1"/>
          <p:nvPr>
            <p:ph type="title"/>
          </p:nvPr>
        </p:nvSpPr>
        <p:spPr>
          <a:xfrm>
            <a:off x="7913152" y="571500"/>
            <a:ext cx="3657600" cy="2197100"/>
          </a:xfrm>
          <a:prstGeom prst="rect">
            <a:avLst/>
          </a:prstGeom>
          <a:noFill/>
          <a:ln>
            <a:noFill/>
          </a:ln>
        </p:spPr>
        <p:txBody>
          <a:bodyPr anchorCtr="0" anchor="b" bIns="91425" lIns="91425" spcFirstLastPara="1" rIns="91425" wrap="square" tIns="91425"/>
          <a:lstStyle>
            <a:lvl1pPr lvl="0" marR="0" rtl="0" algn="l">
              <a:lnSpc>
                <a:spcPct val="90000"/>
              </a:lnSpc>
              <a:spcBef>
                <a:spcPts val="0"/>
              </a:spcBef>
              <a:spcAft>
                <a:spcPts val="0"/>
              </a:spcAft>
              <a:buClr>
                <a:schemeClr val="lt1"/>
              </a:buClr>
              <a:buSzPts val="2600"/>
              <a:buFont typeface="Arial"/>
              <a:buNone/>
              <a:defRPr b="1" i="0" sz="2600" u="none" cap="none" strike="noStrik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13" name="Shape 313"/>
          <p:cNvSpPr txBox="1"/>
          <p:nvPr>
            <p:ph idx="1" type="body"/>
          </p:nvPr>
        </p:nvSpPr>
        <p:spPr>
          <a:xfrm>
            <a:off x="543197" y="571500"/>
            <a:ext cx="6217920" cy="5715000"/>
          </a:xfrm>
          <a:prstGeom prst="rect">
            <a:avLst/>
          </a:prstGeom>
          <a:noFill/>
          <a:ln>
            <a:noFill/>
          </a:ln>
        </p:spPr>
        <p:txBody>
          <a:bodyPr anchorCtr="0" anchor="t" bIns="91425" lIns="91425" spcFirstLastPara="1" rIns="91425" wrap="square" tIns="91425"/>
          <a:lstStyle>
            <a:lvl1pPr indent="-355600" lvl="0" marL="457200" marR="0" rtl="0" algn="l">
              <a:lnSpc>
                <a:spcPct val="90000"/>
              </a:lnSpc>
              <a:spcBef>
                <a:spcPts val="1800"/>
              </a:spcBef>
              <a:spcAft>
                <a:spcPts val="0"/>
              </a:spcAft>
              <a:buClr>
                <a:srgbClr val="A43E27"/>
              </a:buClr>
              <a:buSzPts val="2000"/>
              <a:buFont typeface="Arial"/>
              <a:buChar char="▪"/>
              <a:defRPr b="0" i="0" sz="2000" u="none" cap="none" strike="noStrike">
                <a:solidFill>
                  <a:schemeClr val="dk1"/>
                </a:solidFill>
                <a:latin typeface="Arial"/>
                <a:ea typeface="Arial"/>
                <a:cs typeface="Arial"/>
                <a:sym typeface="Arial"/>
              </a:defRPr>
            </a:lvl1pPr>
            <a:lvl2pPr indent="-342900" lvl="1" marL="914400" marR="0" rtl="0" algn="l">
              <a:lnSpc>
                <a:spcPct val="90000"/>
              </a:lnSpc>
              <a:spcBef>
                <a:spcPts val="1200"/>
              </a:spcBef>
              <a:spcAft>
                <a:spcPts val="0"/>
              </a:spcAft>
              <a:buClr>
                <a:srgbClr val="A43E27"/>
              </a:buClr>
              <a:buSzPts val="1800"/>
              <a:buFont typeface="Arial"/>
              <a:buChar char="▪"/>
              <a:defRPr b="0" i="0" sz="1800" u="none" cap="none" strike="noStrike">
                <a:solidFill>
                  <a:schemeClr val="dk1"/>
                </a:solidFill>
                <a:latin typeface="Arial"/>
                <a:ea typeface="Arial"/>
                <a:cs typeface="Arial"/>
                <a:sym typeface="Arial"/>
              </a:defRPr>
            </a:lvl2pPr>
            <a:lvl3pPr indent="-330200" lvl="2" marL="1371600" marR="0" rtl="0" algn="l">
              <a:lnSpc>
                <a:spcPct val="90000"/>
              </a:lnSpc>
              <a:spcBef>
                <a:spcPts val="800"/>
              </a:spcBef>
              <a:spcAft>
                <a:spcPts val="0"/>
              </a:spcAft>
              <a:buClr>
                <a:srgbClr val="A43E27"/>
              </a:buClr>
              <a:buSzPts val="1600"/>
              <a:buFont typeface="Arial"/>
              <a:buChar char="▪"/>
              <a:defRPr b="0" i="0" sz="1600" u="none" cap="none" strike="noStrike">
                <a:solidFill>
                  <a:schemeClr val="dk1"/>
                </a:solidFill>
                <a:latin typeface="Arial"/>
                <a:ea typeface="Arial"/>
                <a:cs typeface="Arial"/>
                <a:sym typeface="Arial"/>
              </a:defRPr>
            </a:lvl3pPr>
            <a:lvl4pPr indent="-317500" lvl="3" marL="1828800" marR="0" rtl="0" algn="l">
              <a:lnSpc>
                <a:spcPct val="90000"/>
              </a:lnSpc>
              <a:spcBef>
                <a:spcPts val="800"/>
              </a:spcBef>
              <a:spcAft>
                <a:spcPts val="0"/>
              </a:spcAft>
              <a:buClr>
                <a:srgbClr val="A43E27"/>
              </a:buClr>
              <a:buSzPts val="1400"/>
              <a:buFont typeface="Arial"/>
              <a:buChar char="▪"/>
              <a:defRPr b="0" i="0" sz="1400" u="none" cap="none" strike="noStrike">
                <a:solidFill>
                  <a:schemeClr val="dk1"/>
                </a:solidFill>
                <a:latin typeface="Arial"/>
                <a:ea typeface="Arial"/>
                <a:cs typeface="Arial"/>
                <a:sym typeface="Arial"/>
              </a:defRPr>
            </a:lvl4pPr>
            <a:lvl5pPr indent="-317500" lvl="4" marL="2286000" marR="0" rtl="0" algn="l">
              <a:lnSpc>
                <a:spcPct val="90000"/>
              </a:lnSpc>
              <a:spcBef>
                <a:spcPts val="600"/>
              </a:spcBef>
              <a:spcAft>
                <a:spcPts val="0"/>
              </a:spcAft>
              <a:buClr>
                <a:srgbClr val="A43E27"/>
              </a:buClr>
              <a:buSzPts val="1400"/>
              <a:buFont typeface="Arial"/>
              <a:buChar char="▪"/>
              <a:defRPr b="0" i="0" sz="1400" u="none" cap="none" strike="noStrike">
                <a:solidFill>
                  <a:schemeClr val="dk1"/>
                </a:solidFill>
                <a:latin typeface="Arial"/>
                <a:ea typeface="Arial"/>
                <a:cs typeface="Arial"/>
                <a:sym typeface="Arial"/>
              </a:defRPr>
            </a:lvl5pPr>
            <a:lvl6pPr indent="-355600" lvl="5" marL="2743200" marR="0" rtl="0" algn="l">
              <a:lnSpc>
                <a:spcPct val="90000"/>
              </a:lnSpc>
              <a:spcBef>
                <a:spcPts val="600"/>
              </a:spcBef>
              <a:spcAft>
                <a:spcPts val="0"/>
              </a:spcAft>
              <a:buClr>
                <a:srgbClr val="A43E27"/>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90000"/>
              </a:lnSpc>
              <a:spcBef>
                <a:spcPts val="600"/>
              </a:spcBef>
              <a:spcAft>
                <a:spcPts val="0"/>
              </a:spcAft>
              <a:buClr>
                <a:srgbClr val="A43E27"/>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90000"/>
              </a:lnSpc>
              <a:spcBef>
                <a:spcPts val="600"/>
              </a:spcBef>
              <a:spcAft>
                <a:spcPts val="0"/>
              </a:spcAft>
              <a:buClr>
                <a:srgbClr val="A43E27"/>
              </a:buClr>
              <a:buSzPts val="2000"/>
              <a:buFont typeface="Arial"/>
              <a:buChar char="▪"/>
              <a:defRPr b="0" i="0" sz="2000" u="none" cap="none" strike="noStrike">
                <a:solidFill>
                  <a:schemeClr val="dk1"/>
                </a:solidFill>
                <a:latin typeface="Arial"/>
                <a:ea typeface="Arial"/>
                <a:cs typeface="Arial"/>
                <a:sym typeface="Arial"/>
              </a:defRPr>
            </a:lvl8pPr>
            <a:lvl9pPr indent="-228600" lvl="8" marL="4114800" marR="0" rtl="0" algn="l">
              <a:lnSpc>
                <a:spcPct val="90000"/>
              </a:lnSpc>
              <a:spcBef>
                <a:spcPts val="600"/>
              </a:spcBef>
              <a:spcAft>
                <a:spcPts val="0"/>
              </a:spcAft>
              <a:buClr>
                <a:srgbClr val="A43E27"/>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314" name="Shape 314"/>
          <p:cNvSpPr txBox="1"/>
          <p:nvPr>
            <p:ph idx="2" type="body"/>
          </p:nvPr>
        </p:nvSpPr>
        <p:spPr>
          <a:xfrm>
            <a:off x="7913152" y="2995012"/>
            <a:ext cx="3657600" cy="2285950"/>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200"/>
              </a:spcBef>
              <a:spcAft>
                <a:spcPts val="0"/>
              </a:spcAft>
              <a:buClr>
                <a:srgbClr val="A43E27"/>
              </a:buClr>
              <a:buSzPts val="1600"/>
              <a:buFont typeface="Arial"/>
              <a:buNone/>
              <a:defRPr b="0" i="0" sz="1600" u="none" cap="none" strike="noStrike">
                <a:solidFill>
                  <a:schemeClr val="lt1"/>
                </a:solidFill>
                <a:latin typeface="Arial"/>
                <a:ea typeface="Arial"/>
                <a:cs typeface="Arial"/>
                <a:sym typeface="Arial"/>
              </a:defRPr>
            </a:lvl1pPr>
            <a:lvl2pPr indent="-228600" lvl="1" marL="914400" marR="0" rtl="0" algn="l">
              <a:lnSpc>
                <a:spcPct val="90000"/>
              </a:lnSpc>
              <a:spcBef>
                <a:spcPts val="1200"/>
              </a:spcBef>
              <a:spcAft>
                <a:spcPts val="0"/>
              </a:spcAft>
              <a:buClr>
                <a:srgbClr val="A43E27"/>
              </a:buClr>
              <a:buSzPts val="1400"/>
              <a:buFont typeface="Arial"/>
              <a:buNone/>
              <a:defRPr b="0" i="0" sz="1400" u="none" cap="none" strike="noStrike">
                <a:solidFill>
                  <a:schemeClr val="dk1"/>
                </a:solidFill>
                <a:latin typeface="Arial"/>
                <a:ea typeface="Arial"/>
                <a:cs typeface="Arial"/>
                <a:sym typeface="Arial"/>
              </a:defRPr>
            </a:lvl2pPr>
            <a:lvl3pPr indent="-228600" lvl="2" marL="1371600" marR="0" rtl="0" algn="l">
              <a:lnSpc>
                <a:spcPct val="90000"/>
              </a:lnSpc>
              <a:spcBef>
                <a:spcPts val="800"/>
              </a:spcBef>
              <a:spcAft>
                <a:spcPts val="0"/>
              </a:spcAft>
              <a:buClr>
                <a:srgbClr val="A43E27"/>
              </a:buClr>
              <a:buSzPts val="1200"/>
              <a:buFont typeface="Arial"/>
              <a:buNone/>
              <a:defRPr b="0" i="0" sz="1200" u="none" cap="none" strike="noStrike">
                <a:solidFill>
                  <a:schemeClr val="dk1"/>
                </a:solidFill>
                <a:latin typeface="Arial"/>
                <a:ea typeface="Arial"/>
                <a:cs typeface="Arial"/>
                <a:sym typeface="Arial"/>
              </a:defRPr>
            </a:lvl3pPr>
            <a:lvl4pPr indent="-228600" lvl="3" marL="1828800" marR="0" rtl="0" algn="l">
              <a:lnSpc>
                <a:spcPct val="90000"/>
              </a:lnSpc>
              <a:spcBef>
                <a:spcPts val="800"/>
              </a:spcBef>
              <a:spcAft>
                <a:spcPts val="0"/>
              </a:spcAft>
              <a:buClr>
                <a:srgbClr val="A43E27"/>
              </a:buClr>
              <a:buSzPts val="1000"/>
              <a:buFont typeface="Arial"/>
              <a:buNone/>
              <a:defRPr b="0" i="0" sz="1000" u="none" cap="none" strike="noStrike">
                <a:solidFill>
                  <a:schemeClr val="dk1"/>
                </a:solidFill>
                <a:latin typeface="Arial"/>
                <a:ea typeface="Arial"/>
                <a:cs typeface="Arial"/>
                <a:sym typeface="Arial"/>
              </a:defRPr>
            </a:lvl4pPr>
            <a:lvl5pPr indent="-228600" lvl="4" marL="2286000" marR="0" rtl="0" algn="l">
              <a:lnSpc>
                <a:spcPct val="90000"/>
              </a:lnSpc>
              <a:spcBef>
                <a:spcPts val="600"/>
              </a:spcBef>
              <a:spcAft>
                <a:spcPts val="0"/>
              </a:spcAft>
              <a:buClr>
                <a:srgbClr val="A43E27"/>
              </a:buClr>
              <a:buSzPts val="1000"/>
              <a:buFont typeface="Arial"/>
              <a:buNone/>
              <a:defRPr b="0" i="0" sz="1000" u="none" cap="none" strike="noStrike">
                <a:solidFill>
                  <a:schemeClr val="dk1"/>
                </a:solidFill>
                <a:latin typeface="Arial"/>
                <a:ea typeface="Arial"/>
                <a:cs typeface="Arial"/>
                <a:sym typeface="Arial"/>
              </a:defRPr>
            </a:lvl5pPr>
            <a:lvl6pPr indent="-228600" lvl="5" marL="2743200" marR="0" rtl="0" algn="l">
              <a:lnSpc>
                <a:spcPct val="90000"/>
              </a:lnSpc>
              <a:spcBef>
                <a:spcPts val="600"/>
              </a:spcBef>
              <a:spcAft>
                <a:spcPts val="0"/>
              </a:spcAft>
              <a:buClr>
                <a:srgbClr val="A43E27"/>
              </a:buClr>
              <a:buSzPts val="1000"/>
              <a:buFont typeface="Arial"/>
              <a:buNone/>
              <a:defRPr b="0" i="0" sz="1000" u="none" cap="none" strike="noStrike">
                <a:solidFill>
                  <a:schemeClr val="dk1"/>
                </a:solidFill>
                <a:latin typeface="Arial"/>
                <a:ea typeface="Arial"/>
                <a:cs typeface="Arial"/>
                <a:sym typeface="Arial"/>
              </a:defRPr>
            </a:lvl6pPr>
            <a:lvl7pPr indent="-228600" lvl="6" marL="3200400" marR="0" rtl="0" algn="l">
              <a:lnSpc>
                <a:spcPct val="90000"/>
              </a:lnSpc>
              <a:spcBef>
                <a:spcPts val="600"/>
              </a:spcBef>
              <a:spcAft>
                <a:spcPts val="0"/>
              </a:spcAft>
              <a:buClr>
                <a:srgbClr val="A43E27"/>
              </a:buClr>
              <a:buSzPts val="1000"/>
              <a:buFont typeface="Arial"/>
              <a:buNone/>
              <a:defRPr b="0" i="0" sz="1000" u="none" cap="none" strike="noStrike">
                <a:solidFill>
                  <a:schemeClr val="dk1"/>
                </a:solidFill>
                <a:latin typeface="Arial"/>
                <a:ea typeface="Arial"/>
                <a:cs typeface="Arial"/>
                <a:sym typeface="Arial"/>
              </a:defRPr>
            </a:lvl7pPr>
            <a:lvl8pPr indent="-228600" lvl="7" marL="3657600" marR="0" rtl="0" algn="l">
              <a:lnSpc>
                <a:spcPct val="90000"/>
              </a:lnSpc>
              <a:spcBef>
                <a:spcPts val="600"/>
              </a:spcBef>
              <a:spcAft>
                <a:spcPts val="0"/>
              </a:spcAft>
              <a:buClr>
                <a:srgbClr val="A43E27"/>
              </a:buClr>
              <a:buSzPts val="1000"/>
              <a:buFont typeface="Arial"/>
              <a:buNone/>
              <a:defRPr b="0" i="0" sz="1000" u="none" cap="none" strike="noStrike">
                <a:solidFill>
                  <a:schemeClr val="dk1"/>
                </a:solidFill>
                <a:latin typeface="Arial"/>
                <a:ea typeface="Arial"/>
                <a:cs typeface="Arial"/>
                <a:sym typeface="Arial"/>
              </a:defRPr>
            </a:lvl8pPr>
            <a:lvl9pPr indent="-228600" lvl="8" marL="4114800" marR="0" rtl="0" algn="l">
              <a:lnSpc>
                <a:spcPct val="90000"/>
              </a:lnSpc>
              <a:spcBef>
                <a:spcPts val="600"/>
              </a:spcBef>
              <a:spcAft>
                <a:spcPts val="0"/>
              </a:spcAft>
              <a:buClr>
                <a:srgbClr val="A43E27"/>
              </a:buClr>
              <a:buSzPts val="1000"/>
              <a:buFont typeface="Arial"/>
              <a:buNone/>
              <a:defRPr b="0" i="0" sz="1000" u="none" cap="none" strike="noStrike">
                <a:solidFill>
                  <a:schemeClr val="dk1"/>
                </a:solidFill>
                <a:latin typeface="Arial"/>
                <a:ea typeface="Arial"/>
                <a:cs typeface="Arial"/>
                <a:sym typeface="Arial"/>
              </a:defRPr>
            </a:lvl9pPr>
          </a:lstStyle>
          <a:p/>
        </p:txBody>
      </p:sp>
      <p:cxnSp>
        <p:nvCxnSpPr>
          <p:cNvPr id="315" name="Shape 315"/>
          <p:cNvCxnSpPr/>
          <p:nvPr/>
        </p:nvCxnSpPr>
        <p:spPr>
          <a:xfrm>
            <a:off x="7923089" y="2895600"/>
            <a:ext cx="3659311" cy="0"/>
          </a:xfrm>
          <a:prstGeom prst="straightConnector1">
            <a:avLst/>
          </a:prstGeom>
          <a:noFill/>
          <a:ln cap="flat" cmpd="sng" w="19050">
            <a:solidFill>
              <a:schemeClr val="lt1"/>
            </a:solidFill>
            <a:prstDash val="solid"/>
            <a:miter lim="800000"/>
            <a:headEnd len="med" w="med" type="none"/>
            <a:tailEnd len="med" w="med" type="none"/>
          </a:ln>
        </p:spPr>
      </p:cxnSp>
      <p:sp>
        <p:nvSpPr>
          <p:cNvPr id="316" name="Shape 316"/>
          <p:cNvSpPr txBox="1"/>
          <p:nvPr>
            <p:ph idx="11" type="ftr"/>
          </p:nvPr>
        </p:nvSpPr>
        <p:spPr>
          <a:xfrm>
            <a:off x="609601" y="6289679"/>
            <a:ext cx="6128030" cy="222436"/>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100" u="none" cap="none" strike="noStrike">
                <a:solidFill>
                  <a:srgbClr val="41424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17" name="Shape 317"/>
          <p:cNvSpPr txBox="1"/>
          <p:nvPr>
            <p:ph idx="10" type="dt"/>
          </p:nvPr>
        </p:nvSpPr>
        <p:spPr>
          <a:xfrm>
            <a:off x="9294042" y="6289679"/>
            <a:ext cx="965946" cy="222436"/>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b="0" i="0" sz="11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18" name="Shape 318"/>
          <p:cNvSpPr txBox="1"/>
          <p:nvPr>
            <p:ph idx="12" type="sldNum"/>
          </p:nvPr>
        </p:nvSpPr>
        <p:spPr>
          <a:xfrm>
            <a:off x="10665311" y="6289679"/>
            <a:ext cx="918882" cy="22243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100" u="none" cap="none" strike="noStrike">
                <a:solidFill>
                  <a:schemeClr val="lt1"/>
                </a:solidFill>
                <a:latin typeface="Arial"/>
                <a:ea typeface="Arial"/>
                <a:cs typeface="Arial"/>
                <a:sym typeface="Arial"/>
              </a:rPr>
              <a:t>‹#›</a:t>
            </a:fld>
            <a:endParaRPr b="0" i="0" sz="1100" u="none" cap="none" strike="noStrike">
              <a:solidFill>
                <a:schemeClr val="lt1"/>
              </a:solidFill>
              <a:latin typeface="Arial"/>
              <a:ea typeface="Arial"/>
              <a:cs typeface="Arial"/>
              <a:sym typeface="Arial"/>
            </a:endParaRPr>
          </a:p>
        </p:txBody>
      </p:sp>
    </p:spTree>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type="picTx">
  <p:cSld name="Picture with Caption">
    <p:bg>
      <p:bgPr>
        <a:gradFill>
          <a:gsLst>
            <a:gs pos="0">
              <a:schemeClr val="accent1"/>
            </a:gs>
            <a:gs pos="100000">
              <a:srgbClr val="AF4329"/>
            </a:gs>
          </a:gsLst>
          <a:path path="circle">
            <a:fillToRect b="50%" l="50%" r="50%" t="50%"/>
          </a:path>
          <a:tileRect/>
        </a:gradFill>
      </p:bgPr>
    </p:bg>
    <p:spTree>
      <p:nvGrpSpPr>
        <p:cNvPr id="319" name="Shape 319"/>
        <p:cNvGrpSpPr/>
        <p:nvPr/>
      </p:nvGrpSpPr>
      <p:grpSpPr>
        <a:xfrm>
          <a:off x="0" y="0"/>
          <a:ext cx="0" cy="0"/>
          <a:chOff x="0" y="0"/>
          <a:chExt cx="0" cy="0"/>
        </a:xfrm>
      </p:grpSpPr>
      <p:grpSp>
        <p:nvGrpSpPr>
          <p:cNvPr id="320" name="Shape 320"/>
          <p:cNvGrpSpPr/>
          <p:nvPr/>
        </p:nvGrpSpPr>
        <p:grpSpPr>
          <a:xfrm>
            <a:off x="-1" y="0"/>
            <a:ext cx="12192002" cy="6858000"/>
            <a:chOff x="-1" y="0"/>
            <a:chExt cx="12192002" cy="6858000"/>
          </a:xfrm>
        </p:grpSpPr>
        <p:cxnSp>
          <p:nvCxnSpPr>
            <p:cNvPr id="321" name="Shape 321"/>
            <p:cNvCxnSpPr/>
            <p:nvPr/>
          </p:nvCxnSpPr>
          <p:spPr>
            <a:xfrm>
              <a:off x="610194" y="0"/>
              <a:ext cx="0" cy="6858000"/>
            </a:xfrm>
            <a:prstGeom prst="straightConnector1">
              <a:avLst/>
            </a:prstGeom>
            <a:noFill/>
            <a:ln cap="flat" cmpd="sng" w="9525">
              <a:solidFill>
                <a:srgbClr val="A43E27">
                  <a:alpha val="24705"/>
                </a:srgbClr>
              </a:solidFill>
              <a:prstDash val="solid"/>
              <a:miter lim="800000"/>
              <a:headEnd len="med" w="med" type="none"/>
              <a:tailEnd len="med" w="med" type="none"/>
            </a:ln>
          </p:spPr>
        </p:cxnSp>
        <p:cxnSp>
          <p:nvCxnSpPr>
            <p:cNvPr id="322" name="Shape 322"/>
            <p:cNvCxnSpPr/>
            <p:nvPr/>
          </p:nvCxnSpPr>
          <p:spPr>
            <a:xfrm>
              <a:off x="1829332" y="0"/>
              <a:ext cx="0" cy="6858000"/>
            </a:xfrm>
            <a:prstGeom prst="straightConnector1">
              <a:avLst/>
            </a:prstGeom>
            <a:noFill/>
            <a:ln cap="flat" cmpd="sng" w="9525">
              <a:solidFill>
                <a:srgbClr val="A43E27">
                  <a:alpha val="24705"/>
                </a:srgbClr>
              </a:solidFill>
              <a:prstDash val="solid"/>
              <a:miter lim="800000"/>
              <a:headEnd len="med" w="med" type="none"/>
              <a:tailEnd len="med" w="med" type="none"/>
            </a:ln>
          </p:spPr>
        </p:cxnSp>
        <p:cxnSp>
          <p:nvCxnSpPr>
            <p:cNvPr id="323" name="Shape 323"/>
            <p:cNvCxnSpPr/>
            <p:nvPr/>
          </p:nvCxnSpPr>
          <p:spPr>
            <a:xfrm>
              <a:off x="3048470" y="0"/>
              <a:ext cx="0" cy="6858000"/>
            </a:xfrm>
            <a:prstGeom prst="straightConnector1">
              <a:avLst/>
            </a:prstGeom>
            <a:noFill/>
            <a:ln cap="flat" cmpd="sng" w="9525">
              <a:solidFill>
                <a:srgbClr val="A43E27">
                  <a:alpha val="24705"/>
                </a:srgbClr>
              </a:solidFill>
              <a:prstDash val="solid"/>
              <a:miter lim="800000"/>
              <a:headEnd len="med" w="med" type="none"/>
              <a:tailEnd len="med" w="med" type="none"/>
            </a:ln>
          </p:spPr>
        </p:cxnSp>
        <p:cxnSp>
          <p:nvCxnSpPr>
            <p:cNvPr id="324" name="Shape 324"/>
            <p:cNvCxnSpPr/>
            <p:nvPr/>
          </p:nvCxnSpPr>
          <p:spPr>
            <a:xfrm>
              <a:off x="4267608" y="0"/>
              <a:ext cx="0" cy="6858000"/>
            </a:xfrm>
            <a:prstGeom prst="straightConnector1">
              <a:avLst/>
            </a:prstGeom>
            <a:noFill/>
            <a:ln cap="flat" cmpd="sng" w="9525">
              <a:solidFill>
                <a:srgbClr val="A43E27">
                  <a:alpha val="24705"/>
                </a:srgbClr>
              </a:solidFill>
              <a:prstDash val="solid"/>
              <a:miter lim="800000"/>
              <a:headEnd len="med" w="med" type="none"/>
              <a:tailEnd len="med" w="med" type="none"/>
            </a:ln>
          </p:spPr>
        </p:cxnSp>
        <p:cxnSp>
          <p:nvCxnSpPr>
            <p:cNvPr id="325" name="Shape 325"/>
            <p:cNvCxnSpPr/>
            <p:nvPr/>
          </p:nvCxnSpPr>
          <p:spPr>
            <a:xfrm>
              <a:off x="5486746" y="0"/>
              <a:ext cx="0" cy="6858000"/>
            </a:xfrm>
            <a:prstGeom prst="straightConnector1">
              <a:avLst/>
            </a:prstGeom>
            <a:noFill/>
            <a:ln cap="flat" cmpd="sng" w="9525">
              <a:solidFill>
                <a:srgbClr val="A43E27">
                  <a:alpha val="24705"/>
                </a:srgbClr>
              </a:solidFill>
              <a:prstDash val="solid"/>
              <a:miter lim="800000"/>
              <a:headEnd len="med" w="med" type="none"/>
              <a:tailEnd len="med" w="med" type="none"/>
            </a:ln>
          </p:spPr>
        </p:cxnSp>
        <p:cxnSp>
          <p:nvCxnSpPr>
            <p:cNvPr id="326" name="Shape 326"/>
            <p:cNvCxnSpPr/>
            <p:nvPr/>
          </p:nvCxnSpPr>
          <p:spPr>
            <a:xfrm>
              <a:off x="6705884" y="0"/>
              <a:ext cx="0" cy="6858000"/>
            </a:xfrm>
            <a:prstGeom prst="straightConnector1">
              <a:avLst/>
            </a:prstGeom>
            <a:noFill/>
            <a:ln cap="flat" cmpd="sng" w="9525">
              <a:solidFill>
                <a:srgbClr val="A43E27">
                  <a:alpha val="24705"/>
                </a:srgbClr>
              </a:solidFill>
              <a:prstDash val="solid"/>
              <a:miter lim="800000"/>
              <a:headEnd len="med" w="med" type="none"/>
              <a:tailEnd len="med" w="med" type="none"/>
            </a:ln>
          </p:spPr>
        </p:cxnSp>
        <p:cxnSp>
          <p:nvCxnSpPr>
            <p:cNvPr id="327" name="Shape 327"/>
            <p:cNvCxnSpPr/>
            <p:nvPr/>
          </p:nvCxnSpPr>
          <p:spPr>
            <a:xfrm>
              <a:off x="7925022" y="0"/>
              <a:ext cx="0" cy="6858000"/>
            </a:xfrm>
            <a:prstGeom prst="straightConnector1">
              <a:avLst/>
            </a:prstGeom>
            <a:noFill/>
            <a:ln cap="flat" cmpd="sng" w="9525">
              <a:solidFill>
                <a:srgbClr val="A43E27">
                  <a:alpha val="24705"/>
                </a:srgbClr>
              </a:solidFill>
              <a:prstDash val="solid"/>
              <a:miter lim="800000"/>
              <a:headEnd len="med" w="med" type="none"/>
              <a:tailEnd len="med" w="med" type="none"/>
            </a:ln>
          </p:spPr>
        </p:cxnSp>
        <p:cxnSp>
          <p:nvCxnSpPr>
            <p:cNvPr id="328" name="Shape 328"/>
            <p:cNvCxnSpPr/>
            <p:nvPr/>
          </p:nvCxnSpPr>
          <p:spPr>
            <a:xfrm>
              <a:off x="9144160" y="0"/>
              <a:ext cx="0" cy="6858000"/>
            </a:xfrm>
            <a:prstGeom prst="straightConnector1">
              <a:avLst/>
            </a:prstGeom>
            <a:noFill/>
            <a:ln cap="flat" cmpd="sng" w="9525">
              <a:solidFill>
                <a:srgbClr val="A43E27">
                  <a:alpha val="24705"/>
                </a:srgbClr>
              </a:solidFill>
              <a:prstDash val="solid"/>
              <a:miter lim="800000"/>
              <a:headEnd len="med" w="med" type="none"/>
              <a:tailEnd len="med" w="med" type="none"/>
            </a:ln>
          </p:spPr>
        </p:cxnSp>
        <p:cxnSp>
          <p:nvCxnSpPr>
            <p:cNvPr id="329" name="Shape 329"/>
            <p:cNvCxnSpPr/>
            <p:nvPr/>
          </p:nvCxnSpPr>
          <p:spPr>
            <a:xfrm>
              <a:off x="10363298" y="0"/>
              <a:ext cx="0" cy="6858000"/>
            </a:xfrm>
            <a:prstGeom prst="straightConnector1">
              <a:avLst/>
            </a:prstGeom>
            <a:noFill/>
            <a:ln cap="flat" cmpd="sng" w="9525">
              <a:solidFill>
                <a:srgbClr val="A43E27">
                  <a:alpha val="24705"/>
                </a:srgbClr>
              </a:solidFill>
              <a:prstDash val="solid"/>
              <a:miter lim="800000"/>
              <a:headEnd len="med" w="med" type="none"/>
              <a:tailEnd len="med" w="med" type="none"/>
            </a:ln>
          </p:spPr>
        </p:cxnSp>
        <p:cxnSp>
          <p:nvCxnSpPr>
            <p:cNvPr id="330" name="Shape 330"/>
            <p:cNvCxnSpPr/>
            <p:nvPr/>
          </p:nvCxnSpPr>
          <p:spPr>
            <a:xfrm>
              <a:off x="11582436" y="0"/>
              <a:ext cx="0" cy="6858000"/>
            </a:xfrm>
            <a:prstGeom prst="straightConnector1">
              <a:avLst/>
            </a:prstGeom>
            <a:noFill/>
            <a:ln cap="flat" cmpd="sng" w="9525">
              <a:solidFill>
                <a:srgbClr val="A43E27">
                  <a:alpha val="24705"/>
                </a:srgbClr>
              </a:solidFill>
              <a:prstDash val="solid"/>
              <a:miter lim="800000"/>
              <a:headEnd len="med" w="med" type="none"/>
              <a:tailEnd len="med" w="med" type="none"/>
            </a:ln>
          </p:spPr>
        </p:cxnSp>
        <p:cxnSp>
          <p:nvCxnSpPr>
            <p:cNvPr id="331" name="Shape 331"/>
            <p:cNvCxnSpPr/>
            <p:nvPr/>
          </p:nvCxnSpPr>
          <p:spPr>
            <a:xfrm>
              <a:off x="2819" y="386485"/>
              <a:ext cx="12188952" cy="0"/>
            </a:xfrm>
            <a:prstGeom prst="straightConnector1">
              <a:avLst/>
            </a:prstGeom>
            <a:noFill/>
            <a:ln cap="flat" cmpd="sng" w="9525">
              <a:solidFill>
                <a:srgbClr val="A43E27">
                  <a:alpha val="24705"/>
                </a:srgbClr>
              </a:solidFill>
              <a:prstDash val="solid"/>
              <a:miter lim="800000"/>
              <a:headEnd len="med" w="med" type="none"/>
              <a:tailEnd len="med" w="med" type="none"/>
            </a:ln>
          </p:spPr>
        </p:cxnSp>
        <p:cxnSp>
          <p:nvCxnSpPr>
            <p:cNvPr id="332" name="Shape 332"/>
            <p:cNvCxnSpPr/>
            <p:nvPr/>
          </p:nvCxnSpPr>
          <p:spPr>
            <a:xfrm>
              <a:off x="2819" y="1611181"/>
              <a:ext cx="12188952" cy="0"/>
            </a:xfrm>
            <a:prstGeom prst="straightConnector1">
              <a:avLst/>
            </a:prstGeom>
            <a:noFill/>
            <a:ln cap="flat" cmpd="sng" w="9525">
              <a:solidFill>
                <a:srgbClr val="A43E27">
                  <a:alpha val="24705"/>
                </a:srgbClr>
              </a:solidFill>
              <a:prstDash val="solid"/>
              <a:miter lim="800000"/>
              <a:headEnd len="med" w="med" type="none"/>
              <a:tailEnd len="med" w="med" type="none"/>
            </a:ln>
          </p:spPr>
        </p:cxnSp>
        <p:cxnSp>
          <p:nvCxnSpPr>
            <p:cNvPr id="333" name="Shape 333"/>
            <p:cNvCxnSpPr/>
            <p:nvPr/>
          </p:nvCxnSpPr>
          <p:spPr>
            <a:xfrm>
              <a:off x="2819" y="2835877"/>
              <a:ext cx="12188952" cy="0"/>
            </a:xfrm>
            <a:prstGeom prst="straightConnector1">
              <a:avLst/>
            </a:prstGeom>
            <a:noFill/>
            <a:ln cap="flat" cmpd="sng" w="9525">
              <a:solidFill>
                <a:srgbClr val="A43E27">
                  <a:alpha val="24705"/>
                </a:srgbClr>
              </a:solidFill>
              <a:prstDash val="solid"/>
              <a:miter lim="800000"/>
              <a:headEnd len="med" w="med" type="none"/>
              <a:tailEnd len="med" w="med" type="none"/>
            </a:ln>
          </p:spPr>
        </p:cxnSp>
        <p:cxnSp>
          <p:nvCxnSpPr>
            <p:cNvPr id="334" name="Shape 334"/>
            <p:cNvCxnSpPr/>
            <p:nvPr/>
          </p:nvCxnSpPr>
          <p:spPr>
            <a:xfrm>
              <a:off x="2819" y="4060573"/>
              <a:ext cx="12188952" cy="0"/>
            </a:xfrm>
            <a:prstGeom prst="straightConnector1">
              <a:avLst/>
            </a:prstGeom>
            <a:noFill/>
            <a:ln cap="flat" cmpd="sng" w="9525">
              <a:solidFill>
                <a:srgbClr val="A43E27">
                  <a:alpha val="24705"/>
                </a:srgbClr>
              </a:solidFill>
              <a:prstDash val="solid"/>
              <a:miter lim="800000"/>
              <a:headEnd len="med" w="med" type="none"/>
              <a:tailEnd len="med" w="med" type="none"/>
            </a:ln>
          </p:spPr>
        </p:cxnSp>
        <p:cxnSp>
          <p:nvCxnSpPr>
            <p:cNvPr id="335" name="Shape 335"/>
            <p:cNvCxnSpPr/>
            <p:nvPr/>
          </p:nvCxnSpPr>
          <p:spPr>
            <a:xfrm>
              <a:off x="2819" y="5285269"/>
              <a:ext cx="12188952" cy="0"/>
            </a:xfrm>
            <a:prstGeom prst="straightConnector1">
              <a:avLst/>
            </a:prstGeom>
            <a:noFill/>
            <a:ln cap="flat" cmpd="sng" w="9525">
              <a:solidFill>
                <a:srgbClr val="A43E27">
                  <a:alpha val="24705"/>
                </a:srgbClr>
              </a:solidFill>
              <a:prstDash val="solid"/>
              <a:miter lim="800000"/>
              <a:headEnd len="med" w="med" type="none"/>
              <a:tailEnd len="med" w="med" type="none"/>
            </a:ln>
          </p:spPr>
        </p:cxnSp>
        <p:cxnSp>
          <p:nvCxnSpPr>
            <p:cNvPr id="336" name="Shape 336"/>
            <p:cNvCxnSpPr/>
            <p:nvPr/>
          </p:nvCxnSpPr>
          <p:spPr>
            <a:xfrm>
              <a:off x="2819" y="6509965"/>
              <a:ext cx="12188952" cy="0"/>
            </a:xfrm>
            <a:prstGeom prst="straightConnector1">
              <a:avLst/>
            </a:prstGeom>
            <a:noFill/>
            <a:ln cap="flat" cmpd="sng" w="9525">
              <a:solidFill>
                <a:srgbClr val="A43E27">
                  <a:alpha val="24705"/>
                </a:srgbClr>
              </a:solidFill>
              <a:prstDash val="solid"/>
              <a:miter lim="800000"/>
              <a:headEnd len="med" w="med" type="none"/>
              <a:tailEnd len="med" w="med" type="none"/>
            </a:ln>
          </p:spPr>
        </p:cxnSp>
        <p:grpSp>
          <p:nvGrpSpPr>
            <p:cNvPr id="337" name="Shape 337"/>
            <p:cNvGrpSpPr/>
            <p:nvPr/>
          </p:nvGrpSpPr>
          <p:grpSpPr>
            <a:xfrm>
              <a:off x="-1" y="0"/>
              <a:ext cx="12192001" cy="6858000"/>
              <a:chOff x="-1" y="0"/>
              <a:chExt cx="12192001" cy="6858000"/>
            </a:xfrm>
          </p:grpSpPr>
          <p:cxnSp>
            <p:nvCxnSpPr>
              <p:cNvPr id="338" name="Shape 338"/>
              <p:cNvCxnSpPr/>
              <p:nvPr/>
            </p:nvCxnSpPr>
            <p:spPr>
              <a:xfrm>
                <a:off x="225425" y="0"/>
                <a:ext cx="6815931" cy="6858000"/>
              </a:xfrm>
              <a:prstGeom prst="straightConnector1">
                <a:avLst/>
              </a:prstGeom>
              <a:noFill/>
              <a:ln cap="flat" cmpd="sng" w="9525">
                <a:solidFill>
                  <a:srgbClr val="A43E27">
                    <a:alpha val="24705"/>
                  </a:srgbClr>
                </a:solidFill>
                <a:prstDash val="solid"/>
                <a:miter lim="800000"/>
                <a:headEnd len="med" w="med" type="none"/>
                <a:tailEnd len="med" w="med" type="none"/>
              </a:ln>
            </p:spPr>
          </p:cxnSp>
          <p:cxnSp>
            <p:nvCxnSpPr>
              <p:cNvPr id="339" name="Shape 339"/>
              <p:cNvCxnSpPr/>
              <p:nvPr/>
            </p:nvCxnSpPr>
            <p:spPr>
              <a:xfrm>
                <a:off x="1449154" y="0"/>
                <a:ext cx="6815931" cy="6858000"/>
              </a:xfrm>
              <a:prstGeom prst="straightConnector1">
                <a:avLst/>
              </a:prstGeom>
              <a:noFill/>
              <a:ln cap="flat" cmpd="sng" w="9525">
                <a:solidFill>
                  <a:srgbClr val="A43E27">
                    <a:alpha val="24705"/>
                  </a:srgbClr>
                </a:solidFill>
                <a:prstDash val="solid"/>
                <a:miter lim="800000"/>
                <a:headEnd len="med" w="med" type="none"/>
                <a:tailEnd len="med" w="med" type="none"/>
              </a:ln>
            </p:spPr>
          </p:cxnSp>
          <p:cxnSp>
            <p:nvCxnSpPr>
              <p:cNvPr id="340" name="Shape 340"/>
              <p:cNvCxnSpPr/>
              <p:nvPr/>
            </p:nvCxnSpPr>
            <p:spPr>
              <a:xfrm>
                <a:off x="2665982" y="0"/>
                <a:ext cx="6815931" cy="6858000"/>
              </a:xfrm>
              <a:prstGeom prst="straightConnector1">
                <a:avLst/>
              </a:prstGeom>
              <a:noFill/>
              <a:ln cap="flat" cmpd="sng" w="9525">
                <a:solidFill>
                  <a:srgbClr val="A43E27">
                    <a:alpha val="24705"/>
                  </a:srgbClr>
                </a:solidFill>
                <a:prstDash val="solid"/>
                <a:miter lim="800000"/>
                <a:headEnd len="med" w="med" type="none"/>
                <a:tailEnd len="med" w="med" type="none"/>
              </a:ln>
            </p:spPr>
          </p:cxnSp>
          <p:cxnSp>
            <p:nvCxnSpPr>
              <p:cNvPr id="341" name="Shape 341"/>
              <p:cNvCxnSpPr/>
              <p:nvPr/>
            </p:nvCxnSpPr>
            <p:spPr>
              <a:xfrm>
                <a:off x="3885119" y="0"/>
                <a:ext cx="6815931" cy="6858000"/>
              </a:xfrm>
              <a:prstGeom prst="straightConnector1">
                <a:avLst/>
              </a:prstGeom>
              <a:noFill/>
              <a:ln cap="flat" cmpd="sng" w="9525">
                <a:solidFill>
                  <a:srgbClr val="A43E27">
                    <a:alpha val="24705"/>
                  </a:srgbClr>
                </a:solidFill>
                <a:prstDash val="solid"/>
                <a:miter lim="800000"/>
                <a:headEnd len="med" w="med" type="none"/>
                <a:tailEnd len="med" w="med" type="none"/>
              </a:ln>
            </p:spPr>
          </p:cxnSp>
          <p:cxnSp>
            <p:nvCxnSpPr>
              <p:cNvPr id="342" name="Shape 342"/>
              <p:cNvCxnSpPr/>
              <p:nvPr/>
            </p:nvCxnSpPr>
            <p:spPr>
              <a:xfrm>
                <a:off x="5106502" y="0"/>
                <a:ext cx="6815931" cy="6858000"/>
              </a:xfrm>
              <a:prstGeom prst="straightConnector1">
                <a:avLst/>
              </a:prstGeom>
              <a:noFill/>
              <a:ln cap="flat" cmpd="sng" w="9525">
                <a:solidFill>
                  <a:srgbClr val="A43E27">
                    <a:alpha val="24705"/>
                  </a:srgbClr>
                </a:solidFill>
                <a:prstDash val="solid"/>
                <a:miter lim="800000"/>
                <a:headEnd len="med" w="med" type="none"/>
                <a:tailEnd len="med" w="med" type="none"/>
              </a:ln>
            </p:spPr>
          </p:cxnSp>
          <p:grpSp>
            <p:nvGrpSpPr>
              <p:cNvPr id="343" name="Shape 343"/>
              <p:cNvGrpSpPr/>
              <p:nvPr/>
            </p:nvGrpSpPr>
            <p:grpSpPr>
              <a:xfrm>
                <a:off x="6327885" y="0"/>
                <a:ext cx="5864115" cy="5898673"/>
                <a:chOff x="6327885" y="0"/>
                <a:chExt cx="5864115" cy="5898673"/>
              </a:xfrm>
            </p:grpSpPr>
            <p:cxnSp>
              <p:nvCxnSpPr>
                <p:cNvPr id="344" name="Shape 344"/>
                <p:cNvCxnSpPr/>
                <p:nvPr/>
              </p:nvCxnSpPr>
              <p:spPr>
                <a:xfrm>
                  <a:off x="6327885" y="0"/>
                  <a:ext cx="5864115" cy="5898673"/>
                </a:xfrm>
                <a:prstGeom prst="straightConnector1">
                  <a:avLst/>
                </a:prstGeom>
                <a:noFill/>
                <a:ln cap="flat" cmpd="sng" w="9525">
                  <a:solidFill>
                    <a:srgbClr val="A43E27">
                      <a:alpha val="24705"/>
                    </a:srgbClr>
                  </a:solidFill>
                  <a:prstDash val="solid"/>
                  <a:miter lim="800000"/>
                  <a:headEnd len="med" w="med" type="none"/>
                  <a:tailEnd len="med" w="med" type="none"/>
                </a:ln>
              </p:spPr>
            </p:cxnSp>
            <p:cxnSp>
              <p:nvCxnSpPr>
                <p:cNvPr id="345" name="Shape 345"/>
                <p:cNvCxnSpPr/>
                <p:nvPr/>
              </p:nvCxnSpPr>
              <p:spPr>
                <a:xfrm>
                  <a:off x="7549268" y="0"/>
                  <a:ext cx="4642732" cy="4672425"/>
                </a:xfrm>
                <a:prstGeom prst="straightConnector1">
                  <a:avLst/>
                </a:prstGeom>
                <a:noFill/>
                <a:ln cap="flat" cmpd="sng" w="9525">
                  <a:solidFill>
                    <a:srgbClr val="A43E27">
                      <a:alpha val="24705"/>
                    </a:srgbClr>
                  </a:solidFill>
                  <a:prstDash val="solid"/>
                  <a:miter lim="800000"/>
                  <a:headEnd len="med" w="med" type="none"/>
                  <a:tailEnd len="med" w="med" type="none"/>
                </a:ln>
              </p:spPr>
            </p:cxnSp>
            <p:cxnSp>
              <p:nvCxnSpPr>
                <p:cNvPr id="346" name="Shape 346"/>
                <p:cNvCxnSpPr/>
                <p:nvPr/>
              </p:nvCxnSpPr>
              <p:spPr>
                <a:xfrm>
                  <a:off x="8772997" y="0"/>
                  <a:ext cx="3419003" cy="3456749"/>
                </a:xfrm>
                <a:prstGeom prst="straightConnector1">
                  <a:avLst/>
                </a:prstGeom>
                <a:noFill/>
                <a:ln cap="flat" cmpd="sng" w="9525">
                  <a:solidFill>
                    <a:srgbClr val="A43E27">
                      <a:alpha val="24705"/>
                    </a:srgbClr>
                  </a:solidFill>
                  <a:prstDash val="solid"/>
                  <a:miter lim="800000"/>
                  <a:headEnd len="med" w="med" type="none"/>
                  <a:tailEnd len="med" w="med" type="none"/>
                </a:ln>
              </p:spPr>
            </p:cxnSp>
            <p:cxnSp>
              <p:nvCxnSpPr>
                <p:cNvPr id="347" name="Shape 347"/>
                <p:cNvCxnSpPr/>
                <p:nvPr/>
              </p:nvCxnSpPr>
              <p:spPr>
                <a:xfrm>
                  <a:off x="9982200" y="0"/>
                  <a:ext cx="2209800" cy="2226469"/>
                </a:xfrm>
                <a:prstGeom prst="straightConnector1">
                  <a:avLst/>
                </a:prstGeom>
                <a:noFill/>
                <a:ln cap="flat" cmpd="sng" w="9525">
                  <a:solidFill>
                    <a:srgbClr val="A43E27">
                      <a:alpha val="24705"/>
                    </a:srgbClr>
                  </a:solidFill>
                  <a:prstDash val="solid"/>
                  <a:miter lim="800000"/>
                  <a:headEnd len="med" w="med" type="none"/>
                  <a:tailEnd len="med" w="med" type="none"/>
                </a:ln>
              </p:spPr>
            </p:cxnSp>
            <p:cxnSp>
              <p:nvCxnSpPr>
                <p:cNvPr id="348" name="Shape 348"/>
                <p:cNvCxnSpPr/>
                <p:nvPr/>
              </p:nvCxnSpPr>
              <p:spPr>
                <a:xfrm>
                  <a:off x="11199019" y="0"/>
                  <a:ext cx="992981" cy="1002506"/>
                </a:xfrm>
                <a:prstGeom prst="straightConnector1">
                  <a:avLst/>
                </a:prstGeom>
                <a:noFill/>
                <a:ln cap="flat" cmpd="sng" w="9525">
                  <a:solidFill>
                    <a:srgbClr val="A43E27">
                      <a:alpha val="24705"/>
                    </a:srgbClr>
                  </a:solidFill>
                  <a:prstDash val="solid"/>
                  <a:miter lim="800000"/>
                  <a:headEnd len="med" w="med" type="none"/>
                  <a:tailEnd len="med" w="med" type="none"/>
                </a:ln>
              </p:spPr>
            </p:cxnSp>
          </p:grpSp>
          <p:cxnSp>
            <p:nvCxnSpPr>
              <p:cNvPr id="349" name="Shape 349"/>
              <p:cNvCxnSpPr/>
              <p:nvPr/>
            </p:nvCxnSpPr>
            <p:spPr>
              <a:xfrm rot="10800000">
                <a:off x="-1" y="1012053"/>
                <a:ext cx="5828811" cy="5845945"/>
              </a:xfrm>
              <a:prstGeom prst="straightConnector1">
                <a:avLst/>
              </a:prstGeom>
              <a:noFill/>
              <a:ln cap="flat" cmpd="sng" w="9525">
                <a:solidFill>
                  <a:srgbClr val="A43E27">
                    <a:alpha val="24705"/>
                  </a:srgbClr>
                </a:solidFill>
                <a:prstDash val="solid"/>
                <a:miter lim="800000"/>
                <a:headEnd len="med" w="med" type="none"/>
                <a:tailEnd len="med" w="med" type="none"/>
              </a:ln>
            </p:spPr>
          </p:cxnSp>
          <p:cxnSp>
            <p:nvCxnSpPr>
              <p:cNvPr id="350" name="Shape 350"/>
              <p:cNvCxnSpPr/>
              <p:nvPr/>
            </p:nvCxnSpPr>
            <p:spPr>
              <a:xfrm rot="10800000">
                <a:off x="-1" y="2227340"/>
                <a:ext cx="4614781" cy="4630658"/>
              </a:xfrm>
              <a:prstGeom prst="straightConnector1">
                <a:avLst/>
              </a:prstGeom>
              <a:noFill/>
              <a:ln cap="flat" cmpd="sng" w="9525">
                <a:solidFill>
                  <a:srgbClr val="A43E27">
                    <a:alpha val="24705"/>
                  </a:srgbClr>
                </a:solidFill>
                <a:prstDash val="solid"/>
                <a:miter lim="800000"/>
                <a:headEnd len="med" w="med" type="none"/>
                <a:tailEnd len="med" w="med" type="none"/>
              </a:ln>
            </p:spPr>
          </p:cxnSp>
          <p:cxnSp>
            <p:nvCxnSpPr>
              <p:cNvPr id="351" name="Shape 351"/>
              <p:cNvCxnSpPr/>
              <p:nvPr/>
            </p:nvCxnSpPr>
            <p:spPr>
              <a:xfrm rot="10800000">
                <a:off x="-1" y="3432149"/>
                <a:ext cx="3398419" cy="3425849"/>
              </a:xfrm>
              <a:prstGeom prst="straightConnector1">
                <a:avLst/>
              </a:prstGeom>
              <a:noFill/>
              <a:ln cap="flat" cmpd="sng" w="9525">
                <a:solidFill>
                  <a:srgbClr val="A43E27">
                    <a:alpha val="24705"/>
                  </a:srgbClr>
                </a:solidFill>
                <a:prstDash val="solid"/>
                <a:miter lim="800000"/>
                <a:headEnd len="med" w="med" type="none"/>
                <a:tailEnd len="med" w="med" type="none"/>
              </a:ln>
            </p:spPr>
          </p:cxnSp>
          <p:cxnSp>
            <p:nvCxnSpPr>
              <p:cNvPr id="352" name="Shape 352"/>
              <p:cNvCxnSpPr/>
              <p:nvPr/>
            </p:nvCxnSpPr>
            <p:spPr>
              <a:xfrm rot="10800000">
                <a:off x="-1" y="4651431"/>
                <a:ext cx="2196496" cy="2206567"/>
              </a:xfrm>
              <a:prstGeom prst="straightConnector1">
                <a:avLst/>
              </a:prstGeom>
              <a:noFill/>
              <a:ln cap="flat" cmpd="sng" w="9525">
                <a:solidFill>
                  <a:srgbClr val="A43E27">
                    <a:alpha val="24705"/>
                  </a:srgbClr>
                </a:solidFill>
                <a:prstDash val="solid"/>
                <a:miter lim="800000"/>
                <a:headEnd len="med" w="med" type="none"/>
                <a:tailEnd len="med" w="med" type="none"/>
              </a:ln>
            </p:spPr>
          </p:cxnSp>
          <p:cxnSp>
            <p:nvCxnSpPr>
              <p:cNvPr id="353" name="Shape 353"/>
              <p:cNvCxnSpPr/>
              <p:nvPr/>
            </p:nvCxnSpPr>
            <p:spPr>
              <a:xfrm rot="10800000">
                <a:off x="-1" y="5864453"/>
                <a:ext cx="987003" cy="993545"/>
              </a:xfrm>
              <a:prstGeom prst="straightConnector1">
                <a:avLst/>
              </a:prstGeom>
              <a:noFill/>
              <a:ln cap="flat" cmpd="sng" w="9525">
                <a:solidFill>
                  <a:srgbClr val="A43E27">
                    <a:alpha val="24705"/>
                  </a:srgbClr>
                </a:solidFill>
                <a:prstDash val="solid"/>
                <a:miter lim="800000"/>
                <a:headEnd len="med" w="med" type="none"/>
                <a:tailEnd len="med" w="med" type="none"/>
              </a:ln>
            </p:spPr>
          </p:cxnSp>
        </p:grpSp>
        <p:grpSp>
          <p:nvGrpSpPr>
            <p:cNvPr id="354" name="Shape 354"/>
            <p:cNvGrpSpPr/>
            <p:nvPr/>
          </p:nvGrpSpPr>
          <p:grpSpPr>
            <a:xfrm flipH="1">
              <a:off x="0" y="0"/>
              <a:ext cx="12192001" cy="6858000"/>
              <a:chOff x="-1" y="0"/>
              <a:chExt cx="12192001" cy="6858000"/>
            </a:xfrm>
          </p:grpSpPr>
          <p:cxnSp>
            <p:nvCxnSpPr>
              <p:cNvPr id="355" name="Shape 355"/>
              <p:cNvCxnSpPr/>
              <p:nvPr/>
            </p:nvCxnSpPr>
            <p:spPr>
              <a:xfrm>
                <a:off x="225425" y="0"/>
                <a:ext cx="6815931" cy="6858000"/>
              </a:xfrm>
              <a:prstGeom prst="straightConnector1">
                <a:avLst/>
              </a:prstGeom>
              <a:noFill/>
              <a:ln cap="flat" cmpd="sng" w="9525">
                <a:solidFill>
                  <a:srgbClr val="A43E27">
                    <a:alpha val="24705"/>
                  </a:srgbClr>
                </a:solidFill>
                <a:prstDash val="solid"/>
                <a:miter lim="800000"/>
                <a:headEnd len="med" w="med" type="none"/>
                <a:tailEnd len="med" w="med" type="none"/>
              </a:ln>
            </p:spPr>
          </p:cxnSp>
          <p:cxnSp>
            <p:nvCxnSpPr>
              <p:cNvPr id="356" name="Shape 356"/>
              <p:cNvCxnSpPr/>
              <p:nvPr/>
            </p:nvCxnSpPr>
            <p:spPr>
              <a:xfrm>
                <a:off x="1449154" y="0"/>
                <a:ext cx="6815931" cy="6858000"/>
              </a:xfrm>
              <a:prstGeom prst="straightConnector1">
                <a:avLst/>
              </a:prstGeom>
              <a:noFill/>
              <a:ln cap="flat" cmpd="sng" w="9525">
                <a:solidFill>
                  <a:srgbClr val="A43E27">
                    <a:alpha val="24705"/>
                  </a:srgbClr>
                </a:solidFill>
                <a:prstDash val="solid"/>
                <a:miter lim="800000"/>
                <a:headEnd len="med" w="med" type="none"/>
                <a:tailEnd len="med" w="med" type="none"/>
              </a:ln>
            </p:spPr>
          </p:cxnSp>
          <p:cxnSp>
            <p:nvCxnSpPr>
              <p:cNvPr id="357" name="Shape 357"/>
              <p:cNvCxnSpPr/>
              <p:nvPr/>
            </p:nvCxnSpPr>
            <p:spPr>
              <a:xfrm>
                <a:off x="2665982" y="0"/>
                <a:ext cx="6815931" cy="6858000"/>
              </a:xfrm>
              <a:prstGeom prst="straightConnector1">
                <a:avLst/>
              </a:prstGeom>
              <a:noFill/>
              <a:ln cap="flat" cmpd="sng" w="9525">
                <a:solidFill>
                  <a:srgbClr val="A43E27">
                    <a:alpha val="24705"/>
                  </a:srgbClr>
                </a:solidFill>
                <a:prstDash val="solid"/>
                <a:miter lim="800000"/>
                <a:headEnd len="med" w="med" type="none"/>
                <a:tailEnd len="med" w="med" type="none"/>
              </a:ln>
            </p:spPr>
          </p:cxnSp>
          <p:cxnSp>
            <p:nvCxnSpPr>
              <p:cNvPr id="358" name="Shape 358"/>
              <p:cNvCxnSpPr/>
              <p:nvPr/>
            </p:nvCxnSpPr>
            <p:spPr>
              <a:xfrm>
                <a:off x="3885119" y="0"/>
                <a:ext cx="6815931" cy="6858000"/>
              </a:xfrm>
              <a:prstGeom prst="straightConnector1">
                <a:avLst/>
              </a:prstGeom>
              <a:noFill/>
              <a:ln cap="flat" cmpd="sng" w="9525">
                <a:solidFill>
                  <a:srgbClr val="A43E27">
                    <a:alpha val="24705"/>
                  </a:srgbClr>
                </a:solidFill>
                <a:prstDash val="solid"/>
                <a:miter lim="800000"/>
                <a:headEnd len="med" w="med" type="none"/>
                <a:tailEnd len="med" w="med" type="none"/>
              </a:ln>
            </p:spPr>
          </p:cxnSp>
          <p:cxnSp>
            <p:nvCxnSpPr>
              <p:cNvPr id="359" name="Shape 359"/>
              <p:cNvCxnSpPr/>
              <p:nvPr/>
            </p:nvCxnSpPr>
            <p:spPr>
              <a:xfrm>
                <a:off x="5150644" y="0"/>
                <a:ext cx="6815931" cy="6858000"/>
              </a:xfrm>
              <a:prstGeom prst="straightConnector1">
                <a:avLst/>
              </a:prstGeom>
              <a:noFill/>
              <a:ln cap="flat" cmpd="sng" w="9525">
                <a:solidFill>
                  <a:srgbClr val="A43E27">
                    <a:alpha val="24705"/>
                  </a:srgbClr>
                </a:solidFill>
                <a:prstDash val="solid"/>
                <a:miter lim="800000"/>
                <a:headEnd len="med" w="med" type="none"/>
                <a:tailEnd len="med" w="med" type="none"/>
              </a:ln>
            </p:spPr>
          </p:cxnSp>
          <p:grpSp>
            <p:nvGrpSpPr>
              <p:cNvPr id="360" name="Shape 360"/>
              <p:cNvGrpSpPr/>
              <p:nvPr/>
            </p:nvGrpSpPr>
            <p:grpSpPr>
              <a:xfrm>
                <a:off x="6327885" y="0"/>
                <a:ext cx="5864115" cy="5898673"/>
                <a:chOff x="6327885" y="0"/>
                <a:chExt cx="5864115" cy="5898673"/>
              </a:xfrm>
            </p:grpSpPr>
            <p:cxnSp>
              <p:nvCxnSpPr>
                <p:cNvPr id="361" name="Shape 361"/>
                <p:cNvCxnSpPr/>
                <p:nvPr/>
              </p:nvCxnSpPr>
              <p:spPr>
                <a:xfrm>
                  <a:off x="6327885" y="0"/>
                  <a:ext cx="5864115" cy="5898673"/>
                </a:xfrm>
                <a:prstGeom prst="straightConnector1">
                  <a:avLst/>
                </a:prstGeom>
                <a:noFill/>
                <a:ln cap="flat" cmpd="sng" w="9525">
                  <a:solidFill>
                    <a:srgbClr val="A43E27">
                      <a:alpha val="24705"/>
                    </a:srgbClr>
                  </a:solidFill>
                  <a:prstDash val="solid"/>
                  <a:miter lim="800000"/>
                  <a:headEnd len="med" w="med" type="none"/>
                  <a:tailEnd len="med" w="med" type="none"/>
                </a:ln>
              </p:spPr>
            </p:cxnSp>
            <p:cxnSp>
              <p:nvCxnSpPr>
                <p:cNvPr id="362" name="Shape 362"/>
                <p:cNvCxnSpPr/>
                <p:nvPr/>
              </p:nvCxnSpPr>
              <p:spPr>
                <a:xfrm>
                  <a:off x="7549268" y="0"/>
                  <a:ext cx="4642732" cy="4672425"/>
                </a:xfrm>
                <a:prstGeom prst="straightConnector1">
                  <a:avLst/>
                </a:prstGeom>
                <a:noFill/>
                <a:ln cap="flat" cmpd="sng" w="9525">
                  <a:solidFill>
                    <a:srgbClr val="A43E27">
                      <a:alpha val="24705"/>
                    </a:srgbClr>
                  </a:solidFill>
                  <a:prstDash val="solid"/>
                  <a:miter lim="800000"/>
                  <a:headEnd len="med" w="med" type="none"/>
                  <a:tailEnd len="med" w="med" type="none"/>
                </a:ln>
              </p:spPr>
            </p:cxnSp>
            <p:cxnSp>
              <p:nvCxnSpPr>
                <p:cNvPr id="363" name="Shape 363"/>
                <p:cNvCxnSpPr/>
                <p:nvPr/>
              </p:nvCxnSpPr>
              <p:spPr>
                <a:xfrm>
                  <a:off x="8772997" y="0"/>
                  <a:ext cx="3419003" cy="3456749"/>
                </a:xfrm>
                <a:prstGeom prst="straightConnector1">
                  <a:avLst/>
                </a:prstGeom>
                <a:noFill/>
                <a:ln cap="flat" cmpd="sng" w="9525">
                  <a:solidFill>
                    <a:srgbClr val="A43E27">
                      <a:alpha val="24705"/>
                    </a:srgbClr>
                  </a:solidFill>
                  <a:prstDash val="solid"/>
                  <a:miter lim="800000"/>
                  <a:headEnd len="med" w="med" type="none"/>
                  <a:tailEnd len="med" w="med" type="none"/>
                </a:ln>
              </p:spPr>
            </p:cxnSp>
            <p:cxnSp>
              <p:nvCxnSpPr>
                <p:cNvPr id="364" name="Shape 364"/>
                <p:cNvCxnSpPr/>
                <p:nvPr/>
              </p:nvCxnSpPr>
              <p:spPr>
                <a:xfrm>
                  <a:off x="9982200" y="0"/>
                  <a:ext cx="2209800" cy="2226469"/>
                </a:xfrm>
                <a:prstGeom prst="straightConnector1">
                  <a:avLst/>
                </a:prstGeom>
                <a:noFill/>
                <a:ln cap="flat" cmpd="sng" w="9525">
                  <a:solidFill>
                    <a:srgbClr val="A43E27">
                      <a:alpha val="24705"/>
                    </a:srgbClr>
                  </a:solidFill>
                  <a:prstDash val="solid"/>
                  <a:miter lim="800000"/>
                  <a:headEnd len="med" w="med" type="none"/>
                  <a:tailEnd len="med" w="med" type="none"/>
                </a:ln>
              </p:spPr>
            </p:cxnSp>
            <p:cxnSp>
              <p:nvCxnSpPr>
                <p:cNvPr id="365" name="Shape 365"/>
                <p:cNvCxnSpPr/>
                <p:nvPr/>
              </p:nvCxnSpPr>
              <p:spPr>
                <a:xfrm>
                  <a:off x="11199019" y="0"/>
                  <a:ext cx="992981" cy="1002506"/>
                </a:xfrm>
                <a:prstGeom prst="straightConnector1">
                  <a:avLst/>
                </a:prstGeom>
                <a:noFill/>
                <a:ln cap="flat" cmpd="sng" w="9525">
                  <a:solidFill>
                    <a:srgbClr val="A43E27">
                      <a:alpha val="24705"/>
                    </a:srgbClr>
                  </a:solidFill>
                  <a:prstDash val="solid"/>
                  <a:miter lim="800000"/>
                  <a:headEnd len="med" w="med" type="none"/>
                  <a:tailEnd len="med" w="med" type="none"/>
                </a:ln>
              </p:spPr>
            </p:cxnSp>
          </p:grpSp>
          <p:cxnSp>
            <p:nvCxnSpPr>
              <p:cNvPr id="366" name="Shape 366"/>
              <p:cNvCxnSpPr/>
              <p:nvPr/>
            </p:nvCxnSpPr>
            <p:spPr>
              <a:xfrm rot="10800000">
                <a:off x="-1" y="1012053"/>
                <a:ext cx="5828811" cy="5845945"/>
              </a:xfrm>
              <a:prstGeom prst="straightConnector1">
                <a:avLst/>
              </a:prstGeom>
              <a:noFill/>
              <a:ln cap="flat" cmpd="sng" w="9525">
                <a:solidFill>
                  <a:srgbClr val="A43E27">
                    <a:alpha val="24705"/>
                  </a:srgbClr>
                </a:solidFill>
                <a:prstDash val="solid"/>
                <a:miter lim="800000"/>
                <a:headEnd len="med" w="med" type="none"/>
                <a:tailEnd len="med" w="med" type="none"/>
              </a:ln>
            </p:spPr>
          </p:cxnSp>
          <p:cxnSp>
            <p:nvCxnSpPr>
              <p:cNvPr id="367" name="Shape 367"/>
              <p:cNvCxnSpPr/>
              <p:nvPr/>
            </p:nvCxnSpPr>
            <p:spPr>
              <a:xfrm rot="10800000">
                <a:off x="-1" y="2227340"/>
                <a:ext cx="4614781" cy="4630658"/>
              </a:xfrm>
              <a:prstGeom prst="straightConnector1">
                <a:avLst/>
              </a:prstGeom>
              <a:noFill/>
              <a:ln cap="flat" cmpd="sng" w="9525">
                <a:solidFill>
                  <a:srgbClr val="A43E27">
                    <a:alpha val="24705"/>
                  </a:srgbClr>
                </a:solidFill>
                <a:prstDash val="solid"/>
                <a:miter lim="800000"/>
                <a:headEnd len="med" w="med" type="none"/>
                <a:tailEnd len="med" w="med" type="none"/>
              </a:ln>
            </p:spPr>
          </p:cxnSp>
          <p:cxnSp>
            <p:nvCxnSpPr>
              <p:cNvPr id="368" name="Shape 368"/>
              <p:cNvCxnSpPr/>
              <p:nvPr/>
            </p:nvCxnSpPr>
            <p:spPr>
              <a:xfrm rot="10800000">
                <a:off x="-1" y="3432149"/>
                <a:ext cx="3398419" cy="3425849"/>
              </a:xfrm>
              <a:prstGeom prst="straightConnector1">
                <a:avLst/>
              </a:prstGeom>
              <a:noFill/>
              <a:ln cap="flat" cmpd="sng" w="9525">
                <a:solidFill>
                  <a:srgbClr val="A43E27">
                    <a:alpha val="24705"/>
                  </a:srgbClr>
                </a:solidFill>
                <a:prstDash val="solid"/>
                <a:miter lim="800000"/>
                <a:headEnd len="med" w="med" type="none"/>
                <a:tailEnd len="med" w="med" type="none"/>
              </a:ln>
            </p:spPr>
          </p:cxnSp>
          <p:cxnSp>
            <p:nvCxnSpPr>
              <p:cNvPr id="369" name="Shape 369"/>
              <p:cNvCxnSpPr/>
              <p:nvPr/>
            </p:nvCxnSpPr>
            <p:spPr>
              <a:xfrm rot="10800000">
                <a:off x="-1" y="4651431"/>
                <a:ext cx="2196496" cy="2206567"/>
              </a:xfrm>
              <a:prstGeom prst="straightConnector1">
                <a:avLst/>
              </a:prstGeom>
              <a:noFill/>
              <a:ln cap="flat" cmpd="sng" w="9525">
                <a:solidFill>
                  <a:srgbClr val="A43E27">
                    <a:alpha val="24705"/>
                  </a:srgbClr>
                </a:solidFill>
                <a:prstDash val="solid"/>
                <a:miter lim="800000"/>
                <a:headEnd len="med" w="med" type="none"/>
                <a:tailEnd len="med" w="med" type="none"/>
              </a:ln>
            </p:spPr>
          </p:cxnSp>
          <p:cxnSp>
            <p:nvCxnSpPr>
              <p:cNvPr id="370" name="Shape 370"/>
              <p:cNvCxnSpPr/>
              <p:nvPr/>
            </p:nvCxnSpPr>
            <p:spPr>
              <a:xfrm rot="10800000">
                <a:off x="-1" y="5864453"/>
                <a:ext cx="987003" cy="993545"/>
              </a:xfrm>
              <a:prstGeom prst="straightConnector1">
                <a:avLst/>
              </a:prstGeom>
              <a:noFill/>
              <a:ln cap="flat" cmpd="sng" w="9525">
                <a:solidFill>
                  <a:srgbClr val="A43E27">
                    <a:alpha val="24705"/>
                  </a:srgbClr>
                </a:solidFill>
                <a:prstDash val="solid"/>
                <a:miter lim="800000"/>
                <a:headEnd len="med" w="med" type="none"/>
                <a:tailEnd len="med" w="med" type="none"/>
              </a:ln>
            </p:spPr>
          </p:cxnSp>
        </p:grpSp>
      </p:grpSp>
      <p:sp>
        <p:nvSpPr>
          <p:cNvPr id="371" name="Shape 371"/>
          <p:cNvSpPr/>
          <p:nvPr/>
        </p:nvSpPr>
        <p:spPr>
          <a:xfrm>
            <a:off x="0" y="0"/>
            <a:ext cx="7315200" cy="6858000"/>
          </a:xfrm>
          <a:prstGeom prst="rect">
            <a:avLst/>
          </a:prstGeom>
          <a:gradFill>
            <a:gsLst>
              <a:gs pos="0">
                <a:schemeClr val="lt1"/>
              </a:gs>
              <a:gs pos="69000">
                <a:schemeClr val="lt1"/>
              </a:gs>
              <a:gs pos="100000">
                <a:srgbClr val="F2F2F2"/>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cxnSp>
        <p:nvCxnSpPr>
          <p:cNvPr id="372" name="Shape 372"/>
          <p:cNvCxnSpPr/>
          <p:nvPr/>
        </p:nvCxnSpPr>
        <p:spPr>
          <a:xfrm>
            <a:off x="7923089" y="2895600"/>
            <a:ext cx="3659311" cy="0"/>
          </a:xfrm>
          <a:prstGeom prst="straightConnector1">
            <a:avLst/>
          </a:prstGeom>
          <a:noFill/>
          <a:ln cap="flat" cmpd="sng" w="19050">
            <a:solidFill>
              <a:schemeClr val="lt1"/>
            </a:solidFill>
            <a:prstDash val="solid"/>
            <a:miter lim="800000"/>
            <a:headEnd len="med" w="med" type="none"/>
            <a:tailEnd len="med" w="med" type="none"/>
          </a:ln>
        </p:spPr>
      </p:cxnSp>
      <p:sp>
        <p:nvSpPr>
          <p:cNvPr id="373" name="Shape 373"/>
          <p:cNvSpPr txBox="1"/>
          <p:nvPr>
            <p:ph type="title"/>
          </p:nvPr>
        </p:nvSpPr>
        <p:spPr>
          <a:xfrm>
            <a:off x="7909560" y="576072"/>
            <a:ext cx="3657600" cy="2194560"/>
          </a:xfrm>
          <a:prstGeom prst="rect">
            <a:avLst/>
          </a:prstGeom>
          <a:noFill/>
          <a:ln>
            <a:noFill/>
          </a:ln>
        </p:spPr>
        <p:txBody>
          <a:bodyPr anchorCtr="0" anchor="b" bIns="91425" lIns="91425" spcFirstLastPara="1" rIns="91425" wrap="square" tIns="91425"/>
          <a:lstStyle>
            <a:lvl1pPr lvl="0" marR="0" rtl="0" algn="l">
              <a:lnSpc>
                <a:spcPct val="90000"/>
              </a:lnSpc>
              <a:spcBef>
                <a:spcPts val="0"/>
              </a:spcBef>
              <a:spcAft>
                <a:spcPts val="0"/>
              </a:spcAft>
              <a:buClr>
                <a:schemeClr val="lt1"/>
              </a:buClr>
              <a:buSzPts val="2600"/>
              <a:buFont typeface="Arial"/>
              <a:buNone/>
              <a:defRPr b="1" i="0" sz="2600" u="none" cap="none" strike="noStrik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descr="An empty placeholder to add an image. Click on the placeholder and select the image that you wish to add." id="374" name="Shape 374"/>
          <p:cNvSpPr/>
          <p:nvPr>
            <p:ph idx="2" type="pic"/>
          </p:nvPr>
        </p:nvSpPr>
        <p:spPr>
          <a:xfrm>
            <a:off x="4412" y="-159"/>
            <a:ext cx="7315200" cy="6858000"/>
          </a:xfrm>
          <a:prstGeom prst="rect">
            <a:avLst/>
          </a:prstGeom>
          <a:noFill/>
          <a:ln>
            <a:noFill/>
          </a:ln>
        </p:spPr>
        <p:txBody>
          <a:bodyPr anchorCtr="0" anchor="t" bIns="91425" lIns="91425" spcFirstLastPara="1" rIns="91425" wrap="square" tIns="91425"/>
          <a:lstStyle>
            <a:lvl1pPr lvl="0" marR="0" rtl="0" algn="ctr">
              <a:lnSpc>
                <a:spcPct val="90000"/>
              </a:lnSpc>
              <a:spcBef>
                <a:spcPts val="1800"/>
              </a:spcBef>
              <a:spcAft>
                <a:spcPts val="0"/>
              </a:spcAft>
              <a:buClr>
                <a:srgbClr val="A43E27"/>
              </a:buClr>
              <a:buSzPts val="2000"/>
              <a:buFont typeface="Arial"/>
              <a:buNone/>
              <a:defRPr b="0" i="0" sz="2000" u="none" cap="none" strike="noStrike">
                <a:solidFill>
                  <a:schemeClr val="dk1"/>
                </a:solidFill>
                <a:latin typeface="Arial"/>
                <a:ea typeface="Arial"/>
                <a:cs typeface="Arial"/>
                <a:sym typeface="Arial"/>
              </a:defRPr>
            </a:lvl1pPr>
            <a:lvl2pPr lvl="1" marR="0" rtl="0" algn="l">
              <a:lnSpc>
                <a:spcPct val="90000"/>
              </a:lnSpc>
              <a:spcBef>
                <a:spcPts val="1200"/>
              </a:spcBef>
              <a:spcAft>
                <a:spcPts val="0"/>
              </a:spcAft>
              <a:buClr>
                <a:srgbClr val="A43E27"/>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800"/>
              </a:spcBef>
              <a:spcAft>
                <a:spcPts val="0"/>
              </a:spcAft>
              <a:buClr>
                <a:srgbClr val="A43E27"/>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800"/>
              </a:spcBef>
              <a:spcAft>
                <a:spcPts val="0"/>
              </a:spcAft>
              <a:buClr>
                <a:srgbClr val="A43E27"/>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600"/>
              </a:spcBef>
              <a:spcAft>
                <a:spcPts val="0"/>
              </a:spcAft>
              <a:buClr>
                <a:srgbClr val="A43E27"/>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600"/>
              </a:spcBef>
              <a:spcAft>
                <a:spcPts val="0"/>
              </a:spcAft>
              <a:buClr>
                <a:srgbClr val="A43E27"/>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600"/>
              </a:spcBef>
              <a:spcAft>
                <a:spcPts val="0"/>
              </a:spcAft>
              <a:buClr>
                <a:srgbClr val="A43E27"/>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600"/>
              </a:spcBef>
              <a:spcAft>
                <a:spcPts val="0"/>
              </a:spcAft>
              <a:buClr>
                <a:srgbClr val="A43E27"/>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600"/>
              </a:spcBef>
              <a:spcAft>
                <a:spcPts val="0"/>
              </a:spcAft>
              <a:buClr>
                <a:srgbClr val="A43E27"/>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375" name="Shape 375"/>
          <p:cNvSpPr txBox="1"/>
          <p:nvPr>
            <p:ph idx="1" type="body"/>
          </p:nvPr>
        </p:nvSpPr>
        <p:spPr>
          <a:xfrm>
            <a:off x="7909560" y="2999232"/>
            <a:ext cx="3657600" cy="2286000"/>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200"/>
              </a:spcBef>
              <a:spcAft>
                <a:spcPts val="0"/>
              </a:spcAft>
              <a:buClr>
                <a:srgbClr val="A43E27"/>
              </a:buClr>
              <a:buSzPts val="1600"/>
              <a:buFont typeface="Arial"/>
              <a:buNone/>
              <a:defRPr b="0" i="0" sz="1600" u="none" cap="none" strike="noStrike">
                <a:solidFill>
                  <a:schemeClr val="lt1"/>
                </a:solidFill>
                <a:latin typeface="Arial"/>
                <a:ea typeface="Arial"/>
                <a:cs typeface="Arial"/>
                <a:sym typeface="Arial"/>
              </a:defRPr>
            </a:lvl1pPr>
            <a:lvl2pPr indent="-228600" lvl="1" marL="914400" marR="0" rtl="0" algn="l">
              <a:lnSpc>
                <a:spcPct val="90000"/>
              </a:lnSpc>
              <a:spcBef>
                <a:spcPts val="1200"/>
              </a:spcBef>
              <a:spcAft>
                <a:spcPts val="0"/>
              </a:spcAft>
              <a:buClr>
                <a:srgbClr val="A43E27"/>
              </a:buClr>
              <a:buSzPts val="1400"/>
              <a:buFont typeface="Arial"/>
              <a:buNone/>
              <a:defRPr b="0" i="0" sz="1400" u="none" cap="none" strike="noStrike">
                <a:solidFill>
                  <a:schemeClr val="dk1"/>
                </a:solidFill>
                <a:latin typeface="Arial"/>
                <a:ea typeface="Arial"/>
                <a:cs typeface="Arial"/>
                <a:sym typeface="Arial"/>
              </a:defRPr>
            </a:lvl2pPr>
            <a:lvl3pPr indent="-228600" lvl="2" marL="1371600" marR="0" rtl="0" algn="l">
              <a:lnSpc>
                <a:spcPct val="90000"/>
              </a:lnSpc>
              <a:spcBef>
                <a:spcPts val="800"/>
              </a:spcBef>
              <a:spcAft>
                <a:spcPts val="0"/>
              </a:spcAft>
              <a:buClr>
                <a:srgbClr val="A43E27"/>
              </a:buClr>
              <a:buSzPts val="1200"/>
              <a:buFont typeface="Arial"/>
              <a:buNone/>
              <a:defRPr b="0" i="0" sz="1200" u="none" cap="none" strike="noStrike">
                <a:solidFill>
                  <a:schemeClr val="dk1"/>
                </a:solidFill>
                <a:latin typeface="Arial"/>
                <a:ea typeface="Arial"/>
                <a:cs typeface="Arial"/>
                <a:sym typeface="Arial"/>
              </a:defRPr>
            </a:lvl3pPr>
            <a:lvl4pPr indent="-228600" lvl="3" marL="1828800" marR="0" rtl="0" algn="l">
              <a:lnSpc>
                <a:spcPct val="90000"/>
              </a:lnSpc>
              <a:spcBef>
                <a:spcPts val="800"/>
              </a:spcBef>
              <a:spcAft>
                <a:spcPts val="0"/>
              </a:spcAft>
              <a:buClr>
                <a:srgbClr val="A43E27"/>
              </a:buClr>
              <a:buSzPts val="1000"/>
              <a:buFont typeface="Arial"/>
              <a:buNone/>
              <a:defRPr b="0" i="0" sz="1000" u="none" cap="none" strike="noStrike">
                <a:solidFill>
                  <a:schemeClr val="dk1"/>
                </a:solidFill>
                <a:latin typeface="Arial"/>
                <a:ea typeface="Arial"/>
                <a:cs typeface="Arial"/>
                <a:sym typeface="Arial"/>
              </a:defRPr>
            </a:lvl4pPr>
            <a:lvl5pPr indent="-228600" lvl="4" marL="2286000" marR="0" rtl="0" algn="l">
              <a:lnSpc>
                <a:spcPct val="90000"/>
              </a:lnSpc>
              <a:spcBef>
                <a:spcPts val="600"/>
              </a:spcBef>
              <a:spcAft>
                <a:spcPts val="0"/>
              </a:spcAft>
              <a:buClr>
                <a:srgbClr val="A43E27"/>
              </a:buClr>
              <a:buSzPts val="1000"/>
              <a:buFont typeface="Arial"/>
              <a:buNone/>
              <a:defRPr b="0" i="0" sz="1000" u="none" cap="none" strike="noStrike">
                <a:solidFill>
                  <a:schemeClr val="dk1"/>
                </a:solidFill>
                <a:latin typeface="Arial"/>
                <a:ea typeface="Arial"/>
                <a:cs typeface="Arial"/>
                <a:sym typeface="Arial"/>
              </a:defRPr>
            </a:lvl5pPr>
            <a:lvl6pPr indent="-228600" lvl="5" marL="2743200" marR="0" rtl="0" algn="l">
              <a:lnSpc>
                <a:spcPct val="90000"/>
              </a:lnSpc>
              <a:spcBef>
                <a:spcPts val="600"/>
              </a:spcBef>
              <a:spcAft>
                <a:spcPts val="0"/>
              </a:spcAft>
              <a:buClr>
                <a:srgbClr val="A43E27"/>
              </a:buClr>
              <a:buSzPts val="1000"/>
              <a:buFont typeface="Arial"/>
              <a:buNone/>
              <a:defRPr b="0" i="0" sz="1000" u="none" cap="none" strike="noStrike">
                <a:solidFill>
                  <a:schemeClr val="dk1"/>
                </a:solidFill>
                <a:latin typeface="Arial"/>
                <a:ea typeface="Arial"/>
                <a:cs typeface="Arial"/>
                <a:sym typeface="Arial"/>
              </a:defRPr>
            </a:lvl6pPr>
            <a:lvl7pPr indent="-228600" lvl="6" marL="3200400" marR="0" rtl="0" algn="l">
              <a:lnSpc>
                <a:spcPct val="90000"/>
              </a:lnSpc>
              <a:spcBef>
                <a:spcPts val="600"/>
              </a:spcBef>
              <a:spcAft>
                <a:spcPts val="0"/>
              </a:spcAft>
              <a:buClr>
                <a:srgbClr val="A43E27"/>
              </a:buClr>
              <a:buSzPts val="1000"/>
              <a:buFont typeface="Arial"/>
              <a:buNone/>
              <a:defRPr b="0" i="0" sz="1000" u="none" cap="none" strike="noStrike">
                <a:solidFill>
                  <a:schemeClr val="dk1"/>
                </a:solidFill>
                <a:latin typeface="Arial"/>
                <a:ea typeface="Arial"/>
                <a:cs typeface="Arial"/>
                <a:sym typeface="Arial"/>
              </a:defRPr>
            </a:lvl7pPr>
            <a:lvl8pPr indent="-228600" lvl="7" marL="3657600" marR="0" rtl="0" algn="l">
              <a:lnSpc>
                <a:spcPct val="90000"/>
              </a:lnSpc>
              <a:spcBef>
                <a:spcPts val="600"/>
              </a:spcBef>
              <a:spcAft>
                <a:spcPts val="0"/>
              </a:spcAft>
              <a:buClr>
                <a:srgbClr val="A43E27"/>
              </a:buClr>
              <a:buSzPts val="1000"/>
              <a:buFont typeface="Arial"/>
              <a:buNone/>
              <a:defRPr b="0" i="0" sz="1000" u="none" cap="none" strike="noStrike">
                <a:solidFill>
                  <a:schemeClr val="dk1"/>
                </a:solidFill>
                <a:latin typeface="Arial"/>
                <a:ea typeface="Arial"/>
                <a:cs typeface="Arial"/>
                <a:sym typeface="Arial"/>
              </a:defRPr>
            </a:lvl8pPr>
            <a:lvl9pPr indent="-228600" lvl="8" marL="4114800" marR="0" rtl="0" algn="l">
              <a:lnSpc>
                <a:spcPct val="90000"/>
              </a:lnSpc>
              <a:spcBef>
                <a:spcPts val="600"/>
              </a:spcBef>
              <a:spcAft>
                <a:spcPts val="0"/>
              </a:spcAft>
              <a:buClr>
                <a:srgbClr val="A43E27"/>
              </a:buClr>
              <a:buSzPts val="1000"/>
              <a:buFont typeface="Arial"/>
              <a:buNone/>
              <a:defRPr b="0" i="0" sz="1000" u="none" cap="none" strike="noStrike">
                <a:solidFill>
                  <a:schemeClr val="dk1"/>
                </a:solidFill>
                <a:latin typeface="Arial"/>
                <a:ea typeface="Arial"/>
                <a:cs typeface="Arial"/>
                <a:sym typeface="Arial"/>
              </a:defRPr>
            </a:lvl9pPr>
          </a:lstStyle>
          <a:p/>
        </p:txBody>
      </p:sp>
    </p:spTree>
  </p:cSld>
  <p:clrMapOvr>
    <a:masterClrMapping/>
  </p:clrMapOvr>
  <p:transition spd="med">
    <p:fade/>
  </p:transition>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lt1"/>
            </a:gs>
            <a:gs pos="52999">
              <a:schemeClr val="lt1"/>
            </a:gs>
            <a:gs pos="100000">
              <a:srgbClr val="F2F2F2">
                <a:alpha val="64705"/>
              </a:srgbClr>
            </a:gs>
          </a:gsLst>
          <a:lin ang="5400000" scaled="0"/>
        </a:gradFill>
      </p:bgPr>
    </p:bg>
    <p:spTree>
      <p:nvGrpSpPr>
        <p:cNvPr id="9" name="Shape 9"/>
        <p:cNvGrpSpPr/>
        <p:nvPr/>
      </p:nvGrpSpPr>
      <p:grpSpPr>
        <a:xfrm>
          <a:off x="0" y="0"/>
          <a:ext cx="0" cy="0"/>
          <a:chOff x="0" y="0"/>
          <a:chExt cx="0" cy="0"/>
        </a:xfrm>
      </p:grpSpPr>
      <p:grpSp>
        <p:nvGrpSpPr>
          <p:cNvPr id="10" name="Shape 10"/>
          <p:cNvGrpSpPr/>
          <p:nvPr/>
        </p:nvGrpSpPr>
        <p:grpSpPr>
          <a:xfrm>
            <a:off x="-1" y="-195943"/>
            <a:ext cx="12192002" cy="6858000"/>
            <a:chOff x="-1" y="0"/>
            <a:chExt cx="12192002" cy="6858000"/>
          </a:xfrm>
        </p:grpSpPr>
        <p:cxnSp>
          <p:nvCxnSpPr>
            <p:cNvPr id="11" name="Shape 11"/>
            <p:cNvCxnSpPr/>
            <p:nvPr/>
          </p:nvCxnSpPr>
          <p:spPr>
            <a:xfrm>
              <a:off x="610194" y="0"/>
              <a:ext cx="0" cy="6858000"/>
            </a:xfrm>
            <a:prstGeom prst="straightConnector1">
              <a:avLst/>
            </a:prstGeom>
            <a:noFill/>
            <a:ln cap="flat" cmpd="sng" w="9525">
              <a:solidFill>
                <a:srgbClr val="D8D8D8">
                  <a:alpha val="24705"/>
                </a:srgbClr>
              </a:solidFill>
              <a:prstDash val="solid"/>
              <a:miter lim="800000"/>
              <a:headEnd len="med" w="med" type="none"/>
              <a:tailEnd len="med" w="med" type="none"/>
            </a:ln>
          </p:spPr>
        </p:cxnSp>
        <p:cxnSp>
          <p:nvCxnSpPr>
            <p:cNvPr id="12" name="Shape 12"/>
            <p:cNvCxnSpPr/>
            <p:nvPr/>
          </p:nvCxnSpPr>
          <p:spPr>
            <a:xfrm>
              <a:off x="1829332" y="0"/>
              <a:ext cx="0" cy="6858000"/>
            </a:xfrm>
            <a:prstGeom prst="straightConnector1">
              <a:avLst/>
            </a:prstGeom>
            <a:noFill/>
            <a:ln cap="flat" cmpd="sng" w="9525">
              <a:solidFill>
                <a:srgbClr val="D8D8D8">
                  <a:alpha val="24705"/>
                </a:srgbClr>
              </a:solidFill>
              <a:prstDash val="solid"/>
              <a:miter lim="800000"/>
              <a:headEnd len="med" w="med" type="none"/>
              <a:tailEnd len="med" w="med" type="none"/>
            </a:ln>
          </p:spPr>
        </p:cxnSp>
        <p:cxnSp>
          <p:nvCxnSpPr>
            <p:cNvPr id="13" name="Shape 13"/>
            <p:cNvCxnSpPr/>
            <p:nvPr/>
          </p:nvCxnSpPr>
          <p:spPr>
            <a:xfrm>
              <a:off x="3048470" y="0"/>
              <a:ext cx="0" cy="6858000"/>
            </a:xfrm>
            <a:prstGeom prst="straightConnector1">
              <a:avLst/>
            </a:prstGeom>
            <a:noFill/>
            <a:ln cap="flat" cmpd="sng" w="9525">
              <a:solidFill>
                <a:srgbClr val="D8D8D8">
                  <a:alpha val="24705"/>
                </a:srgbClr>
              </a:solidFill>
              <a:prstDash val="solid"/>
              <a:miter lim="800000"/>
              <a:headEnd len="med" w="med" type="none"/>
              <a:tailEnd len="med" w="med" type="none"/>
            </a:ln>
          </p:spPr>
        </p:cxnSp>
        <p:cxnSp>
          <p:nvCxnSpPr>
            <p:cNvPr id="14" name="Shape 14"/>
            <p:cNvCxnSpPr/>
            <p:nvPr/>
          </p:nvCxnSpPr>
          <p:spPr>
            <a:xfrm>
              <a:off x="4267608" y="0"/>
              <a:ext cx="0" cy="6858000"/>
            </a:xfrm>
            <a:prstGeom prst="straightConnector1">
              <a:avLst/>
            </a:prstGeom>
            <a:noFill/>
            <a:ln cap="flat" cmpd="sng" w="9525">
              <a:solidFill>
                <a:srgbClr val="D8D8D8">
                  <a:alpha val="24705"/>
                </a:srgbClr>
              </a:solidFill>
              <a:prstDash val="solid"/>
              <a:miter lim="800000"/>
              <a:headEnd len="med" w="med" type="none"/>
              <a:tailEnd len="med" w="med" type="none"/>
            </a:ln>
          </p:spPr>
        </p:cxnSp>
        <p:cxnSp>
          <p:nvCxnSpPr>
            <p:cNvPr id="15" name="Shape 15"/>
            <p:cNvCxnSpPr/>
            <p:nvPr/>
          </p:nvCxnSpPr>
          <p:spPr>
            <a:xfrm>
              <a:off x="5486746" y="0"/>
              <a:ext cx="0" cy="6858000"/>
            </a:xfrm>
            <a:prstGeom prst="straightConnector1">
              <a:avLst/>
            </a:prstGeom>
            <a:noFill/>
            <a:ln cap="flat" cmpd="sng" w="9525">
              <a:solidFill>
                <a:srgbClr val="D8D8D8">
                  <a:alpha val="24705"/>
                </a:srgbClr>
              </a:solidFill>
              <a:prstDash val="solid"/>
              <a:miter lim="800000"/>
              <a:headEnd len="med" w="med" type="none"/>
              <a:tailEnd len="med" w="med" type="none"/>
            </a:ln>
          </p:spPr>
        </p:cxnSp>
        <p:cxnSp>
          <p:nvCxnSpPr>
            <p:cNvPr id="16" name="Shape 16"/>
            <p:cNvCxnSpPr/>
            <p:nvPr/>
          </p:nvCxnSpPr>
          <p:spPr>
            <a:xfrm>
              <a:off x="6705884" y="0"/>
              <a:ext cx="0" cy="6858000"/>
            </a:xfrm>
            <a:prstGeom prst="straightConnector1">
              <a:avLst/>
            </a:prstGeom>
            <a:noFill/>
            <a:ln cap="flat" cmpd="sng" w="9525">
              <a:solidFill>
                <a:srgbClr val="D8D8D8">
                  <a:alpha val="24705"/>
                </a:srgbClr>
              </a:solidFill>
              <a:prstDash val="solid"/>
              <a:miter lim="800000"/>
              <a:headEnd len="med" w="med" type="none"/>
              <a:tailEnd len="med" w="med" type="none"/>
            </a:ln>
          </p:spPr>
        </p:cxnSp>
        <p:cxnSp>
          <p:nvCxnSpPr>
            <p:cNvPr id="17" name="Shape 17"/>
            <p:cNvCxnSpPr/>
            <p:nvPr/>
          </p:nvCxnSpPr>
          <p:spPr>
            <a:xfrm>
              <a:off x="7925022" y="0"/>
              <a:ext cx="0" cy="6858000"/>
            </a:xfrm>
            <a:prstGeom prst="straightConnector1">
              <a:avLst/>
            </a:prstGeom>
            <a:noFill/>
            <a:ln cap="flat" cmpd="sng" w="9525">
              <a:solidFill>
                <a:srgbClr val="D8D8D8">
                  <a:alpha val="24705"/>
                </a:srgbClr>
              </a:solidFill>
              <a:prstDash val="solid"/>
              <a:miter lim="800000"/>
              <a:headEnd len="med" w="med" type="none"/>
              <a:tailEnd len="med" w="med" type="none"/>
            </a:ln>
          </p:spPr>
        </p:cxnSp>
        <p:cxnSp>
          <p:nvCxnSpPr>
            <p:cNvPr id="18" name="Shape 18"/>
            <p:cNvCxnSpPr/>
            <p:nvPr/>
          </p:nvCxnSpPr>
          <p:spPr>
            <a:xfrm>
              <a:off x="9144160" y="0"/>
              <a:ext cx="0" cy="6858000"/>
            </a:xfrm>
            <a:prstGeom prst="straightConnector1">
              <a:avLst/>
            </a:prstGeom>
            <a:noFill/>
            <a:ln cap="flat" cmpd="sng" w="9525">
              <a:solidFill>
                <a:srgbClr val="D8D8D8">
                  <a:alpha val="24705"/>
                </a:srgbClr>
              </a:solidFill>
              <a:prstDash val="solid"/>
              <a:miter lim="800000"/>
              <a:headEnd len="med" w="med" type="none"/>
              <a:tailEnd len="med" w="med" type="none"/>
            </a:ln>
          </p:spPr>
        </p:cxnSp>
        <p:cxnSp>
          <p:nvCxnSpPr>
            <p:cNvPr id="19" name="Shape 19"/>
            <p:cNvCxnSpPr/>
            <p:nvPr/>
          </p:nvCxnSpPr>
          <p:spPr>
            <a:xfrm>
              <a:off x="10363298" y="0"/>
              <a:ext cx="0" cy="6858000"/>
            </a:xfrm>
            <a:prstGeom prst="straightConnector1">
              <a:avLst/>
            </a:prstGeom>
            <a:noFill/>
            <a:ln cap="flat" cmpd="sng" w="9525">
              <a:solidFill>
                <a:srgbClr val="D8D8D8">
                  <a:alpha val="24705"/>
                </a:srgbClr>
              </a:solidFill>
              <a:prstDash val="solid"/>
              <a:miter lim="800000"/>
              <a:headEnd len="med" w="med" type="none"/>
              <a:tailEnd len="med" w="med" type="none"/>
            </a:ln>
          </p:spPr>
        </p:cxnSp>
        <p:cxnSp>
          <p:nvCxnSpPr>
            <p:cNvPr id="20" name="Shape 20"/>
            <p:cNvCxnSpPr/>
            <p:nvPr/>
          </p:nvCxnSpPr>
          <p:spPr>
            <a:xfrm>
              <a:off x="11582436" y="0"/>
              <a:ext cx="0" cy="6858000"/>
            </a:xfrm>
            <a:prstGeom prst="straightConnector1">
              <a:avLst/>
            </a:prstGeom>
            <a:noFill/>
            <a:ln cap="flat" cmpd="sng" w="9525">
              <a:solidFill>
                <a:srgbClr val="D8D8D8">
                  <a:alpha val="24705"/>
                </a:srgbClr>
              </a:solidFill>
              <a:prstDash val="solid"/>
              <a:miter lim="800000"/>
              <a:headEnd len="med" w="med" type="none"/>
              <a:tailEnd len="med" w="med" type="none"/>
            </a:ln>
          </p:spPr>
        </p:cxnSp>
        <p:cxnSp>
          <p:nvCxnSpPr>
            <p:cNvPr id="21" name="Shape 21"/>
            <p:cNvCxnSpPr/>
            <p:nvPr/>
          </p:nvCxnSpPr>
          <p:spPr>
            <a:xfrm>
              <a:off x="2819" y="386485"/>
              <a:ext cx="12188952" cy="0"/>
            </a:xfrm>
            <a:prstGeom prst="straightConnector1">
              <a:avLst/>
            </a:prstGeom>
            <a:noFill/>
            <a:ln cap="flat" cmpd="sng" w="9525">
              <a:solidFill>
                <a:srgbClr val="D8D8D8">
                  <a:alpha val="24705"/>
                </a:srgbClr>
              </a:solidFill>
              <a:prstDash val="solid"/>
              <a:miter lim="800000"/>
              <a:headEnd len="med" w="med" type="none"/>
              <a:tailEnd len="med" w="med" type="none"/>
            </a:ln>
          </p:spPr>
        </p:cxnSp>
        <p:cxnSp>
          <p:nvCxnSpPr>
            <p:cNvPr id="22" name="Shape 22"/>
            <p:cNvCxnSpPr/>
            <p:nvPr/>
          </p:nvCxnSpPr>
          <p:spPr>
            <a:xfrm>
              <a:off x="2819" y="1611181"/>
              <a:ext cx="12188952" cy="0"/>
            </a:xfrm>
            <a:prstGeom prst="straightConnector1">
              <a:avLst/>
            </a:prstGeom>
            <a:noFill/>
            <a:ln cap="flat" cmpd="sng" w="9525">
              <a:solidFill>
                <a:srgbClr val="D8D8D8">
                  <a:alpha val="24705"/>
                </a:srgbClr>
              </a:solidFill>
              <a:prstDash val="solid"/>
              <a:miter lim="800000"/>
              <a:headEnd len="med" w="med" type="none"/>
              <a:tailEnd len="med" w="med" type="none"/>
            </a:ln>
          </p:spPr>
        </p:cxnSp>
        <p:cxnSp>
          <p:nvCxnSpPr>
            <p:cNvPr id="23" name="Shape 23"/>
            <p:cNvCxnSpPr/>
            <p:nvPr/>
          </p:nvCxnSpPr>
          <p:spPr>
            <a:xfrm>
              <a:off x="2819" y="2835877"/>
              <a:ext cx="12188952" cy="0"/>
            </a:xfrm>
            <a:prstGeom prst="straightConnector1">
              <a:avLst/>
            </a:prstGeom>
            <a:noFill/>
            <a:ln cap="flat" cmpd="sng" w="9525">
              <a:solidFill>
                <a:srgbClr val="D8D8D8">
                  <a:alpha val="24705"/>
                </a:srgbClr>
              </a:solidFill>
              <a:prstDash val="solid"/>
              <a:miter lim="800000"/>
              <a:headEnd len="med" w="med" type="none"/>
              <a:tailEnd len="med" w="med" type="none"/>
            </a:ln>
          </p:spPr>
        </p:cxnSp>
        <p:cxnSp>
          <p:nvCxnSpPr>
            <p:cNvPr id="24" name="Shape 24"/>
            <p:cNvCxnSpPr/>
            <p:nvPr/>
          </p:nvCxnSpPr>
          <p:spPr>
            <a:xfrm>
              <a:off x="2819" y="4060573"/>
              <a:ext cx="12188952" cy="0"/>
            </a:xfrm>
            <a:prstGeom prst="straightConnector1">
              <a:avLst/>
            </a:prstGeom>
            <a:noFill/>
            <a:ln cap="flat" cmpd="sng" w="9525">
              <a:solidFill>
                <a:srgbClr val="D8D8D8">
                  <a:alpha val="24705"/>
                </a:srgbClr>
              </a:solidFill>
              <a:prstDash val="solid"/>
              <a:miter lim="800000"/>
              <a:headEnd len="med" w="med" type="none"/>
              <a:tailEnd len="med" w="med" type="none"/>
            </a:ln>
          </p:spPr>
        </p:cxnSp>
        <p:cxnSp>
          <p:nvCxnSpPr>
            <p:cNvPr id="25" name="Shape 25"/>
            <p:cNvCxnSpPr/>
            <p:nvPr/>
          </p:nvCxnSpPr>
          <p:spPr>
            <a:xfrm>
              <a:off x="2819" y="5285269"/>
              <a:ext cx="12188952" cy="0"/>
            </a:xfrm>
            <a:prstGeom prst="straightConnector1">
              <a:avLst/>
            </a:prstGeom>
            <a:noFill/>
            <a:ln cap="flat" cmpd="sng" w="9525">
              <a:solidFill>
                <a:srgbClr val="D8D8D8">
                  <a:alpha val="24705"/>
                </a:srgbClr>
              </a:solidFill>
              <a:prstDash val="solid"/>
              <a:miter lim="800000"/>
              <a:headEnd len="med" w="med" type="none"/>
              <a:tailEnd len="med" w="med" type="none"/>
            </a:ln>
          </p:spPr>
        </p:cxnSp>
        <p:cxnSp>
          <p:nvCxnSpPr>
            <p:cNvPr id="26" name="Shape 26"/>
            <p:cNvCxnSpPr/>
            <p:nvPr/>
          </p:nvCxnSpPr>
          <p:spPr>
            <a:xfrm>
              <a:off x="2819" y="6509965"/>
              <a:ext cx="12188952" cy="0"/>
            </a:xfrm>
            <a:prstGeom prst="straightConnector1">
              <a:avLst/>
            </a:prstGeom>
            <a:noFill/>
            <a:ln cap="flat" cmpd="sng" w="9525">
              <a:solidFill>
                <a:srgbClr val="D8D8D8">
                  <a:alpha val="24705"/>
                </a:srgbClr>
              </a:solidFill>
              <a:prstDash val="solid"/>
              <a:miter lim="800000"/>
              <a:headEnd len="med" w="med" type="none"/>
              <a:tailEnd len="med" w="med" type="none"/>
            </a:ln>
          </p:spPr>
        </p:cxnSp>
        <p:grpSp>
          <p:nvGrpSpPr>
            <p:cNvPr id="27" name="Shape 27"/>
            <p:cNvGrpSpPr/>
            <p:nvPr/>
          </p:nvGrpSpPr>
          <p:grpSpPr>
            <a:xfrm>
              <a:off x="-1" y="0"/>
              <a:ext cx="12192001" cy="6858000"/>
              <a:chOff x="-1" y="0"/>
              <a:chExt cx="12192001" cy="6858000"/>
            </a:xfrm>
          </p:grpSpPr>
          <p:cxnSp>
            <p:nvCxnSpPr>
              <p:cNvPr id="28" name="Shape 28"/>
              <p:cNvCxnSpPr/>
              <p:nvPr/>
            </p:nvCxnSpPr>
            <p:spPr>
              <a:xfrm>
                <a:off x="225425" y="0"/>
                <a:ext cx="6815931" cy="6858000"/>
              </a:xfrm>
              <a:prstGeom prst="straightConnector1">
                <a:avLst/>
              </a:prstGeom>
              <a:noFill/>
              <a:ln cap="flat" cmpd="sng" w="9525">
                <a:solidFill>
                  <a:srgbClr val="D8D8D8">
                    <a:alpha val="24705"/>
                  </a:srgbClr>
                </a:solidFill>
                <a:prstDash val="solid"/>
                <a:miter lim="800000"/>
                <a:headEnd len="med" w="med" type="none"/>
                <a:tailEnd len="med" w="med" type="none"/>
              </a:ln>
            </p:spPr>
          </p:cxnSp>
          <p:cxnSp>
            <p:nvCxnSpPr>
              <p:cNvPr id="29" name="Shape 29"/>
              <p:cNvCxnSpPr/>
              <p:nvPr/>
            </p:nvCxnSpPr>
            <p:spPr>
              <a:xfrm>
                <a:off x="1449154" y="0"/>
                <a:ext cx="6815931" cy="6858000"/>
              </a:xfrm>
              <a:prstGeom prst="straightConnector1">
                <a:avLst/>
              </a:prstGeom>
              <a:noFill/>
              <a:ln cap="flat" cmpd="sng" w="9525">
                <a:solidFill>
                  <a:srgbClr val="D8D8D8">
                    <a:alpha val="24705"/>
                  </a:srgbClr>
                </a:solidFill>
                <a:prstDash val="solid"/>
                <a:miter lim="800000"/>
                <a:headEnd len="med" w="med" type="none"/>
                <a:tailEnd len="med" w="med" type="none"/>
              </a:ln>
            </p:spPr>
          </p:cxnSp>
          <p:cxnSp>
            <p:nvCxnSpPr>
              <p:cNvPr id="30" name="Shape 30"/>
              <p:cNvCxnSpPr/>
              <p:nvPr/>
            </p:nvCxnSpPr>
            <p:spPr>
              <a:xfrm>
                <a:off x="2665982" y="0"/>
                <a:ext cx="6815931" cy="6858000"/>
              </a:xfrm>
              <a:prstGeom prst="straightConnector1">
                <a:avLst/>
              </a:prstGeom>
              <a:noFill/>
              <a:ln cap="flat" cmpd="sng" w="9525">
                <a:solidFill>
                  <a:srgbClr val="D8D8D8">
                    <a:alpha val="24705"/>
                  </a:srgbClr>
                </a:solidFill>
                <a:prstDash val="solid"/>
                <a:miter lim="800000"/>
                <a:headEnd len="med" w="med" type="none"/>
                <a:tailEnd len="med" w="med" type="none"/>
              </a:ln>
            </p:spPr>
          </p:cxnSp>
          <p:cxnSp>
            <p:nvCxnSpPr>
              <p:cNvPr id="31" name="Shape 31"/>
              <p:cNvCxnSpPr/>
              <p:nvPr/>
            </p:nvCxnSpPr>
            <p:spPr>
              <a:xfrm>
                <a:off x="3885119" y="0"/>
                <a:ext cx="6815931" cy="6858000"/>
              </a:xfrm>
              <a:prstGeom prst="straightConnector1">
                <a:avLst/>
              </a:prstGeom>
              <a:noFill/>
              <a:ln cap="flat" cmpd="sng" w="9525">
                <a:solidFill>
                  <a:srgbClr val="D8D8D8">
                    <a:alpha val="24705"/>
                  </a:srgbClr>
                </a:solidFill>
                <a:prstDash val="solid"/>
                <a:miter lim="800000"/>
                <a:headEnd len="med" w="med" type="none"/>
                <a:tailEnd len="med" w="med" type="none"/>
              </a:ln>
            </p:spPr>
          </p:cxnSp>
          <p:cxnSp>
            <p:nvCxnSpPr>
              <p:cNvPr id="32" name="Shape 32"/>
              <p:cNvCxnSpPr/>
              <p:nvPr/>
            </p:nvCxnSpPr>
            <p:spPr>
              <a:xfrm>
                <a:off x="5106502" y="0"/>
                <a:ext cx="6815931" cy="6858000"/>
              </a:xfrm>
              <a:prstGeom prst="straightConnector1">
                <a:avLst/>
              </a:prstGeom>
              <a:noFill/>
              <a:ln cap="flat" cmpd="sng" w="9525">
                <a:solidFill>
                  <a:srgbClr val="D8D8D8">
                    <a:alpha val="24705"/>
                  </a:srgbClr>
                </a:solidFill>
                <a:prstDash val="solid"/>
                <a:miter lim="800000"/>
                <a:headEnd len="med" w="med" type="none"/>
                <a:tailEnd len="med" w="med" type="none"/>
              </a:ln>
            </p:spPr>
          </p:cxnSp>
          <p:grpSp>
            <p:nvGrpSpPr>
              <p:cNvPr id="33" name="Shape 33"/>
              <p:cNvGrpSpPr/>
              <p:nvPr/>
            </p:nvGrpSpPr>
            <p:grpSpPr>
              <a:xfrm>
                <a:off x="6327885" y="0"/>
                <a:ext cx="5864115" cy="5898673"/>
                <a:chOff x="6327885" y="0"/>
                <a:chExt cx="5864115" cy="5898673"/>
              </a:xfrm>
            </p:grpSpPr>
            <p:cxnSp>
              <p:nvCxnSpPr>
                <p:cNvPr id="34" name="Shape 34"/>
                <p:cNvCxnSpPr/>
                <p:nvPr/>
              </p:nvCxnSpPr>
              <p:spPr>
                <a:xfrm>
                  <a:off x="6327885" y="0"/>
                  <a:ext cx="5864115" cy="5898673"/>
                </a:xfrm>
                <a:prstGeom prst="straightConnector1">
                  <a:avLst/>
                </a:prstGeom>
                <a:noFill/>
                <a:ln cap="flat" cmpd="sng" w="9525">
                  <a:solidFill>
                    <a:srgbClr val="D8D8D8">
                      <a:alpha val="24705"/>
                    </a:srgbClr>
                  </a:solidFill>
                  <a:prstDash val="solid"/>
                  <a:miter lim="800000"/>
                  <a:headEnd len="med" w="med" type="none"/>
                  <a:tailEnd len="med" w="med" type="none"/>
                </a:ln>
              </p:spPr>
            </p:cxnSp>
            <p:cxnSp>
              <p:nvCxnSpPr>
                <p:cNvPr id="35" name="Shape 35"/>
                <p:cNvCxnSpPr/>
                <p:nvPr/>
              </p:nvCxnSpPr>
              <p:spPr>
                <a:xfrm>
                  <a:off x="7549268" y="0"/>
                  <a:ext cx="4642732" cy="4672425"/>
                </a:xfrm>
                <a:prstGeom prst="straightConnector1">
                  <a:avLst/>
                </a:prstGeom>
                <a:noFill/>
                <a:ln cap="flat" cmpd="sng" w="9525">
                  <a:solidFill>
                    <a:srgbClr val="D8D8D8">
                      <a:alpha val="24705"/>
                    </a:srgbClr>
                  </a:solidFill>
                  <a:prstDash val="solid"/>
                  <a:miter lim="800000"/>
                  <a:headEnd len="med" w="med" type="none"/>
                  <a:tailEnd len="med" w="med" type="none"/>
                </a:ln>
              </p:spPr>
            </p:cxnSp>
            <p:cxnSp>
              <p:nvCxnSpPr>
                <p:cNvPr id="36" name="Shape 36"/>
                <p:cNvCxnSpPr/>
                <p:nvPr/>
              </p:nvCxnSpPr>
              <p:spPr>
                <a:xfrm>
                  <a:off x="8772997" y="0"/>
                  <a:ext cx="3419003" cy="3456749"/>
                </a:xfrm>
                <a:prstGeom prst="straightConnector1">
                  <a:avLst/>
                </a:prstGeom>
                <a:noFill/>
                <a:ln cap="flat" cmpd="sng" w="9525">
                  <a:solidFill>
                    <a:srgbClr val="D8D8D8">
                      <a:alpha val="24705"/>
                    </a:srgbClr>
                  </a:solidFill>
                  <a:prstDash val="solid"/>
                  <a:miter lim="800000"/>
                  <a:headEnd len="med" w="med" type="none"/>
                  <a:tailEnd len="med" w="med" type="none"/>
                </a:ln>
              </p:spPr>
            </p:cxnSp>
            <p:cxnSp>
              <p:nvCxnSpPr>
                <p:cNvPr id="37" name="Shape 37"/>
                <p:cNvCxnSpPr/>
                <p:nvPr/>
              </p:nvCxnSpPr>
              <p:spPr>
                <a:xfrm>
                  <a:off x="9982200" y="0"/>
                  <a:ext cx="2209800" cy="2226469"/>
                </a:xfrm>
                <a:prstGeom prst="straightConnector1">
                  <a:avLst/>
                </a:prstGeom>
                <a:noFill/>
                <a:ln cap="flat" cmpd="sng" w="9525">
                  <a:solidFill>
                    <a:srgbClr val="D8D8D8">
                      <a:alpha val="24705"/>
                    </a:srgbClr>
                  </a:solidFill>
                  <a:prstDash val="solid"/>
                  <a:miter lim="800000"/>
                  <a:headEnd len="med" w="med" type="none"/>
                  <a:tailEnd len="med" w="med" type="none"/>
                </a:ln>
              </p:spPr>
            </p:cxnSp>
            <p:cxnSp>
              <p:nvCxnSpPr>
                <p:cNvPr id="38" name="Shape 38"/>
                <p:cNvCxnSpPr/>
                <p:nvPr/>
              </p:nvCxnSpPr>
              <p:spPr>
                <a:xfrm>
                  <a:off x="11199019" y="0"/>
                  <a:ext cx="992981" cy="1002506"/>
                </a:xfrm>
                <a:prstGeom prst="straightConnector1">
                  <a:avLst/>
                </a:prstGeom>
                <a:noFill/>
                <a:ln cap="flat" cmpd="sng" w="9525">
                  <a:solidFill>
                    <a:srgbClr val="D8D8D8">
                      <a:alpha val="24705"/>
                    </a:srgbClr>
                  </a:solidFill>
                  <a:prstDash val="solid"/>
                  <a:miter lim="800000"/>
                  <a:headEnd len="med" w="med" type="none"/>
                  <a:tailEnd len="med" w="med" type="none"/>
                </a:ln>
              </p:spPr>
            </p:cxnSp>
          </p:grpSp>
          <p:cxnSp>
            <p:nvCxnSpPr>
              <p:cNvPr id="39" name="Shape 39"/>
              <p:cNvCxnSpPr/>
              <p:nvPr/>
            </p:nvCxnSpPr>
            <p:spPr>
              <a:xfrm rot="10800000">
                <a:off x="-1" y="1012053"/>
                <a:ext cx="5828811" cy="5845945"/>
              </a:xfrm>
              <a:prstGeom prst="straightConnector1">
                <a:avLst/>
              </a:prstGeom>
              <a:noFill/>
              <a:ln cap="flat" cmpd="sng" w="9525">
                <a:solidFill>
                  <a:srgbClr val="D8D8D8">
                    <a:alpha val="24705"/>
                  </a:srgbClr>
                </a:solidFill>
                <a:prstDash val="solid"/>
                <a:miter lim="800000"/>
                <a:headEnd len="med" w="med" type="none"/>
                <a:tailEnd len="med" w="med" type="none"/>
              </a:ln>
            </p:spPr>
          </p:cxnSp>
          <p:cxnSp>
            <p:nvCxnSpPr>
              <p:cNvPr id="40" name="Shape 40"/>
              <p:cNvCxnSpPr/>
              <p:nvPr/>
            </p:nvCxnSpPr>
            <p:spPr>
              <a:xfrm rot="10800000">
                <a:off x="-1" y="2227340"/>
                <a:ext cx="4614781" cy="4630658"/>
              </a:xfrm>
              <a:prstGeom prst="straightConnector1">
                <a:avLst/>
              </a:prstGeom>
              <a:noFill/>
              <a:ln cap="flat" cmpd="sng" w="9525">
                <a:solidFill>
                  <a:srgbClr val="D8D8D8">
                    <a:alpha val="24705"/>
                  </a:srgbClr>
                </a:solidFill>
                <a:prstDash val="solid"/>
                <a:miter lim="800000"/>
                <a:headEnd len="med" w="med" type="none"/>
                <a:tailEnd len="med" w="med" type="none"/>
              </a:ln>
            </p:spPr>
          </p:cxnSp>
          <p:cxnSp>
            <p:nvCxnSpPr>
              <p:cNvPr id="41" name="Shape 41"/>
              <p:cNvCxnSpPr/>
              <p:nvPr/>
            </p:nvCxnSpPr>
            <p:spPr>
              <a:xfrm rot="10800000">
                <a:off x="-1" y="3432149"/>
                <a:ext cx="3398419" cy="3425849"/>
              </a:xfrm>
              <a:prstGeom prst="straightConnector1">
                <a:avLst/>
              </a:prstGeom>
              <a:noFill/>
              <a:ln cap="flat" cmpd="sng" w="9525">
                <a:solidFill>
                  <a:srgbClr val="D8D8D8">
                    <a:alpha val="24705"/>
                  </a:srgbClr>
                </a:solidFill>
                <a:prstDash val="solid"/>
                <a:miter lim="800000"/>
                <a:headEnd len="med" w="med" type="none"/>
                <a:tailEnd len="med" w="med" type="none"/>
              </a:ln>
            </p:spPr>
          </p:cxnSp>
          <p:cxnSp>
            <p:nvCxnSpPr>
              <p:cNvPr id="42" name="Shape 42"/>
              <p:cNvCxnSpPr/>
              <p:nvPr/>
            </p:nvCxnSpPr>
            <p:spPr>
              <a:xfrm rot="10800000">
                <a:off x="-1" y="4651431"/>
                <a:ext cx="2196496" cy="2206567"/>
              </a:xfrm>
              <a:prstGeom prst="straightConnector1">
                <a:avLst/>
              </a:prstGeom>
              <a:noFill/>
              <a:ln cap="flat" cmpd="sng" w="9525">
                <a:solidFill>
                  <a:srgbClr val="D8D8D8">
                    <a:alpha val="24705"/>
                  </a:srgbClr>
                </a:solidFill>
                <a:prstDash val="solid"/>
                <a:miter lim="800000"/>
                <a:headEnd len="med" w="med" type="none"/>
                <a:tailEnd len="med" w="med" type="none"/>
              </a:ln>
            </p:spPr>
          </p:cxnSp>
          <p:cxnSp>
            <p:nvCxnSpPr>
              <p:cNvPr id="43" name="Shape 43"/>
              <p:cNvCxnSpPr/>
              <p:nvPr/>
            </p:nvCxnSpPr>
            <p:spPr>
              <a:xfrm rot="10800000">
                <a:off x="-1" y="5864453"/>
                <a:ext cx="987003" cy="993545"/>
              </a:xfrm>
              <a:prstGeom prst="straightConnector1">
                <a:avLst/>
              </a:prstGeom>
              <a:noFill/>
              <a:ln cap="flat" cmpd="sng" w="9525">
                <a:solidFill>
                  <a:srgbClr val="D8D8D8">
                    <a:alpha val="24705"/>
                  </a:srgbClr>
                </a:solidFill>
                <a:prstDash val="solid"/>
                <a:miter lim="800000"/>
                <a:headEnd len="med" w="med" type="none"/>
                <a:tailEnd len="med" w="med" type="none"/>
              </a:ln>
            </p:spPr>
          </p:cxnSp>
        </p:grpSp>
        <p:grpSp>
          <p:nvGrpSpPr>
            <p:cNvPr id="44" name="Shape 44"/>
            <p:cNvGrpSpPr/>
            <p:nvPr/>
          </p:nvGrpSpPr>
          <p:grpSpPr>
            <a:xfrm flipH="1">
              <a:off x="0" y="0"/>
              <a:ext cx="12192001" cy="6858000"/>
              <a:chOff x="-1" y="0"/>
              <a:chExt cx="12192001" cy="6858000"/>
            </a:xfrm>
          </p:grpSpPr>
          <p:cxnSp>
            <p:nvCxnSpPr>
              <p:cNvPr id="45" name="Shape 45"/>
              <p:cNvCxnSpPr/>
              <p:nvPr/>
            </p:nvCxnSpPr>
            <p:spPr>
              <a:xfrm>
                <a:off x="225425" y="0"/>
                <a:ext cx="6815931" cy="6858000"/>
              </a:xfrm>
              <a:prstGeom prst="straightConnector1">
                <a:avLst/>
              </a:prstGeom>
              <a:noFill/>
              <a:ln cap="flat" cmpd="sng" w="9525">
                <a:solidFill>
                  <a:srgbClr val="D8D8D8">
                    <a:alpha val="24705"/>
                  </a:srgbClr>
                </a:solidFill>
                <a:prstDash val="solid"/>
                <a:miter lim="800000"/>
                <a:headEnd len="med" w="med" type="none"/>
                <a:tailEnd len="med" w="med" type="none"/>
              </a:ln>
            </p:spPr>
          </p:cxnSp>
          <p:cxnSp>
            <p:nvCxnSpPr>
              <p:cNvPr id="46" name="Shape 46"/>
              <p:cNvCxnSpPr/>
              <p:nvPr/>
            </p:nvCxnSpPr>
            <p:spPr>
              <a:xfrm>
                <a:off x="1449154" y="0"/>
                <a:ext cx="6815931" cy="6858000"/>
              </a:xfrm>
              <a:prstGeom prst="straightConnector1">
                <a:avLst/>
              </a:prstGeom>
              <a:noFill/>
              <a:ln cap="flat" cmpd="sng" w="9525">
                <a:solidFill>
                  <a:srgbClr val="D8D8D8">
                    <a:alpha val="24705"/>
                  </a:srgbClr>
                </a:solidFill>
                <a:prstDash val="solid"/>
                <a:miter lim="800000"/>
                <a:headEnd len="med" w="med" type="none"/>
                <a:tailEnd len="med" w="med" type="none"/>
              </a:ln>
            </p:spPr>
          </p:cxnSp>
          <p:cxnSp>
            <p:nvCxnSpPr>
              <p:cNvPr id="47" name="Shape 47"/>
              <p:cNvCxnSpPr/>
              <p:nvPr/>
            </p:nvCxnSpPr>
            <p:spPr>
              <a:xfrm>
                <a:off x="2665982" y="0"/>
                <a:ext cx="6815931" cy="6858000"/>
              </a:xfrm>
              <a:prstGeom prst="straightConnector1">
                <a:avLst/>
              </a:prstGeom>
              <a:noFill/>
              <a:ln cap="flat" cmpd="sng" w="9525">
                <a:solidFill>
                  <a:srgbClr val="D8D8D8">
                    <a:alpha val="24705"/>
                  </a:srgbClr>
                </a:solidFill>
                <a:prstDash val="solid"/>
                <a:miter lim="800000"/>
                <a:headEnd len="med" w="med" type="none"/>
                <a:tailEnd len="med" w="med" type="none"/>
              </a:ln>
            </p:spPr>
          </p:cxnSp>
          <p:cxnSp>
            <p:nvCxnSpPr>
              <p:cNvPr id="48" name="Shape 48"/>
              <p:cNvCxnSpPr/>
              <p:nvPr/>
            </p:nvCxnSpPr>
            <p:spPr>
              <a:xfrm>
                <a:off x="3885119" y="0"/>
                <a:ext cx="6815931" cy="6858000"/>
              </a:xfrm>
              <a:prstGeom prst="straightConnector1">
                <a:avLst/>
              </a:prstGeom>
              <a:noFill/>
              <a:ln cap="flat" cmpd="sng" w="9525">
                <a:solidFill>
                  <a:srgbClr val="D8D8D8">
                    <a:alpha val="24705"/>
                  </a:srgbClr>
                </a:solidFill>
                <a:prstDash val="solid"/>
                <a:miter lim="800000"/>
                <a:headEnd len="med" w="med" type="none"/>
                <a:tailEnd len="med" w="med" type="none"/>
              </a:ln>
            </p:spPr>
          </p:cxnSp>
          <p:cxnSp>
            <p:nvCxnSpPr>
              <p:cNvPr id="49" name="Shape 49"/>
              <p:cNvCxnSpPr/>
              <p:nvPr/>
            </p:nvCxnSpPr>
            <p:spPr>
              <a:xfrm>
                <a:off x="5106502" y="0"/>
                <a:ext cx="6815931" cy="6858000"/>
              </a:xfrm>
              <a:prstGeom prst="straightConnector1">
                <a:avLst/>
              </a:prstGeom>
              <a:noFill/>
              <a:ln cap="flat" cmpd="sng" w="9525">
                <a:solidFill>
                  <a:srgbClr val="D8D8D8">
                    <a:alpha val="24705"/>
                  </a:srgbClr>
                </a:solidFill>
                <a:prstDash val="solid"/>
                <a:miter lim="800000"/>
                <a:headEnd len="med" w="med" type="none"/>
                <a:tailEnd len="med" w="med" type="none"/>
              </a:ln>
            </p:spPr>
          </p:cxnSp>
          <p:grpSp>
            <p:nvGrpSpPr>
              <p:cNvPr id="50" name="Shape 50"/>
              <p:cNvGrpSpPr/>
              <p:nvPr/>
            </p:nvGrpSpPr>
            <p:grpSpPr>
              <a:xfrm>
                <a:off x="6327885" y="0"/>
                <a:ext cx="5864115" cy="5898673"/>
                <a:chOff x="6327885" y="0"/>
                <a:chExt cx="5864115" cy="5898673"/>
              </a:xfrm>
            </p:grpSpPr>
            <p:cxnSp>
              <p:nvCxnSpPr>
                <p:cNvPr id="51" name="Shape 51"/>
                <p:cNvCxnSpPr/>
                <p:nvPr/>
              </p:nvCxnSpPr>
              <p:spPr>
                <a:xfrm>
                  <a:off x="6327885" y="0"/>
                  <a:ext cx="5864115" cy="5898673"/>
                </a:xfrm>
                <a:prstGeom prst="straightConnector1">
                  <a:avLst/>
                </a:prstGeom>
                <a:noFill/>
                <a:ln cap="flat" cmpd="sng" w="9525">
                  <a:solidFill>
                    <a:srgbClr val="D8D8D8">
                      <a:alpha val="24705"/>
                    </a:srgbClr>
                  </a:solidFill>
                  <a:prstDash val="solid"/>
                  <a:miter lim="800000"/>
                  <a:headEnd len="med" w="med" type="none"/>
                  <a:tailEnd len="med" w="med" type="none"/>
                </a:ln>
              </p:spPr>
            </p:cxnSp>
            <p:cxnSp>
              <p:nvCxnSpPr>
                <p:cNvPr id="52" name="Shape 52"/>
                <p:cNvCxnSpPr/>
                <p:nvPr/>
              </p:nvCxnSpPr>
              <p:spPr>
                <a:xfrm>
                  <a:off x="7549268" y="0"/>
                  <a:ext cx="4642732" cy="4672425"/>
                </a:xfrm>
                <a:prstGeom prst="straightConnector1">
                  <a:avLst/>
                </a:prstGeom>
                <a:noFill/>
                <a:ln cap="flat" cmpd="sng" w="9525">
                  <a:solidFill>
                    <a:srgbClr val="D8D8D8">
                      <a:alpha val="24705"/>
                    </a:srgbClr>
                  </a:solidFill>
                  <a:prstDash val="solid"/>
                  <a:miter lim="800000"/>
                  <a:headEnd len="med" w="med" type="none"/>
                  <a:tailEnd len="med" w="med" type="none"/>
                </a:ln>
              </p:spPr>
            </p:cxnSp>
            <p:cxnSp>
              <p:nvCxnSpPr>
                <p:cNvPr id="53" name="Shape 53"/>
                <p:cNvCxnSpPr/>
                <p:nvPr/>
              </p:nvCxnSpPr>
              <p:spPr>
                <a:xfrm>
                  <a:off x="8772997" y="0"/>
                  <a:ext cx="3419003" cy="3456749"/>
                </a:xfrm>
                <a:prstGeom prst="straightConnector1">
                  <a:avLst/>
                </a:prstGeom>
                <a:noFill/>
                <a:ln cap="flat" cmpd="sng" w="9525">
                  <a:solidFill>
                    <a:srgbClr val="D8D8D8">
                      <a:alpha val="24705"/>
                    </a:srgbClr>
                  </a:solidFill>
                  <a:prstDash val="solid"/>
                  <a:miter lim="800000"/>
                  <a:headEnd len="med" w="med" type="none"/>
                  <a:tailEnd len="med" w="med" type="none"/>
                </a:ln>
              </p:spPr>
            </p:cxnSp>
            <p:cxnSp>
              <p:nvCxnSpPr>
                <p:cNvPr id="54" name="Shape 54"/>
                <p:cNvCxnSpPr/>
                <p:nvPr/>
              </p:nvCxnSpPr>
              <p:spPr>
                <a:xfrm>
                  <a:off x="9982200" y="0"/>
                  <a:ext cx="2209800" cy="2226469"/>
                </a:xfrm>
                <a:prstGeom prst="straightConnector1">
                  <a:avLst/>
                </a:prstGeom>
                <a:noFill/>
                <a:ln cap="flat" cmpd="sng" w="9525">
                  <a:solidFill>
                    <a:srgbClr val="D8D8D8">
                      <a:alpha val="24705"/>
                    </a:srgbClr>
                  </a:solidFill>
                  <a:prstDash val="solid"/>
                  <a:miter lim="800000"/>
                  <a:headEnd len="med" w="med" type="none"/>
                  <a:tailEnd len="med" w="med" type="none"/>
                </a:ln>
              </p:spPr>
            </p:cxnSp>
            <p:cxnSp>
              <p:nvCxnSpPr>
                <p:cNvPr id="55" name="Shape 55"/>
                <p:cNvCxnSpPr/>
                <p:nvPr/>
              </p:nvCxnSpPr>
              <p:spPr>
                <a:xfrm>
                  <a:off x="11199019" y="0"/>
                  <a:ext cx="992981" cy="1002506"/>
                </a:xfrm>
                <a:prstGeom prst="straightConnector1">
                  <a:avLst/>
                </a:prstGeom>
                <a:noFill/>
                <a:ln cap="flat" cmpd="sng" w="9525">
                  <a:solidFill>
                    <a:srgbClr val="D8D8D8">
                      <a:alpha val="24705"/>
                    </a:srgbClr>
                  </a:solidFill>
                  <a:prstDash val="solid"/>
                  <a:miter lim="800000"/>
                  <a:headEnd len="med" w="med" type="none"/>
                  <a:tailEnd len="med" w="med" type="none"/>
                </a:ln>
              </p:spPr>
            </p:cxnSp>
          </p:grpSp>
          <p:cxnSp>
            <p:nvCxnSpPr>
              <p:cNvPr id="56" name="Shape 56"/>
              <p:cNvCxnSpPr/>
              <p:nvPr/>
            </p:nvCxnSpPr>
            <p:spPr>
              <a:xfrm rot="10800000">
                <a:off x="-1" y="1012053"/>
                <a:ext cx="5828811" cy="5845945"/>
              </a:xfrm>
              <a:prstGeom prst="straightConnector1">
                <a:avLst/>
              </a:prstGeom>
              <a:noFill/>
              <a:ln cap="flat" cmpd="sng" w="9525">
                <a:solidFill>
                  <a:srgbClr val="D8D8D8">
                    <a:alpha val="24705"/>
                  </a:srgbClr>
                </a:solidFill>
                <a:prstDash val="solid"/>
                <a:miter lim="800000"/>
                <a:headEnd len="med" w="med" type="none"/>
                <a:tailEnd len="med" w="med" type="none"/>
              </a:ln>
            </p:spPr>
          </p:cxnSp>
          <p:cxnSp>
            <p:nvCxnSpPr>
              <p:cNvPr id="57" name="Shape 57"/>
              <p:cNvCxnSpPr/>
              <p:nvPr/>
            </p:nvCxnSpPr>
            <p:spPr>
              <a:xfrm rot="10800000">
                <a:off x="-1" y="2227340"/>
                <a:ext cx="4614781" cy="4630658"/>
              </a:xfrm>
              <a:prstGeom prst="straightConnector1">
                <a:avLst/>
              </a:prstGeom>
              <a:noFill/>
              <a:ln cap="flat" cmpd="sng" w="9525">
                <a:solidFill>
                  <a:srgbClr val="D8D8D8">
                    <a:alpha val="24705"/>
                  </a:srgbClr>
                </a:solidFill>
                <a:prstDash val="solid"/>
                <a:miter lim="800000"/>
                <a:headEnd len="med" w="med" type="none"/>
                <a:tailEnd len="med" w="med" type="none"/>
              </a:ln>
            </p:spPr>
          </p:cxnSp>
          <p:cxnSp>
            <p:nvCxnSpPr>
              <p:cNvPr id="58" name="Shape 58"/>
              <p:cNvCxnSpPr/>
              <p:nvPr/>
            </p:nvCxnSpPr>
            <p:spPr>
              <a:xfrm rot="10800000">
                <a:off x="-1" y="3432149"/>
                <a:ext cx="3398419" cy="3425849"/>
              </a:xfrm>
              <a:prstGeom prst="straightConnector1">
                <a:avLst/>
              </a:prstGeom>
              <a:noFill/>
              <a:ln cap="flat" cmpd="sng" w="9525">
                <a:solidFill>
                  <a:srgbClr val="D8D8D8">
                    <a:alpha val="24705"/>
                  </a:srgbClr>
                </a:solidFill>
                <a:prstDash val="solid"/>
                <a:miter lim="800000"/>
                <a:headEnd len="med" w="med" type="none"/>
                <a:tailEnd len="med" w="med" type="none"/>
              </a:ln>
            </p:spPr>
          </p:cxnSp>
          <p:cxnSp>
            <p:nvCxnSpPr>
              <p:cNvPr id="59" name="Shape 59"/>
              <p:cNvCxnSpPr/>
              <p:nvPr/>
            </p:nvCxnSpPr>
            <p:spPr>
              <a:xfrm rot="10800000">
                <a:off x="-1" y="4651431"/>
                <a:ext cx="2196496" cy="2206567"/>
              </a:xfrm>
              <a:prstGeom prst="straightConnector1">
                <a:avLst/>
              </a:prstGeom>
              <a:noFill/>
              <a:ln cap="flat" cmpd="sng" w="9525">
                <a:solidFill>
                  <a:srgbClr val="D8D8D8">
                    <a:alpha val="24705"/>
                  </a:srgbClr>
                </a:solidFill>
                <a:prstDash val="solid"/>
                <a:miter lim="800000"/>
                <a:headEnd len="med" w="med" type="none"/>
                <a:tailEnd len="med" w="med" type="none"/>
              </a:ln>
            </p:spPr>
          </p:cxnSp>
          <p:cxnSp>
            <p:nvCxnSpPr>
              <p:cNvPr id="60" name="Shape 60"/>
              <p:cNvCxnSpPr/>
              <p:nvPr/>
            </p:nvCxnSpPr>
            <p:spPr>
              <a:xfrm rot="10800000">
                <a:off x="-1" y="5864453"/>
                <a:ext cx="987003" cy="993545"/>
              </a:xfrm>
              <a:prstGeom prst="straightConnector1">
                <a:avLst/>
              </a:prstGeom>
              <a:noFill/>
              <a:ln cap="flat" cmpd="sng" w="9525">
                <a:solidFill>
                  <a:srgbClr val="D8D8D8">
                    <a:alpha val="24705"/>
                  </a:srgbClr>
                </a:solidFill>
                <a:prstDash val="solid"/>
                <a:miter lim="800000"/>
                <a:headEnd len="med" w="med" type="none"/>
                <a:tailEnd len="med" w="med" type="none"/>
              </a:ln>
            </p:spPr>
          </p:cxnSp>
        </p:grpSp>
      </p:grpSp>
      <p:sp>
        <p:nvSpPr>
          <p:cNvPr id="61" name="Shape 61"/>
          <p:cNvSpPr txBox="1"/>
          <p:nvPr>
            <p:ph type="title"/>
          </p:nvPr>
        </p:nvSpPr>
        <p:spPr>
          <a:xfrm>
            <a:off x="1295400" y="503853"/>
            <a:ext cx="9601200" cy="1142385"/>
          </a:xfrm>
          <a:prstGeom prst="rect">
            <a:avLst/>
          </a:prstGeom>
          <a:noFill/>
          <a:ln>
            <a:noFill/>
          </a:ln>
        </p:spPr>
        <p:txBody>
          <a:bodyPr anchorCtr="0" anchor="b" bIns="91425" lIns="91425" spcFirstLastPara="1" rIns="91425" wrap="square" tIns="91425"/>
          <a:lstStyle>
            <a:lvl1pPr lvl="0" marR="0" rtl="0" algn="l">
              <a:lnSpc>
                <a:spcPct val="90000"/>
              </a:lnSpc>
              <a:spcBef>
                <a:spcPts val="0"/>
              </a:spcBef>
              <a:spcAft>
                <a:spcPts val="0"/>
              </a:spcAft>
              <a:buClr>
                <a:srgbClr val="A43E27"/>
              </a:buClr>
              <a:buSzPts val="3200"/>
              <a:buFont typeface="Arial"/>
              <a:buNone/>
              <a:defRPr b="1" i="0" sz="3200" u="none" cap="none" strike="noStrike">
                <a:solidFill>
                  <a:srgbClr val="A43E27"/>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2" name="Shape 62"/>
          <p:cNvSpPr txBox="1"/>
          <p:nvPr>
            <p:ph idx="1" type="body"/>
          </p:nvPr>
        </p:nvSpPr>
        <p:spPr>
          <a:xfrm>
            <a:off x="1295400" y="1981201"/>
            <a:ext cx="9601200" cy="3809999"/>
          </a:xfrm>
          <a:prstGeom prst="rect">
            <a:avLst/>
          </a:prstGeom>
          <a:noFill/>
          <a:ln>
            <a:noFill/>
          </a:ln>
        </p:spPr>
        <p:txBody>
          <a:bodyPr anchorCtr="0" anchor="t" bIns="91425" lIns="91425" spcFirstLastPara="1" rIns="91425" wrap="square" tIns="91425"/>
          <a:lstStyle>
            <a:lvl1pPr indent="-355600" lvl="0" marL="457200" marR="0" rtl="0" algn="l">
              <a:lnSpc>
                <a:spcPct val="90000"/>
              </a:lnSpc>
              <a:spcBef>
                <a:spcPts val="1800"/>
              </a:spcBef>
              <a:spcAft>
                <a:spcPts val="0"/>
              </a:spcAft>
              <a:buClr>
                <a:srgbClr val="A43E27"/>
              </a:buClr>
              <a:buSzPts val="2000"/>
              <a:buFont typeface="Arial"/>
              <a:buChar char="▪"/>
              <a:defRPr b="0" i="0" sz="2000" u="none" cap="none" strike="noStrike">
                <a:solidFill>
                  <a:schemeClr val="dk1"/>
                </a:solidFill>
                <a:latin typeface="Arial"/>
                <a:ea typeface="Arial"/>
                <a:cs typeface="Arial"/>
                <a:sym typeface="Arial"/>
              </a:defRPr>
            </a:lvl1pPr>
            <a:lvl2pPr indent="-342900" lvl="1" marL="914400" marR="0" rtl="0" algn="l">
              <a:lnSpc>
                <a:spcPct val="90000"/>
              </a:lnSpc>
              <a:spcBef>
                <a:spcPts val="1200"/>
              </a:spcBef>
              <a:spcAft>
                <a:spcPts val="0"/>
              </a:spcAft>
              <a:buClr>
                <a:srgbClr val="A43E27"/>
              </a:buClr>
              <a:buSzPts val="1800"/>
              <a:buFont typeface="Arial"/>
              <a:buChar char="▪"/>
              <a:defRPr b="0" i="0" sz="1800" u="none" cap="none" strike="noStrike">
                <a:solidFill>
                  <a:schemeClr val="dk1"/>
                </a:solidFill>
                <a:latin typeface="Arial"/>
                <a:ea typeface="Arial"/>
                <a:cs typeface="Arial"/>
                <a:sym typeface="Arial"/>
              </a:defRPr>
            </a:lvl2pPr>
            <a:lvl3pPr indent="-330200" lvl="2" marL="1371600" marR="0" rtl="0" algn="l">
              <a:lnSpc>
                <a:spcPct val="90000"/>
              </a:lnSpc>
              <a:spcBef>
                <a:spcPts val="800"/>
              </a:spcBef>
              <a:spcAft>
                <a:spcPts val="0"/>
              </a:spcAft>
              <a:buClr>
                <a:srgbClr val="A43E27"/>
              </a:buClr>
              <a:buSzPts val="1600"/>
              <a:buFont typeface="Arial"/>
              <a:buChar char="▪"/>
              <a:defRPr b="0" i="0" sz="1600" u="none" cap="none" strike="noStrike">
                <a:solidFill>
                  <a:schemeClr val="dk1"/>
                </a:solidFill>
                <a:latin typeface="Arial"/>
                <a:ea typeface="Arial"/>
                <a:cs typeface="Arial"/>
                <a:sym typeface="Arial"/>
              </a:defRPr>
            </a:lvl3pPr>
            <a:lvl4pPr indent="-317500" lvl="3" marL="1828800" marR="0" rtl="0" algn="l">
              <a:lnSpc>
                <a:spcPct val="90000"/>
              </a:lnSpc>
              <a:spcBef>
                <a:spcPts val="800"/>
              </a:spcBef>
              <a:spcAft>
                <a:spcPts val="0"/>
              </a:spcAft>
              <a:buClr>
                <a:srgbClr val="A43E27"/>
              </a:buClr>
              <a:buSzPts val="1400"/>
              <a:buFont typeface="Arial"/>
              <a:buChar char="▪"/>
              <a:defRPr b="0" i="0" sz="1400" u="none" cap="none" strike="noStrike">
                <a:solidFill>
                  <a:schemeClr val="dk1"/>
                </a:solidFill>
                <a:latin typeface="Arial"/>
                <a:ea typeface="Arial"/>
                <a:cs typeface="Arial"/>
                <a:sym typeface="Arial"/>
              </a:defRPr>
            </a:lvl4pPr>
            <a:lvl5pPr indent="-317500" lvl="4" marL="2286000" marR="0" rtl="0" algn="l">
              <a:lnSpc>
                <a:spcPct val="90000"/>
              </a:lnSpc>
              <a:spcBef>
                <a:spcPts val="600"/>
              </a:spcBef>
              <a:spcAft>
                <a:spcPts val="0"/>
              </a:spcAft>
              <a:buClr>
                <a:srgbClr val="A43E27"/>
              </a:buClr>
              <a:buSzPts val="1400"/>
              <a:buFont typeface="Arial"/>
              <a:buChar char="▪"/>
              <a:defRPr b="0" i="0" sz="1400" u="none" cap="none" strike="noStrike">
                <a:solidFill>
                  <a:schemeClr val="dk1"/>
                </a:solidFill>
                <a:latin typeface="Arial"/>
                <a:ea typeface="Arial"/>
                <a:cs typeface="Arial"/>
                <a:sym typeface="Arial"/>
              </a:defRPr>
            </a:lvl5pPr>
            <a:lvl6pPr indent="-317500" lvl="5" marL="2743200" marR="0" rtl="0" algn="l">
              <a:lnSpc>
                <a:spcPct val="90000"/>
              </a:lnSpc>
              <a:spcBef>
                <a:spcPts val="600"/>
              </a:spcBef>
              <a:spcAft>
                <a:spcPts val="0"/>
              </a:spcAft>
              <a:buClr>
                <a:srgbClr val="A43E27"/>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600"/>
              </a:spcBef>
              <a:spcAft>
                <a:spcPts val="0"/>
              </a:spcAft>
              <a:buClr>
                <a:srgbClr val="A43E27"/>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600"/>
              </a:spcBef>
              <a:spcAft>
                <a:spcPts val="0"/>
              </a:spcAft>
              <a:buClr>
                <a:srgbClr val="A43E27"/>
              </a:buClr>
              <a:buSzPts val="1400"/>
              <a:buFont typeface="Arial"/>
              <a:buChar char="▪"/>
              <a:defRPr b="0" i="0" sz="1400" u="none" cap="none" strike="noStrike">
                <a:solidFill>
                  <a:schemeClr val="dk1"/>
                </a:solidFill>
                <a:latin typeface="Arial"/>
                <a:ea typeface="Arial"/>
                <a:cs typeface="Arial"/>
                <a:sym typeface="Arial"/>
              </a:defRPr>
            </a:lvl8pPr>
            <a:lvl9pPr indent="-228600" lvl="8" marL="4114800" marR="0" rtl="0" algn="l">
              <a:lnSpc>
                <a:spcPct val="90000"/>
              </a:lnSpc>
              <a:spcBef>
                <a:spcPts val="600"/>
              </a:spcBef>
              <a:spcAft>
                <a:spcPts val="0"/>
              </a:spcAft>
              <a:buClr>
                <a:srgbClr val="A43E27"/>
              </a:buClr>
              <a:buSzPts val="1400"/>
              <a:buFont typeface="Arial"/>
              <a:buNone/>
              <a:defRPr b="0" i="0" sz="1400" u="none" cap="none" strike="noStrike">
                <a:solidFill>
                  <a:schemeClr val="dk1"/>
                </a:solidFill>
                <a:latin typeface="Arial"/>
                <a:ea typeface="Arial"/>
                <a:cs typeface="Arial"/>
                <a:sym typeface="Arial"/>
              </a:defRPr>
            </a:lvl9pPr>
          </a:lstStyle>
          <a:p/>
        </p:txBody>
      </p:sp>
      <p:cxnSp>
        <p:nvCxnSpPr>
          <p:cNvPr id="63" name="Shape 63"/>
          <p:cNvCxnSpPr/>
          <p:nvPr/>
        </p:nvCxnSpPr>
        <p:spPr>
          <a:xfrm>
            <a:off x="609600" y="6172200"/>
            <a:ext cx="10972800" cy="0"/>
          </a:xfrm>
          <a:prstGeom prst="straightConnector1">
            <a:avLst/>
          </a:prstGeom>
          <a:noFill/>
          <a:ln cap="flat" cmpd="sng" w="12700">
            <a:solidFill>
              <a:srgbClr val="A43E27"/>
            </a:solidFill>
            <a:prstDash val="solid"/>
            <a:miter lim="800000"/>
            <a:headEnd len="med" w="med" type="none"/>
            <a:tailEnd len="med" w="med" type="none"/>
          </a:ln>
        </p:spPr>
      </p:cxnSp>
      <p:sp>
        <p:nvSpPr>
          <p:cNvPr id="64" name="Shape 64"/>
          <p:cNvSpPr txBox="1"/>
          <p:nvPr>
            <p:ph idx="11" type="ftr"/>
          </p:nvPr>
        </p:nvSpPr>
        <p:spPr>
          <a:xfrm>
            <a:off x="609601" y="6289679"/>
            <a:ext cx="6128030" cy="222436"/>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100" u="none" cap="none" strike="noStrike">
                <a:solidFill>
                  <a:srgbClr val="41424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5" name="Shape 65"/>
          <p:cNvSpPr txBox="1"/>
          <p:nvPr>
            <p:ph idx="10" type="dt"/>
          </p:nvPr>
        </p:nvSpPr>
        <p:spPr>
          <a:xfrm>
            <a:off x="9294042" y="6289679"/>
            <a:ext cx="965946" cy="222436"/>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b="0" i="0" sz="1100" u="none" cap="none" strike="noStrike">
                <a:solidFill>
                  <a:srgbClr val="41424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6" name="Shape 66"/>
          <p:cNvSpPr txBox="1"/>
          <p:nvPr>
            <p:ph idx="12" type="sldNum"/>
          </p:nvPr>
        </p:nvSpPr>
        <p:spPr>
          <a:xfrm>
            <a:off x="10665311" y="6289679"/>
            <a:ext cx="918882" cy="22243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100" u="none" cap="none" strike="noStrike">
                <a:solidFill>
                  <a:srgbClr val="414241"/>
                </a:solidFill>
                <a:latin typeface="Arial"/>
                <a:ea typeface="Arial"/>
                <a:cs typeface="Arial"/>
                <a:sym typeface="Arial"/>
              </a:rPr>
              <a:t>‹#›</a:t>
            </a:fld>
            <a:endParaRPr b="0" i="0" sz="1100" u="none" cap="none" strike="noStrike">
              <a:solidFill>
                <a:srgbClr val="41424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2D2D2D"/>
            </a:gs>
            <a:gs pos="52999">
              <a:schemeClr val="dk1"/>
            </a:gs>
            <a:gs pos="100000">
              <a:srgbClr val="2A2B2A">
                <a:alpha val="64705"/>
              </a:srgbClr>
            </a:gs>
          </a:gsLst>
          <a:lin ang="5400000" scaled="0"/>
        </a:gradFill>
      </p:bgPr>
    </p:bg>
    <p:spTree>
      <p:nvGrpSpPr>
        <p:cNvPr id="388" name="Shape 388"/>
        <p:cNvGrpSpPr/>
        <p:nvPr/>
      </p:nvGrpSpPr>
      <p:grpSpPr>
        <a:xfrm>
          <a:off x="0" y="0"/>
          <a:ext cx="0" cy="0"/>
          <a:chOff x="0" y="0"/>
          <a:chExt cx="0" cy="0"/>
        </a:xfrm>
      </p:grpSpPr>
      <p:grpSp>
        <p:nvGrpSpPr>
          <p:cNvPr id="389" name="Shape 389"/>
          <p:cNvGrpSpPr/>
          <p:nvPr/>
        </p:nvGrpSpPr>
        <p:grpSpPr>
          <a:xfrm>
            <a:off x="-1" y="-195943"/>
            <a:ext cx="12192002" cy="6858000"/>
            <a:chOff x="-1" y="0"/>
            <a:chExt cx="12192002" cy="6858000"/>
          </a:xfrm>
        </p:grpSpPr>
        <p:cxnSp>
          <p:nvCxnSpPr>
            <p:cNvPr id="390" name="Shape 390"/>
            <p:cNvCxnSpPr/>
            <p:nvPr/>
          </p:nvCxnSpPr>
          <p:spPr>
            <a:xfrm>
              <a:off x="610194" y="0"/>
              <a:ext cx="0" cy="6858000"/>
            </a:xfrm>
            <a:prstGeom prst="straightConnector1">
              <a:avLst/>
            </a:prstGeom>
            <a:noFill/>
            <a:ln cap="flat" cmpd="sng" w="9525">
              <a:solidFill>
                <a:srgbClr val="262726">
                  <a:alpha val="24705"/>
                </a:srgbClr>
              </a:solidFill>
              <a:prstDash val="solid"/>
              <a:miter lim="800000"/>
              <a:headEnd len="med" w="med" type="none"/>
              <a:tailEnd len="med" w="med" type="none"/>
            </a:ln>
          </p:spPr>
        </p:cxnSp>
        <p:cxnSp>
          <p:nvCxnSpPr>
            <p:cNvPr id="391" name="Shape 391"/>
            <p:cNvCxnSpPr/>
            <p:nvPr/>
          </p:nvCxnSpPr>
          <p:spPr>
            <a:xfrm>
              <a:off x="1829332" y="0"/>
              <a:ext cx="0" cy="6858000"/>
            </a:xfrm>
            <a:prstGeom prst="straightConnector1">
              <a:avLst/>
            </a:prstGeom>
            <a:noFill/>
            <a:ln cap="flat" cmpd="sng" w="9525">
              <a:solidFill>
                <a:srgbClr val="262726">
                  <a:alpha val="24705"/>
                </a:srgbClr>
              </a:solidFill>
              <a:prstDash val="solid"/>
              <a:miter lim="800000"/>
              <a:headEnd len="med" w="med" type="none"/>
              <a:tailEnd len="med" w="med" type="none"/>
            </a:ln>
          </p:spPr>
        </p:cxnSp>
        <p:cxnSp>
          <p:nvCxnSpPr>
            <p:cNvPr id="392" name="Shape 392"/>
            <p:cNvCxnSpPr/>
            <p:nvPr/>
          </p:nvCxnSpPr>
          <p:spPr>
            <a:xfrm>
              <a:off x="3048470" y="0"/>
              <a:ext cx="0" cy="6858000"/>
            </a:xfrm>
            <a:prstGeom prst="straightConnector1">
              <a:avLst/>
            </a:prstGeom>
            <a:noFill/>
            <a:ln cap="flat" cmpd="sng" w="9525">
              <a:solidFill>
                <a:srgbClr val="262726">
                  <a:alpha val="24705"/>
                </a:srgbClr>
              </a:solidFill>
              <a:prstDash val="solid"/>
              <a:miter lim="800000"/>
              <a:headEnd len="med" w="med" type="none"/>
              <a:tailEnd len="med" w="med" type="none"/>
            </a:ln>
          </p:spPr>
        </p:cxnSp>
        <p:cxnSp>
          <p:nvCxnSpPr>
            <p:cNvPr id="393" name="Shape 393"/>
            <p:cNvCxnSpPr/>
            <p:nvPr/>
          </p:nvCxnSpPr>
          <p:spPr>
            <a:xfrm>
              <a:off x="4267608" y="0"/>
              <a:ext cx="0" cy="6858000"/>
            </a:xfrm>
            <a:prstGeom prst="straightConnector1">
              <a:avLst/>
            </a:prstGeom>
            <a:noFill/>
            <a:ln cap="flat" cmpd="sng" w="9525">
              <a:solidFill>
                <a:srgbClr val="262726">
                  <a:alpha val="24705"/>
                </a:srgbClr>
              </a:solidFill>
              <a:prstDash val="solid"/>
              <a:miter lim="800000"/>
              <a:headEnd len="med" w="med" type="none"/>
              <a:tailEnd len="med" w="med" type="none"/>
            </a:ln>
          </p:spPr>
        </p:cxnSp>
        <p:cxnSp>
          <p:nvCxnSpPr>
            <p:cNvPr id="394" name="Shape 394"/>
            <p:cNvCxnSpPr/>
            <p:nvPr/>
          </p:nvCxnSpPr>
          <p:spPr>
            <a:xfrm>
              <a:off x="5486746" y="0"/>
              <a:ext cx="0" cy="6858000"/>
            </a:xfrm>
            <a:prstGeom prst="straightConnector1">
              <a:avLst/>
            </a:prstGeom>
            <a:noFill/>
            <a:ln cap="flat" cmpd="sng" w="9525">
              <a:solidFill>
                <a:srgbClr val="262726">
                  <a:alpha val="24705"/>
                </a:srgbClr>
              </a:solidFill>
              <a:prstDash val="solid"/>
              <a:miter lim="800000"/>
              <a:headEnd len="med" w="med" type="none"/>
              <a:tailEnd len="med" w="med" type="none"/>
            </a:ln>
          </p:spPr>
        </p:cxnSp>
        <p:cxnSp>
          <p:nvCxnSpPr>
            <p:cNvPr id="395" name="Shape 395"/>
            <p:cNvCxnSpPr/>
            <p:nvPr/>
          </p:nvCxnSpPr>
          <p:spPr>
            <a:xfrm>
              <a:off x="6705884" y="0"/>
              <a:ext cx="0" cy="6858000"/>
            </a:xfrm>
            <a:prstGeom prst="straightConnector1">
              <a:avLst/>
            </a:prstGeom>
            <a:noFill/>
            <a:ln cap="flat" cmpd="sng" w="9525">
              <a:solidFill>
                <a:srgbClr val="262726">
                  <a:alpha val="24705"/>
                </a:srgbClr>
              </a:solidFill>
              <a:prstDash val="solid"/>
              <a:miter lim="800000"/>
              <a:headEnd len="med" w="med" type="none"/>
              <a:tailEnd len="med" w="med" type="none"/>
            </a:ln>
          </p:spPr>
        </p:cxnSp>
        <p:cxnSp>
          <p:nvCxnSpPr>
            <p:cNvPr id="396" name="Shape 396"/>
            <p:cNvCxnSpPr/>
            <p:nvPr/>
          </p:nvCxnSpPr>
          <p:spPr>
            <a:xfrm>
              <a:off x="7925022" y="0"/>
              <a:ext cx="0" cy="6858000"/>
            </a:xfrm>
            <a:prstGeom prst="straightConnector1">
              <a:avLst/>
            </a:prstGeom>
            <a:noFill/>
            <a:ln cap="flat" cmpd="sng" w="9525">
              <a:solidFill>
                <a:srgbClr val="262726">
                  <a:alpha val="24705"/>
                </a:srgbClr>
              </a:solidFill>
              <a:prstDash val="solid"/>
              <a:miter lim="800000"/>
              <a:headEnd len="med" w="med" type="none"/>
              <a:tailEnd len="med" w="med" type="none"/>
            </a:ln>
          </p:spPr>
        </p:cxnSp>
        <p:cxnSp>
          <p:nvCxnSpPr>
            <p:cNvPr id="397" name="Shape 397"/>
            <p:cNvCxnSpPr/>
            <p:nvPr/>
          </p:nvCxnSpPr>
          <p:spPr>
            <a:xfrm>
              <a:off x="9144160" y="0"/>
              <a:ext cx="0" cy="6858000"/>
            </a:xfrm>
            <a:prstGeom prst="straightConnector1">
              <a:avLst/>
            </a:prstGeom>
            <a:noFill/>
            <a:ln cap="flat" cmpd="sng" w="9525">
              <a:solidFill>
                <a:srgbClr val="262726">
                  <a:alpha val="24705"/>
                </a:srgbClr>
              </a:solidFill>
              <a:prstDash val="solid"/>
              <a:miter lim="800000"/>
              <a:headEnd len="med" w="med" type="none"/>
              <a:tailEnd len="med" w="med" type="none"/>
            </a:ln>
          </p:spPr>
        </p:cxnSp>
        <p:cxnSp>
          <p:nvCxnSpPr>
            <p:cNvPr id="398" name="Shape 398"/>
            <p:cNvCxnSpPr/>
            <p:nvPr/>
          </p:nvCxnSpPr>
          <p:spPr>
            <a:xfrm>
              <a:off x="10363298" y="0"/>
              <a:ext cx="0" cy="6858000"/>
            </a:xfrm>
            <a:prstGeom prst="straightConnector1">
              <a:avLst/>
            </a:prstGeom>
            <a:noFill/>
            <a:ln cap="flat" cmpd="sng" w="9525">
              <a:solidFill>
                <a:srgbClr val="262726">
                  <a:alpha val="24705"/>
                </a:srgbClr>
              </a:solidFill>
              <a:prstDash val="solid"/>
              <a:miter lim="800000"/>
              <a:headEnd len="med" w="med" type="none"/>
              <a:tailEnd len="med" w="med" type="none"/>
            </a:ln>
          </p:spPr>
        </p:cxnSp>
        <p:cxnSp>
          <p:nvCxnSpPr>
            <p:cNvPr id="399" name="Shape 399"/>
            <p:cNvCxnSpPr/>
            <p:nvPr/>
          </p:nvCxnSpPr>
          <p:spPr>
            <a:xfrm>
              <a:off x="11582436" y="0"/>
              <a:ext cx="0" cy="6858000"/>
            </a:xfrm>
            <a:prstGeom prst="straightConnector1">
              <a:avLst/>
            </a:prstGeom>
            <a:noFill/>
            <a:ln cap="flat" cmpd="sng" w="9525">
              <a:solidFill>
                <a:srgbClr val="262726">
                  <a:alpha val="24705"/>
                </a:srgbClr>
              </a:solidFill>
              <a:prstDash val="solid"/>
              <a:miter lim="800000"/>
              <a:headEnd len="med" w="med" type="none"/>
              <a:tailEnd len="med" w="med" type="none"/>
            </a:ln>
          </p:spPr>
        </p:cxnSp>
        <p:cxnSp>
          <p:nvCxnSpPr>
            <p:cNvPr id="400" name="Shape 400"/>
            <p:cNvCxnSpPr/>
            <p:nvPr/>
          </p:nvCxnSpPr>
          <p:spPr>
            <a:xfrm>
              <a:off x="2819" y="386485"/>
              <a:ext cx="12188952" cy="0"/>
            </a:xfrm>
            <a:prstGeom prst="straightConnector1">
              <a:avLst/>
            </a:prstGeom>
            <a:noFill/>
            <a:ln cap="flat" cmpd="sng" w="9525">
              <a:solidFill>
                <a:srgbClr val="262726">
                  <a:alpha val="24705"/>
                </a:srgbClr>
              </a:solidFill>
              <a:prstDash val="solid"/>
              <a:miter lim="800000"/>
              <a:headEnd len="med" w="med" type="none"/>
              <a:tailEnd len="med" w="med" type="none"/>
            </a:ln>
          </p:spPr>
        </p:cxnSp>
        <p:cxnSp>
          <p:nvCxnSpPr>
            <p:cNvPr id="401" name="Shape 401"/>
            <p:cNvCxnSpPr/>
            <p:nvPr/>
          </p:nvCxnSpPr>
          <p:spPr>
            <a:xfrm>
              <a:off x="2819" y="1611181"/>
              <a:ext cx="12188952" cy="0"/>
            </a:xfrm>
            <a:prstGeom prst="straightConnector1">
              <a:avLst/>
            </a:prstGeom>
            <a:noFill/>
            <a:ln cap="flat" cmpd="sng" w="9525">
              <a:solidFill>
                <a:srgbClr val="262726">
                  <a:alpha val="24705"/>
                </a:srgbClr>
              </a:solidFill>
              <a:prstDash val="solid"/>
              <a:miter lim="800000"/>
              <a:headEnd len="med" w="med" type="none"/>
              <a:tailEnd len="med" w="med" type="none"/>
            </a:ln>
          </p:spPr>
        </p:cxnSp>
        <p:cxnSp>
          <p:nvCxnSpPr>
            <p:cNvPr id="402" name="Shape 402"/>
            <p:cNvCxnSpPr/>
            <p:nvPr/>
          </p:nvCxnSpPr>
          <p:spPr>
            <a:xfrm>
              <a:off x="2819" y="2835877"/>
              <a:ext cx="12188952" cy="0"/>
            </a:xfrm>
            <a:prstGeom prst="straightConnector1">
              <a:avLst/>
            </a:prstGeom>
            <a:noFill/>
            <a:ln cap="flat" cmpd="sng" w="9525">
              <a:solidFill>
                <a:srgbClr val="262726">
                  <a:alpha val="24705"/>
                </a:srgbClr>
              </a:solidFill>
              <a:prstDash val="solid"/>
              <a:miter lim="800000"/>
              <a:headEnd len="med" w="med" type="none"/>
              <a:tailEnd len="med" w="med" type="none"/>
            </a:ln>
          </p:spPr>
        </p:cxnSp>
        <p:cxnSp>
          <p:nvCxnSpPr>
            <p:cNvPr id="403" name="Shape 403"/>
            <p:cNvCxnSpPr/>
            <p:nvPr/>
          </p:nvCxnSpPr>
          <p:spPr>
            <a:xfrm>
              <a:off x="2819" y="4060573"/>
              <a:ext cx="12188952" cy="0"/>
            </a:xfrm>
            <a:prstGeom prst="straightConnector1">
              <a:avLst/>
            </a:prstGeom>
            <a:noFill/>
            <a:ln cap="flat" cmpd="sng" w="9525">
              <a:solidFill>
                <a:srgbClr val="262726">
                  <a:alpha val="24705"/>
                </a:srgbClr>
              </a:solidFill>
              <a:prstDash val="solid"/>
              <a:miter lim="800000"/>
              <a:headEnd len="med" w="med" type="none"/>
              <a:tailEnd len="med" w="med" type="none"/>
            </a:ln>
          </p:spPr>
        </p:cxnSp>
        <p:cxnSp>
          <p:nvCxnSpPr>
            <p:cNvPr id="404" name="Shape 404"/>
            <p:cNvCxnSpPr/>
            <p:nvPr/>
          </p:nvCxnSpPr>
          <p:spPr>
            <a:xfrm>
              <a:off x="2819" y="5285269"/>
              <a:ext cx="12188952" cy="0"/>
            </a:xfrm>
            <a:prstGeom prst="straightConnector1">
              <a:avLst/>
            </a:prstGeom>
            <a:noFill/>
            <a:ln cap="flat" cmpd="sng" w="9525">
              <a:solidFill>
                <a:srgbClr val="262726">
                  <a:alpha val="24705"/>
                </a:srgbClr>
              </a:solidFill>
              <a:prstDash val="solid"/>
              <a:miter lim="800000"/>
              <a:headEnd len="med" w="med" type="none"/>
              <a:tailEnd len="med" w="med" type="none"/>
            </a:ln>
          </p:spPr>
        </p:cxnSp>
        <p:cxnSp>
          <p:nvCxnSpPr>
            <p:cNvPr id="405" name="Shape 405"/>
            <p:cNvCxnSpPr/>
            <p:nvPr/>
          </p:nvCxnSpPr>
          <p:spPr>
            <a:xfrm>
              <a:off x="2819" y="6509965"/>
              <a:ext cx="12188952" cy="0"/>
            </a:xfrm>
            <a:prstGeom prst="straightConnector1">
              <a:avLst/>
            </a:prstGeom>
            <a:noFill/>
            <a:ln cap="flat" cmpd="sng" w="9525">
              <a:solidFill>
                <a:srgbClr val="262726">
                  <a:alpha val="24705"/>
                </a:srgbClr>
              </a:solidFill>
              <a:prstDash val="solid"/>
              <a:miter lim="800000"/>
              <a:headEnd len="med" w="med" type="none"/>
              <a:tailEnd len="med" w="med" type="none"/>
            </a:ln>
          </p:spPr>
        </p:cxnSp>
        <p:grpSp>
          <p:nvGrpSpPr>
            <p:cNvPr id="406" name="Shape 406"/>
            <p:cNvGrpSpPr/>
            <p:nvPr/>
          </p:nvGrpSpPr>
          <p:grpSpPr>
            <a:xfrm>
              <a:off x="-1" y="0"/>
              <a:ext cx="12192001" cy="6858000"/>
              <a:chOff x="-1" y="0"/>
              <a:chExt cx="12192001" cy="6858000"/>
            </a:xfrm>
          </p:grpSpPr>
          <p:cxnSp>
            <p:nvCxnSpPr>
              <p:cNvPr id="407" name="Shape 407"/>
              <p:cNvCxnSpPr/>
              <p:nvPr/>
            </p:nvCxnSpPr>
            <p:spPr>
              <a:xfrm>
                <a:off x="225425" y="0"/>
                <a:ext cx="6815931" cy="6858000"/>
              </a:xfrm>
              <a:prstGeom prst="straightConnector1">
                <a:avLst/>
              </a:prstGeom>
              <a:noFill/>
              <a:ln cap="flat" cmpd="sng" w="9525">
                <a:solidFill>
                  <a:srgbClr val="262726">
                    <a:alpha val="24705"/>
                  </a:srgbClr>
                </a:solidFill>
                <a:prstDash val="solid"/>
                <a:miter lim="800000"/>
                <a:headEnd len="med" w="med" type="none"/>
                <a:tailEnd len="med" w="med" type="none"/>
              </a:ln>
            </p:spPr>
          </p:cxnSp>
          <p:cxnSp>
            <p:nvCxnSpPr>
              <p:cNvPr id="408" name="Shape 408"/>
              <p:cNvCxnSpPr/>
              <p:nvPr/>
            </p:nvCxnSpPr>
            <p:spPr>
              <a:xfrm>
                <a:off x="1449154" y="0"/>
                <a:ext cx="6815931" cy="6858000"/>
              </a:xfrm>
              <a:prstGeom prst="straightConnector1">
                <a:avLst/>
              </a:prstGeom>
              <a:noFill/>
              <a:ln cap="flat" cmpd="sng" w="9525">
                <a:solidFill>
                  <a:srgbClr val="262726">
                    <a:alpha val="24705"/>
                  </a:srgbClr>
                </a:solidFill>
                <a:prstDash val="solid"/>
                <a:miter lim="800000"/>
                <a:headEnd len="med" w="med" type="none"/>
                <a:tailEnd len="med" w="med" type="none"/>
              </a:ln>
            </p:spPr>
          </p:cxnSp>
          <p:cxnSp>
            <p:nvCxnSpPr>
              <p:cNvPr id="409" name="Shape 409"/>
              <p:cNvCxnSpPr/>
              <p:nvPr/>
            </p:nvCxnSpPr>
            <p:spPr>
              <a:xfrm>
                <a:off x="2665982" y="0"/>
                <a:ext cx="6815931" cy="6858000"/>
              </a:xfrm>
              <a:prstGeom prst="straightConnector1">
                <a:avLst/>
              </a:prstGeom>
              <a:noFill/>
              <a:ln cap="flat" cmpd="sng" w="9525">
                <a:solidFill>
                  <a:srgbClr val="262726">
                    <a:alpha val="24705"/>
                  </a:srgbClr>
                </a:solidFill>
                <a:prstDash val="solid"/>
                <a:miter lim="800000"/>
                <a:headEnd len="med" w="med" type="none"/>
                <a:tailEnd len="med" w="med" type="none"/>
              </a:ln>
            </p:spPr>
          </p:cxnSp>
          <p:cxnSp>
            <p:nvCxnSpPr>
              <p:cNvPr id="410" name="Shape 410"/>
              <p:cNvCxnSpPr/>
              <p:nvPr/>
            </p:nvCxnSpPr>
            <p:spPr>
              <a:xfrm>
                <a:off x="3885119" y="0"/>
                <a:ext cx="6815931" cy="6858000"/>
              </a:xfrm>
              <a:prstGeom prst="straightConnector1">
                <a:avLst/>
              </a:prstGeom>
              <a:noFill/>
              <a:ln cap="flat" cmpd="sng" w="9525">
                <a:solidFill>
                  <a:srgbClr val="262726">
                    <a:alpha val="24705"/>
                  </a:srgbClr>
                </a:solidFill>
                <a:prstDash val="solid"/>
                <a:miter lim="800000"/>
                <a:headEnd len="med" w="med" type="none"/>
                <a:tailEnd len="med" w="med" type="none"/>
              </a:ln>
            </p:spPr>
          </p:cxnSp>
          <p:cxnSp>
            <p:nvCxnSpPr>
              <p:cNvPr id="411" name="Shape 411"/>
              <p:cNvCxnSpPr/>
              <p:nvPr/>
            </p:nvCxnSpPr>
            <p:spPr>
              <a:xfrm>
                <a:off x="5106502" y="0"/>
                <a:ext cx="6815931" cy="6858000"/>
              </a:xfrm>
              <a:prstGeom prst="straightConnector1">
                <a:avLst/>
              </a:prstGeom>
              <a:noFill/>
              <a:ln cap="flat" cmpd="sng" w="9525">
                <a:solidFill>
                  <a:srgbClr val="262726">
                    <a:alpha val="24705"/>
                  </a:srgbClr>
                </a:solidFill>
                <a:prstDash val="solid"/>
                <a:miter lim="800000"/>
                <a:headEnd len="med" w="med" type="none"/>
                <a:tailEnd len="med" w="med" type="none"/>
              </a:ln>
            </p:spPr>
          </p:cxnSp>
          <p:grpSp>
            <p:nvGrpSpPr>
              <p:cNvPr id="412" name="Shape 412"/>
              <p:cNvGrpSpPr/>
              <p:nvPr/>
            </p:nvGrpSpPr>
            <p:grpSpPr>
              <a:xfrm>
                <a:off x="6327885" y="0"/>
                <a:ext cx="5864115" cy="5898673"/>
                <a:chOff x="6327885" y="0"/>
                <a:chExt cx="5864115" cy="5898673"/>
              </a:xfrm>
            </p:grpSpPr>
            <p:cxnSp>
              <p:nvCxnSpPr>
                <p:cNvPr id="413" name="Shape 413"/>
                <p:cNvCxnSpPr/>
                <p:nvPr/>
              </p:nvCxnSpPr>
              <p:spPr>
                <a:xfrm>
                  <a:off x="6327885" y="0"/>
                  <a:ext cx="5864115" cy="5898673"/>
                </a:xfrm>
                <a:prstGeom prst="straightConnector1">
                  <a:avLst/>
                </a:prstGeom>
                <a:noFill/>
                <a:ln cap="flat" cmpd="sng" w="9525">
                  <a:solidFill>
                    <a:srgbClr val="262726">
                      <a:alpha val="24705"/>
                    </a:srgbClr>
                  </a:solidFill>
                  <a:prstDash val="solid"/>
                  <a:miter lim="800000"/>
                  <a:headEnd len="med" w="med" type="none"/>
                  <a:tailEnd len="med" w="med" type="none"/>
                </a:ln>
              </p:spPr>
            </p:cxnSp>
            <p:cxnSp>
              <p:nvCxnSpPr>
                <p:cNvPr id="414" name="Shape 414"/>
                <p:cNvCxnSpPr/>
                <p:nvPr/>
              </p:nvCxnSpPr>
              <p:spPr>
                <a:xfrm>
                  <a:off x="7549268" y="0"/>
                  <a:ext cx="4642732" cy="4672425"/>
                </a:xfrm>
                <a:prstGeom prst="straightConnector1">
                  <a:avLst/>
                </a:prstGeom>
                <a:noFill/>
                <a:ln cap="flat" cmpd="sng" w="9525">
                  <a:solidFill>
                    <a:srgbClr val="262726">
                      <a:alpha val="24705"/>
                    </a:srgbClr>
                  </a:solidFill>
                  <a:prstDash val="solid"/>
                  <a:miter lim="800000"/>
                  <a:headEnd len="med" w="med" type="none"/>
                  <a:tailEnd len="med" w="med" type="none"/>
                </a:ln>
              </p:spPr>
            </p:cxnSp>
            <p:cxnSp>
              <p:nvCxnSpPr>
                <p:cNvPr id="415" name="Shape 415"/>
                <p:cNvCxnSpPr/>
                <p:nvPr/>
              </p:nvCxnSpPr>
              <p:spPr>
                <a:xfrm>
                  <a:off x="8772997" y="0"/>
                  <a:ext cx="3419003" cy="3456749"/>
                </a:xfrm>
                <a:prstGeom prst="straightConnector1">
                  <a:avLst/>
                </a:prstGeom>
                <a:noFill/>
                <a:ln cap="flat" cmpd="sng" w="9525">
                  <a:solidFill>
                    <a:srgbClr val="262726">
                      <a:alpha val="24705"/>
                    </a:srgbClr>
                  </a:solidFill>
                  <a:prstDash val="solid"/>
                  <a:miter lim="800000"/>
                  <a:headEnd len="med" w="med" type="none"/>
                  <a:tailEnd len="med" w="med" type="none"/>
                </a:ln>
              </p:spPr>
            </p:cxnSp>
            <p:cxnSp>
              <p:nvCxnSpPr>
                <p:cNvPr id="416" name="Shape 416"/>
                <p:cNvCxnSpPr/>
                <p:nvPr/>
              </p:nvCxnSpPr>
              <p:spPr>
                <a:xfrm>
                  <a:off x="9982200" y="0"/>
                  <a:ext cx="2209800" cy="2226469"/>
                </a:xfrm>
                <a:prstGeom prst="straightConnector1">
                  <a:avLst/>
                </a:prstGeom>
                <a:noFill/>
                <a:ln cap="flat" cmpd="sng" w="9525">
                  <a:solidFill>
                    <a:srgbClr val="262726">
                      <a:alpha val="24705"/>
                    </a:srgbClr>
                  </a:solidFill>
                  <a:prstDash val="solid"/>
                  <a:miter lim="800000"/>
                  <a:headEnd len="med" w="med" type="none"/>
                  <a:tailEnd len="med" w="med" type="none"/>
                </a:ln>
              </p:spPr>
            </p:cxnSp>
            <p:cxnSp>
              <p:nvCxnSpPr>
                <p:cNvPr id="417" name="Shape 417"/>
                <p:cNvCxnSpPr/>
                <p:nvPr/>
              </p:nvCxnSpPr>
              <p:spPr>
                <a:xfrm>
                  <a:off x="11199019" y="0"/>
                  <a:ext cx="992981" cy="1002506"/>
                </a:xfrm>
                <a:prstGeom prst="straightConnector1">
                  <a:avLst/>
                </a:prstGeom>
                <a:noFill/>
                <a:ln cap="flat" cmpd="sng" w="9525">
                  <a:solidFill>
                    <a:srgbClr val="262726">
                      <a:alpha val="24705"/>
                    </a:srgbClr>
                  </a:solidFill>
                  <a:prstDash val="solid"/>
                  <a:miter lim="800000"/>
                  <a:headEnd len="med" w="med" type="none"/>
                  <a:tailEnd len="med" w="med" type="none"/>
                </a:ln>
              </p:spPr>
            </p:cxnSp>
          </p:grpSp>
          <p:cxnSp>
            <p:nvCxnSpPr>
              <p:cNvPr id="418" name="Shape 418"/>
              <p:cNvCxnSpPr/>
              <p:nvPr/>
            </p:nvCxnSpPr>
            <p:spPr>
              <a:xfrm rot="10800000">
                <a:off x="-1" y="1012053"/>
                <a:ext cx="5828811" cy="5845945"/>
              </a:xfrm>
              <a:prstGeom prst="straightConnector1">
                <a:avLst/>
              </a:prstGeom>
              <a:noFill/>
              <a:ln cap="flat" cmpd="sng" w="9525">
                <a:solidFill>
                  <a:srgbClr val="262726">
                    <a:alpha val="24705"/>
                  </a:srgbClr>
                </a:solidFill>
                <a:prstDash val="solid"/>
                <a:miter lim="800000"/>
                <a:headEnd len="med" w="med" type="none"/>
                <a:tailEnd len="med" w="med" type="none"/>
              </a:ln>
            </p:spPr>
          </p:cxnSp>
          <p:cxnSp>
            <p:nvCxnSpPr>
              <p:cNvPr id="419" name="Shape 419"/>
              <p:cNvCxnSpPr/>
              <p:nvPr/>
            </p:nvCxnSpPr>
            <p:spPr>
              <a:xfrm rot="10800000">
                <a:off x="-1" y="2227340"/>
                <a:ext cx="4614781" cy="4630658"/>
              </a:xfrm>
              <a:prstGeom prst="straightConnector1">
                <a:avLst/>
              </a:prstGeom>
              <a:noFill/>
              <a:ln cap="flat" cmpd="sng" w="9525">
                <a:solidFill>
                  <a:srgbClr val="262726">
                    <a:alpha val="24705"/>
                  </a:srgbClr>
                </a:solidFill>
                <a:prstDash val="solid"/>
                <a:miter lim="800000"/>
                <a:headEnd len="med" w="med" type="none"/>
                <a:tailEnd len="med" w="med" type="none"/>
              </a:ln>
            </p:spPr>
          </p:cxnSp>
          <p:cxnSp>
            <p:nvCxnSpPr>
              <p:cNvPr id="420" name="Shape 420"/>
              <p:cNvCxnSpPr/>
              <p:nvPr/>
            </p:nvCxnSpPr>
            <p:spPr>
              <a:xfrm rot="10800000">
                <a:off x="-1" y="3432149"/>
                <a:ext cx="3398419" cy="3425849"/>
              </a:xfrm>
              <a:prstGeom prst="straightConnector1">
                <a:avLst/>
              </a:prstGeom>
              <a:noFill/>
              <a:ln cap="flat" cmpd="sng" w="9525">
                <a:solidFill>
                  <a:srgbClr val="262726">
                    <a:alpha val="24705"/>
                  </a:srgbClr>
                </a:solidFill>
                <a:prstDash val="solid"/>
                <a:miter lim="800000"/>
                <a:headEnd len="med" w="med" type="none"/>
                <a:tailEnd len="med" w="med" type="none"/>
              </a:ln>
            </p:spPr>
          </p:cxnSp>
          <p:cxnSp>
            <p:nvCxnSpPr>
              <p:cNvPr id="421" name="Shape 421"/>
              <p:cNvCxnSpPr/>
              <p:nvPr/>
            </p:nvCxnSpPr>
            <p:spPr>
              <a:xfrm rot="10800000">
                <a:off x="-1" y="4651431"/>
                <a:ext cx="2196496" cy="2206567"/>
              </a:xfrm>
              <a:prstGeom prst="straightConnector1">
                <a:avLst/>
              </a:prstGeom>
              <a:noFill/>
              <a:ln cap="flat" cmpd="sng" w="9525">
                <a:solidFill>
                  <a:srgbClr val="262726">
                    <a:alpha val="24705"/>
                  </a:srgbClr>
                </a:solidFill>
                <a:prstDash val="solid"/>
                <a:miter lim="800000"/>
                <a:headEnd len="med" w="med" type="none"/>
                <a:tailEnd len="med" w="med" type="none"/>
              </a:ln>
            </p:spPr>
          </p:cxnSp>
          <p:cxnSp>
            <p:nvCxnSpPr>
              <p:cNvPr id="422" name="Shape 422"/>
              <p:cNvCxnSpPr/>
              <p:nvPr/>
            </p:nvCxnSpPr>
            <p:spPr>
              <a:xfrm rot="10800000">
                <a:off x="-1" y="5864453"/>
                <a:ext cx="987003" cy="993545"/>
              </a:xfrm>
              <a:prstGeom prst="straightConnector1">
                <a:avLst/>
              </a:prstGeom>
              <a:noFill/>
              <a:ln cap="flat" cmpd="sng" w="9525">
                <a:solidFill>
                  <a:srgbClr val="262726">
                    <a:alpha val="24705"/>
                  </a:srgbClr>
                </a:solidFill>
                <a:prstDash val="solid"/>
                <a:miter lim="800000"/>
                <a:headEnd len="med" w="med" type="none"/>
                <a:tailEnd len="med" w="med" type="none"/>
              </a:ln>
            </p:spPr>
          </p:cxnSp>
        </p:grpSp>
        <p:grpSp>
          <p:nvGrpSpPr>
            <p:cNvPr id="423" name="Shape 423"/>
            <p:cNvGrpSpPr/>
            <p:nvPr/>
          </p:nvGrpSpPr>
          <p:grpSpPr>
            <a:xfrm flipH="1">
              <a:off x="0" y="0"/>
              <a:ext cx="12192001" cy="6858000"/>
              <a:chOff x="-1" y="0"/>
              <a:chExt cx="12192001" cy="6858000"/>
            </a:xfrm>
          </p:grpSpPr>
          <p:cxnSp>
            <p:nvCxnSpPr>
              <p:cNvPr id="424" name="Shape 424"/>
              <p:cNvCxnSpPr/>
              <p:nvPr/>
            </p:nvCxnSpPr>
            <p:spPr>
              <a:xfrm>
                <a:off x="225425" y="0"/>
                <a:ext cx="6815931" cy="6858000"/>
              </a:xfrm>
              <a:prstGeom prst="straightConnector1">
                <a:avLst/>
              </a:prstGeom>
              <a:noFill/>
              <a:ln cap="flat" cmpd="sng" w="9525">
                <a:solidFill>
                  <a:srgbClr val="262726">
                    <a:alpha val="24705"/>
                  </a:srgbClr>
                </a:solidFill>
                <a:prstDash val="solid"/>
                <a:miter lim="800000"/>
                <a:headEnd len="med" w="med" type="none"/>
                <a:tailEnd len="med" w="med" type="none"/>
              </a:ln>
            </p:spPr>
          </p:cxnSp>
          <p:cxnSp>
            <p:nvCxnSpPr>
              <p:cNvPr id="425" name="Shape 425"/>
              <p:cNvCxnSpPr/>
              <p:nvPr/>
            </p:nvCxnSpPr>
            <p:spPr>
              <a:xfrm>
                <a:off x="1449154" y="0"/>
                <a:ext cx="6815931" cy="6858000"/>
              </a:xfrm>
              <a:prstGeom prst="straightConnector1">
                <a:avLst/>
              </a:prstGeom>
              <a:noFill/>
              <a:ln cap="flat" cmpd="sng" w="9525">
                <a:solidFill>
                  <a:srgbClr val="262726">
                    <a:alpha val="24705"/>
                  </a:srgbClr>
                </a:solidFill>
                <a:prstDash val="solid"/>
                <a:miter lim="800000"/>
                <a:headEnd len="med" w="med" type="none"/>
                <a:tailEnd len="med" w="med" type="none"/>
              </a:ln>
            </p:spPr>
          </p:cxnSp>
          <p:cxnSp>
            <p:nvCxnSpPr>
              <p:cNvPr id="426" name="Shape 426"/>
              <p:cNvCxnSpPr/>
              <p:nvPr/>
            </p:nvCxnSpPr>
            <p:spPr>
              <a:xfrm>
                <a:off x="2665982" y="0"/>
                <a:ext cx="6815931" cy="6858000"/>
              </a:xfrm>
              <a:prstGeom prst="straightConnector1">
                <a:avLst/>
              </a:prstGeom>
              <a:noFill/>
              <a:ln cap="flat" cmpd="sng" w="9525">
                <a:solidFill>
                  <a:srgbClr val="262726">
                    <a:alpha val="24705"/>
                  </a:srgbClr>
                </a:solidFill>
                <a:prstDash val="solid"/>
                <a:miter lim="800000"/>
                <a:headEnd len="med" w="med" type="none"/>
                <a:tailEnd len="med" w="med" type="none"/>
              </a:ln>
            </p:spPr>
          </p:cxnSp>
          <p:cxnSp>
            <p:nvCxnSpPr>
              <p:cNvPr id="427" name="Shape 427"/>
              <p:cNvCxnSpPr/>
              <p:nvPr/>
            </p:nvCxnSpPr>
            <p:spPr>
              <a:xfrm>
                <a:off x="3885119" y="0"/>
                <a:ext cx="6815931" cy="6858000"/>
              </a:xfrm>
              <a:prstGeom prst="straightConnector1">
                <a:avLst/>
              </a:prstGeom>
              <a:noFill/>
              <a:ln cap="flat" cmpd="sng" w="9525">
                <a:solidFill>
                  <a:srgbClr val="262726">
                    <a:alpha val="24705"/>
                  </a:srgbClr>
                </a:solidFill>
                <a:prstDash val="solid"/>
                <a:miter lim="800000"/>
                <a:headEnd len="med" w="med" type="none"/>
                <a:tailEnd len="med" w="med" type="none"/>
              </a:ln>
            </p:spPr>
          </p:cxnSp>
          <p:cxnSp>
            <p:nvCxnSpPr>
              <p:cNvPr id="428" name="Shape 428"/>
              <p:cNvCxnSpPr/>
              <p:nvPr/>
            </p:nvCxnSpPr>
            <p:spPr>
              <a:xfrm>
                <a:off x="5106502" y="0"/>
                <a:ext cx="6815931" cy="6858000"/>
              </a:xfrm>
              <a:prstGeom prst="straightConnector1">
                <a:avLst/>
              </a:prstGeom>
              <a:noFill/>
              <a:ln cap="flat" cmpd="sng" w="9525">
                <a:solidFill>
                  <a:srgbClr val="262726">
                    <a:alpha val="24705"/>
                  </a:srgbClr>
                </a:solidFill>
                <a:prstDash val="solid"/>
                <a:miter lim="800000"/>
                <a:headEnd len="med" w="med" type="none"/>
                <a:tailEnd len="med" w="med" type="none"/>
              </a:ln>
            </p:spPr>
          </p:cxnSp>
          <p:grpSp>
            <p:nvGrpSpPr>
              <p:cNvPr id="429" name="Shape 429"/>
              <p:cNvGrpSpPr/>
              <p:nvPr/>
            </p:nvGrpSpPr>
            <p:grpSpPr>
              <a:xfrm>
                <a:off x="6327885" y="0"/>
                <a:ext cx="5864115" cy="5898673"/>
                <a:chOff x="6327885" y="0"/>
                <a:chExt cx="5864115" cy="5898673"/>
              </a:xfrm>
            </p:grpSpPr>
            <p:cxnSp>
              <p:nvCxnSpPr>
                <p:cNvPr id="430" name="Shape 430"/>
                <p:cNvCxnSpPr/>
                <p:nvPr/>
              </p:nvCxnSpPr>
              <p:spPr>
                <a:xfrm>
                  <a:off x="6327885" y="0"/>
                  <a:ext cx="5864115" cy="5898673"/>
                </a:xfrm>
                <a:prstGeom prst="straightConnector1">
                  <a:avLst/>
                </a:prstGeom>
                <a:noFill/>
                <a:ln cap="flat" cmpd="sng" w="9525">
                  <a:solidFill>
                    <a:srgbClr val="262726">
                      <a:alpha val="24705"/>
                    </a:srgbClr>
                  </a:solidFill>
                  <a:prstDash val="solid"/>
                  <a:miter lim="800000"/>
                  <a:headEnd len="med" w="med" type="none"/>
                  <a:tailEnd len="med" w="med" type="none"/>
                </a:ln>
              </p:spPr>
            </p:cxnSp>
            <p:cxnSp>
              <p:nvCxnSpPr>
                <p:cNvPr id="431" name="Shape 431"/>
                <p:cNvCxnSpPr/>
                <p:nvPr/>
              </p:nvCxnSpPr>
              <p:spPr>
                <a:xfrm>
                  <a:off x="7549268" y="0"/>
                  <a:ext cx="4642732" cy="4672425"/>
                </a:xfrm>
                <a:prstGeom prst="straightConnector1">
                  <a:avLst/>
                </a:prstGeom>
                <a:noFill/>
                <a:ln cap="flat" cmpd="sng" w="9525">
                  <a:solidFill>
                    <a:srgbClr val="262726">
                      <a:alpha val="24705"/>
                    </a:srgbClr>
                  </a:solidFill>
                  <a:prstDash val="solid"/>
                  <a:miter lim="800000"/>
                  <a:headEnd len="med" w="med" type="none"/>
                  <a:tailEnd len="med" w="med" type="none"/>
                </a:ln>
              </p:spPr>
            </p:cxnSp>
            <p:cxnSp>
              <p:nvCxnSpPr>
                <p:cNvPr id="432" name="Shape 432"/>
                <p:cNvCxnSpPr/>
                <p:nvPr/>
              </p:nvCxnSpPr>
              <p:spPr>
                <a:xfrm>
                  <a:off x="8772997" y="0"/>
                  <a:ext cx="3419003" cy="3456749"/>
                </a:xfrm>
                <a:prstGeom prst="straightConnector1">
                  <a:avLst/>
                </a:prstGeom>
                <a:noFill/>
                <a:ln cap="flat" cmpd="sng" w="9525">
                  <a:solidFill>
                    <a:srgbClr val="262726">
                      <a:alpha val="24705"/>
                    </a:srgbClr>
                  </a:solidFill>
                  <a:prstDash val="solid"/>
                  <a:miter lim="800000"/>
                  <a:headEnd len="med" w="med" type="none"/>
                  <a:tailEnd len="med" w="med" type="none"/>
                </a:ln>
              </p:spPr>
            </p:cxnSp>
            <p:cxnSp>
              <p:nvCxnSpPr>
                <p:cNvPr id="433" name="Shape 433"/>
                <p:cNvCxnSpPr/>
                <p:nvPr/>
              </p:nvCxnSpPr>
              <p:spPr>
                <a:xfrm>
                  <a:off x="9982200" y="0"/>
                  <a:ext cx="2209800" cy="2226469"/>
                </a:xfrm>
                <a:prstGeom prst="straightConnector1">
                  <a:avLst/>
                </a:prstGeom>
                <a:noFill/>
                <a:ln cap="flat" cmpd="sng" w="9525">
                  <a:solidFill>
                    <a:srgbClr val="262726">
                      <a:alpha val="24705"/>
                    </a:srgbClr>
                  </a:solidFill>
                  <a:prstDash val="solid"/>
                  <a:miter lim="800000"/>
                  <a:headEnd len="med" w="med" type="none"/>
                  <a:tailEnd len="med" w="med" type="none"/>
                </a:ln>
              </p:spPr>
            </p:cxnSp>
            <p:cxnSp>
              <p:nvCxnSpPr>
                <p:cNvPr id="434" name="Shape 434"/>
                <p:cNvCxnSpPr/>
                <p:nvPr/>
              </p:nvCxnSpPr>
              <p:spPr>
                <a:xfrm>
                  <a:off x="11199019" y="0"/>
                  <a:ext cx="992981" cy="1002506"/>
                </a:xfrm>
                <a:prstGeom prst="straightConnector1">
                  <a:avLst/>
                </a:prstGeom>
                <a:noFill/>
                <a:ln cap="flat" cmpd="sng" w="9525">
                  <a:solidFill>
                    <a:srgbClr val="262726">
                      <a:alpha val="24705"/>
                    </a:srgbClr>
                  </a:solidFill>
                  <a:prstDash val="solid"/>
                  <a:miter lim="800000"/>
                  <a:headEnd len="med" w="med" type="none"/>
                  <a:tailEnd len="med" w="med" type="none"/>
                </a:ln>
              </p:spPr>
            </p:cxnSp>
          </p:grpSp>
          <p:cxnSp>
            <p:nvCxnSpPr>
              <p:cNvPr id="435" name="Shape 435"/>
              <p:cNvCxnSpPr/>
              <p:nvPr/>
            </p:nvCxnSpPr>
            <p:spPr>
              <a:xfrm rot="10800000">
                <a:off x="-1" y="1012053"/>
                <a:ext cx="5828811" cy="5845945"/>
              </a:xfrm>
              <a:prstGeom prst="straightConnector1">
                <a:avLst/>
              </a:prstGeom>
              <a:noFill/>
              <a:ln cap="flat" cmpd="sng" w="9525">
                <a:solidFill>
                  <a:srgbClr val="262726">
                    <a:alpha val="24705"/>
                  </a:srgbClr>
                </a:solidFill>
                <a:prstDash val="solid"/>
                <a:miter lim="800000"/>
                <a:headEnd len="med" w="med" type="none"/>
                <a:tailEnd len="med" w="med" type="none"/>
              </a:ln>
            </p:spPr>
          </p:cxnSp>
          <p:cxnSp>
            <p:nvCxnSpPr>
              <p:cNvPr id="436" name="Shape 436"/>
              <p:cNvCxnSpPr/>
              <p:nvPr/>
            </p:nvCxnSpPr>
            <p:spPr>
              <a:xfrm rot="10800000">
                <a:off x="-1" y="2227340"/>
                <a:ext cx="4614781" cy="4630658"/>
              </a:xfrm>
              <a:prstGeom prst="straightConnector1">
                <a:avLst/>
              </a:prstGeom>
              <a:noFill/>
              <a:ln cap="flat" cmpd="sng" w="9525">
                <a:solidFill>
                  <a:srgbClr val="262726">
                    <a:alpha val="24705"/>
                  </a:srgbClr>
                </a:solidFill>
                <a:prstDash val="solid"/>
                <a:miter lim="800000"/>
                <a:headEnd len="med" w="med" type="none"/>
                <a:tailEnd len="med" w="med" type="none"/>
              </a:ln>
            </p:spPr>
          </p:cxnSp>
          <p:cxnSp>
            <p:nvCxnSpPr>
              <p:cNvPr id="437" name="Shape 437"/>
              <p:cNvCxnSpPr/>
              <p:nvPr/>
            </p:nvCxnSpPr>
            <p:spPr>
              <a:xfrm rot="10800000">
                <a:off x="-1" y="3432149"/>
                <a:ext cx="3398419" cy="3425849"/>
              </a:xfrm>
              <a:prstGeom prst="straightConnector1">
                <a:avLst/>
              </a:prstGeom>
              <a:noFill/>
              <a:ln cap="flat" cmpd="sng" w="9525">
                <a:solidFill>
                  <a:srgbClr val="262726">
                    <a:alpha val="24705"/>
                  </a:srgbClr>
                </a:solidFill>
                <a:prstDash val="solid"/>
                <a:miter lim="800000"/>
                <a:headEnd len="med" w="med" type="none"/>
                <a:tailEnd len="med" w="med" type="none"/>
              </a:ln>
            </p:spPr>
          </p:cxnSp>
          <p:cxnSp>
            <p:nvCxnSpPr>
              <p:cNvPr id="438" name="Shape 438"/>
              <p:cNvCxnSpPr/>
              <p:nvPr/>
            </p:nvCxnSpPr>
            <p:spPr>
              <a:xfrm rot="10800000">
                <a:off x="-1" y="4651431"/>
                <a:ext cx="2196496" cy="2206567"/>
              </a:xfrm>
              <a:prstGeom prst="straightConnector1">
                <a:avLst/>
              </a:prstGeom>
              <a:noFill/>
              <a:ln cap="flat" cmpd="sng" w="9525">
                <a:solidFill>
                  <a:srgbClr val="262726">
                    <a:alpha val="24705"/>
                  </a:srgbClr>
                </a:solidFill>
                <a:prstDash val="solid"/>
                <a:miter lim="800000"/>
                <a:headEnd len="med" w="med" type="none"/>
                <a:tailEnd len="med" w="med" type="none"/>
              </a:ln>
            </p:spPr>
          </p:cxnSp>
          <p:cxnSp>
            <p:nvCxnSpPr>
              <p:cNvPr id="439" name="Shape 439"/>
              <p:cNvCxnSpPr/>
              <p:nvPr/>
            </p:nvCxnSpPr>
            <p:spPr>
              <a:xfrm rot="10800000">
                <a:off x="-1" y="5864453"/>
                <a:ext cx="987003" cy="993545"/>
              </a:xfrm>
              <a:prstGeom prst="straightConnector1">
                <a:avLst/>
              </a:prstGeom>
              <a:noFill/>
              <a:ln cap="flat" cmpd="sng" w="9525">
                <a:solidFill>
                  <a:srgbClr val="262726">
                    <a:alpha val="24705"/>
                  </a:srgbClr>
                </a:solidFill>
                <a:prstDash val="solid"/>
                <a:miter lim="800000"/>
                <a:headEnd len="med" w="med" type="none"/>
                <a:tailEnd len="med" w="med" type="none"/>
              </a:ln>
            </p:spPr>
          </p:cxnSp>
        </p:grpSp>
      </p:grpSp>
      <p:sp>
        <p:nvSpPr>
          <p:cNvPr id="440" name="Shape 440"/>
          <p:cNvSpPr txBox="1"/>
          <p:nvPr>
            <p:ph type="title"/>
          </p:nvPr>
        </p:nvSpPr>
        <p:spPr>
          <a:xfrm>
            <a:off x="1295400" y="503853"/>
            <a:ext cx="9601200" cy="1142385"/>
          </a:xfrm>
          <a:prstGeom prst="rect">
            <a:avLst/>
          </a:prstGeom>
          <a:noFill/>
          <a:ln>
            <a:noFill/>
          </a:ln>
        </p:spPr>
        <p:txBody>
          <a:bodyPr anchorCtr="0" anchor="b" bIns="91425" lIns="91425" spcFirstLastPara="1" rIns="91425" wrap="square" tIns="91425"/>
          <a:lstStyle>
            <a:lvl1pPr lvl="0" marR="0" rtl="0" algn="l">
              <a:lnSpc>
                <a:spcPct val="90000"/>
              </a:lnSpc>
              <a:spcBef>
                <a:spcPts val="0"/>
              </a:spcBef>
              <a:spcAft>
                <a:spcPts val="0"/>
              </a:spcAft>
              <a:buClr>
                <a:srgbClr val="A43E27"/>
              </a:buClr>
              <a:buSzPts val="3200"/>
              <a:buFont typeface="Arial"/>
              <a:buNone/>
              <a:defRPr b="1" i="0" sz="3200" u="none" cap="none" strike="noStrike">
                <a:solidFill>
                  <a:srgbClr val="A43E27"/>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41" name="Shape 441"/>
          <p:cNvSpPr txBox="1"/>
          <p:nvPr>
            <p:ph idx="1" type="body"/>
          </p:nvPr>
        </p:nvSpPr>
        <p:spPr>
          <a:xfrm>
            <a:off x="1295400" y="1981201"/>
            <a:ext cx="9601200" cy="3809999"/>
          </a:xfrm>
          <a:prstGeom prst="rect">
            <a:avLst/>
          </a:prstGeom>
          <a:noFill/>
          <a:ln>
            <a:noFill/>
          </a:ln>
        </p:spPr>
        <p:txBody>
          <a:bodyPr anchorCtr="0" anchor="t" bIns="91425" lIns="91425" spcFirstLastPara="1" rIns="91425" wrap="square" tIns="91425"/>
          <a:lstStyle>
            <a:lvl1pPr indent="-355600" lvl="0" marL="457200" marR="0" rtl="0" algn="l">
              <a:lnSpc>
                <a:spcPct val="90000"/>
              </a:lnSpc>
              <a:spcBef>
                <a:spcPts val="1800"/>
              </a:spcBef>
              <a:spcAft>
                <a:spcPts val="0"/>
              </a:spcAft>
              <a:buClr>
                <a:srgbClr val="A43E27"/>
              </a:buClr>
              <a:buSzPts val="2000"/>
              <a:buFont typeface="Arial"/>
              <a:buChar char="▪"/>
              <a:defRPr b="0" i="0" sz="2000" u="none" cap="none" strike="noStrike">
                <a:solidFill>
                  <a:schemeClr val="lt1"/>
                </a:solidFill>
                <a:latin typeface="Arial"/>
                <a:ea typeface="Arial"/>
                <a:cs typeface="Arial"/>
                <a:sym typeface="Arial"/>
              </a:defRPr>
            </a:lvl1pPr>
            <a:lvl2pPr indent="-342900" lvl="1" marL="914400" marR="0" rtl="0" algn="l">
              <a:lnSpc>
                <a:spcPct val="90000"/>
              </a:lnSpc>
              <a:spcBef>
                <a:spcPts val="1200"/>
              </a:spcBef>
              <a:spcAft>
                <a:spcPts val="0"/>
              </a:spcAft>
              <a:buClr>
                <a:srgbClr val="A43E27"/>
              </a:buClr>
              <a:buSzPts val="1800"/>
              <a:buFont typeface="Arial"/>
              <a:buChar char="▪"/>
              <a:defRPr b="0" i="0" sz="1800" u="none" cap="none" strike="noStrike">
                <a:solidFill>
                  <a:schemeClr val="lt1"/>
                </a:solidFill>
                <a:latin typeface="Arial"/>
                <a:ea typeface="Arial"/>
                <a:cs typeface="Arial"/>
                <a:sym typeface="Arial"/>
              </a:defRPr>
            </a:lvl2pPr>
            <a:lvl3pPr indent="-330200" lvl="2" marL="1371600" marR="0" rtl="0" algn="l">
              <a:lnSpc>
                <a:spcPct val="90000"/>
              </a:lnSpc>
              <a:spcBef>
                <a:spcPts val="800"/>
              </a:spcBef>
              <a:spcAft>
                <a:spcPts val="0"/>
              </a:spcAft>
              <a:buClr>
                <a:srgbClr val="A43E27"/>
              </a:buClr>
              <a:buSzPts val="1600"/>
              <a:buFont typeface="Arial"/>
              <a:buChar char="▪"/>
              <a:defRPr b="0" i="0" sz="1600" u="none" cap="none" strike="noStrike">
                <a:solidFill>
                  <a:schemeClr val="lt1"/>
                </a:solidFill>
                <a:latin typeface="Arial"/>
                <a:ea typeface="Arial"/>
                <a:cs typeface="Arial"/>
                <a:sym typeface="Arial"/>
              </a:defRPr>
            </a:lvl3pPr>
            <a:lvl4pPr indent="-317500" lvl="3" marL="1828800" marR="0" rtl="0" algn="l">
              <a:lnSpc>
                <a:spcPct val="90000"/>
              </a:lnSpc>
              <a:spcBef>
                <a:spcPts val="800"/>
              </a:spcBef>
              <a:spcAft>
                <a:spcPts val="0"/>
              </a:spcAft>
              <a:buClr>
                <a:srgbClr val="A43E27"/>
              </a:buClr>
              <a:buSzPts val="1400"/>
              <a:buFont typeface="Arial"/>
              <a:buChar char="▪"/>
              <a:defRPr b="0" i="0" sz="1400" u="none" cap="none" strike="noStrike">
                <a:solidFill>
                  <a:schemeClr val="lt1"/>
                </a:solidFill>
                <a:latin typeface="Arial"/>
                <a:ea typeface="Arial"/>
                <a:cs typeface="Arial"/>
                <a:sym typeface="Arial"/>
              </a:defRPr>
            </a:lvl4pPr>
            <a:lvl5pPr indent="-317500" lvl="4" marL="2286000" marR="0" rtl="0" algn="l">
              <a:lnSpc>
                <a:spcPct val="90000"/>
              </a:lnSpc>
              <a:spcBef>
                <a:spcPts val="600"/>
              </a:spcBef>
              <a:spcAft>
                <a:spcPts val="0"/>
              </a:spcAft>
              <a:buClr>
                <a:srgbClr val="A43E27"/>
              </a:buClr>
              <a:buSzPts val="1400"/>
              <a:buFont typeface="Arial"/>
              <a:buChar char="▪"/>
              <a:defRPr b="0" i="0" sz="1400" u="none" cap="none" strike="noStrike">
                <a:solidFill>
                  <a:schemeClr val="lt1"/>
                </a:solidFill>
                <a:latin typeface="Arial"/>
                <a:ea typeface="Arial"/>
                <a:cs typeface="Arial"/>
                <a:sym typeface="Arial"/>
              </a:defRPr>
            </a:lvl5pPr>
            <a:lvl6pPr indent="-317500" lvl="5" marL="2743200" marR="0" rtl="0" algn="l">
              <a:lnSpc>
                <a:spcPct val="90000"/>
              </a:lnSpc>
              <a:spcBef>
                <a:spcPts val="600"/>
              </a:spcBef>
              <a:spcAft>
                <a:spcPts val="0"/>
              </a:spcAft>
              <a:buClr>
                <a:srgbClr val="A43E27"/>
              </a:buClr>
              <a:buSzPts val="1400"/>
              <a:buFont typeface="Arial"/>
              <a:buChar char="▪"/>
              <a:defRPr b="0" i="0" sz="1400" u="none" cap="none" strike="noStrike">
                <a:solidFill>
                  <a:schemeClr val="lt1"/>
                </a:solidFill>
                <a:latin typeface="Arial"/>
                <a:ea typeface="Arial"/>
                <a:cs typeface="Arial"/>
                <a:sym typeface="Arial"/>
              </a:defRPr>
            </a:lvl6pPr>
            <a:lvl7pPr indent="-317500" lvl="6" marL="3200400" marR="0" rtl="0" algn="l">
              <a:lnSpc>
                <a:spcPct val="90000"/>
              </a:lnSpc>
              <a:spcBef>
                <a:spcPts val="600"/>
              </a:spcBef>
              <a:spcAft>
                <a:spcPts val="0"/>
              </a:spcAft>
              <a:buClr>
                <a:srgbClr val="A43E27"/>
              </a:buClr>
              <a:buSzPts val="1400"/>
              <a:buFont typeface="Arial"/>
              <a:buChar char="▪"/>
              <a:defRPr b="0" i="0" sz="1400" u="none" cap="none" strike="noStrike">
                <a:solidFill>
                  <a:schemeClr val="lt1"/>
                </a:solidFill>
                <a:latin typeface="Arial"/>
                <a:ea typeface="Arial"/>
                <a:cs typeface="Arial"/>
                <a:sym typeface="Arial"/>
              </a:defRPr>
            </a:lvl7pPr>
            <a:lvl8pPr indent="-317500" lvl="7" marL="3657600" marR="0" rtl="0" algn="l">
              <a:lnSpc>
                <a:spcPct val="90000"/>
              </a:lnSpc>
              <a:spcBef>
                <a:spcPts val="600"/>
              </a:spcBef>
              <a:spcAft>
                <a:spcPts val="0"/>
              </a:spcAft>
              <a:buClr>
                <a:srgbClr val="A43E27"/>
              </a:buClr>
              <a:buSzPts val="1400"/>
              <a:buFont typeface="Arial"/>
              <a:buChar char="▪"/>
              <a:defRPr b="0" i="0" sz="1400" u="none" cap="none" strike="noStrike">
                <a:solidFill>
                  <a:schemeClr val="lt1"/>
                </a:solidFill>
                <a:latin typeface="Arial"/>
                <a:ea typeface="Arial"/>
                <a:cs typeface="Arial"/>
                <a:sym typeface="Arial"/>
              </a:defRPr>
            </a:lvl8pPr>
            <a:lvl9pPr indent="-228600" lvl="8" marL="4114800" marR="0" rtl="0" algn="l">
              <a:lnSpc>
                <a:spcPct val="90000"/>
              </a:lnSpc>
              <a:spcBef>
                <a:spcPts val="600"/>
              </a:spcBef>
              <a:spcAft>
                <a:spcPts val="0"/>
              </a:spcAft>
              <a:buClr>
                <a:srgbClr val="A43E27"/>
              </a:buClr>
              <a:buSzPts val="1400"/>
              <a:buFont typeface="Arial"/>
              <a:buNone/>
              <a:defRPr b="0" i="0" sz="1400" u="none" cap="none" strike="noStrike">
                <a:solidFill>
                  <a:schemeClr val="lt1"/>
                </a:solidFill>
                <a:latin typeface="Arial"/>
                <a:ea typeface="Arial"/>
                <a:cs typeface="Arial"/>
                <a:sym typeface="Arial"/>
              </a:defRPr>
            </a:lvl9pPr>
          </a:lstStyle>
          <a:p/>
        </p:txBody>
      </p:sp>
      <p:cxnSp>
        <p:nvCxnSpPr>
          <p:cNvPr id="442" name="Shape 442"/>
          <p:cNvCxnSpPr/>
          <p:nvPr/>
        </p:nvCxnSpPr>
        <p:spPr>
          <a:xfrm>
            <a:off x="609600" y="6172200"/>
            <a:ext cx="10972800" cy="0"/>
          </a:xfrm>
          <a:prstGeom prst="straightConnector1">
            <a:avLst/>
          </a:prstGeom>
          <a:noFill/>
          <a:ln cap="flat" cmpd="sng" w="12700">
            <a:solidFill>
              <a:srgbClr val="A43E27"/>
            </a:solidFill>
            <a:prstDash val="solid"/>
            <a:miter lim="800000"/>
            <a:headEnd len="med" w="med" type="none"/>
            <a:tailEnd len="med" w="med" type="none"/>
          </a:ln>
        </p:spPr>
      </p:cxnSp>
      <p:sp>
        <p:nvSpPr>
          <p:cNvPr id="443" name="Shape 443"/>
          <p:cNvSpPr txBox="1"/>
          <p:nvPr>
            <p:ph idx="11" type="ftr"/>
          </p:nvPr>
        </p:nvSpPr>
        <p:spPr>
          <a:xfrm>
            <a:off x="609601" y="6289679"/>
            <a:ext cx="6128030" cy="222436"/>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100" u="none" cap="none" strike="noStrike">
                <a:solidFill>
                  <a:srgbClr val="FEFEFE"/>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444" name="Shape 444"/>
          <p:cNvSpPr txBox="1"/>
          <p:nvPr>
            <p:ph idx="10" type="dt"/>
          </p:nvPr>
        </p:nvSpPr>
        <p:spPr>
          <a:xfrm>
            <a:off x="9294042" y="6289679"/>
            <a:ext cx="965946" cy="222436"/>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b="0" i="0" sz="1100" u="none" cap="none" strike="noStrike">
                <a:solidFill>
                  <a:srgbClr val="FEFEFE"/>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445" name="Shape 445"/>
          <p:cNvSpPr txBox="1"/>
          <p:nvPr>
            <p:ph idx="12" type="sldNum"/>
          </p:nvPr>
        </p:nvSpPr>
        <p:spPr>
          <a:xfrm>
            <a:off x="10665311" y="6289679"/>
            <a:ext cx="918882" cy="22243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100" u="none" cap="none" strike="noStrike">
                <a:solidFill>
                  <a:srgbClr val="FEFEFE"/>
                </a:solidFill>
                <a:latin typeface="Arial"/>
                <a:ea typeface="Arial"/>
                <a:cs typeface="Arial"/>
                <a:sym typeface="Arial"/>
              </a:rPr>
              <a:t>‹#›</a:t>
            </a:fld>
            <a:endParaRPr b="0" i="0" sz="1100" u="none" cap="none" strike="noStrike">
              <a:solidFill>
                <a:srgbClr val="FEFEFE"/>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9" r:id="rId1"/>
  </p:sldLayoutIdLst>
  <p:transition spd="med">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www.kaggle.com/c/quora-question-pairs/data"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4" name="Shape 504"/>
        <p:cNvGrpSpPr/>
        <p:nvPr/>
      </p:nvGrpSpPr>
      <p:grpSpPr>
        <a:xfrm>
          <a:off x="0" y="0"/>
          <a:ext cx="0" cy="0"/>
          <a:chOff x="0" y="0"/>
          <a:chExt cx="0" cy="0"/>
        </a:xfrm>
      </p:grpSpPr>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8" name="Shape 558"/>
        <p:cNvGrpSpPr/>
        <p:nvPr/>
      </p:nvGrpSpPr>
      <p:grpSpPr>
        <a:xfrm>
          <a:off x="0" y="0"/>
          <a:ext cx="0" cy="0"/>
          <a:chOff x="0" y="0"/>
          <a:chExt cx="0" cy="0"/>
        </a:xfrm>
      </p:grpSpPr>
      <p:sp>
        <p:nvSpPr>
          <p:cNvPr id="559" name="Shape 559"/>
          <p:cNvSpPr txBox="1"/>
          <p:nvPr>
            <p:ph type="title"/>
          </p:nvPr>
        </p:nvSpPr>
        <p:spPr>
          <a:xfrm>
            <a:off x="1295400" y="2541573"/>
            <a:ext cx="9601200" cy="2743200"/>
          </a:xfrm>
          <a:prstGeom prst="rect">
            <a:avLst/>
          </a:prstGeom>
          <a:noFill/>
          <a:ln>
            <a:noFill/>
          </a:ln>
        </p:spPr>
        <p:txBody>
          <a:bodyPr anchorCtr="0" anchor="b" bIns="45700" lIns="91425" spcFirstLastPara="1" rIns="91425" wrap="square" tIns="45700">
            <a:noAutofit/>
          </a:bodyPr>
          <a:lstStyle/>
          <a:p>
            <a:pPr indent="0" lvl="0" marL="0" marR="0" rtl="0" algn="l">
              <a:lnSpc>
                <a:spcPct val="85000"/>
              </a:lnSpc>
              <a:spcBef>
                <a:spcPts val="0"/>
              </a:spcBef>
              <a:spcAft>
                <a:spcPts val="0"/>
              </a:spcAft>
              <a:buClr>
                <a:schemeClr val="lt1"/>
              </a:buClr>
              <a:buSzPts val="8000"/>
              <a:buFont typeface="Arial"/>
              <a:buNone/>
            </a:pPr>
            <a:r>
              <a:rPr b="1" i="0" lang="en-US" sz="8000" u="none" cap="none" strike="noStrike">
                <a:solidFill>
                  <a:schemeClr val="lt1"/>
                </a:solidFill>
                <a:latin typeface="Arial"/>
                <a:ea typeface="Arial"/>
                <a:cs typeface="Arial"/>
                <a:sym typeface="Arial"/>
              </a:rPr>
              <a:t>Thank You!</a:t>
            </a:r>
            <a:endParaRPr b="1" i="0" sz="8000" u="none" cap="none" strike="noStrike">
              <a:solidFill>
                <a:schemeClr val="lt1"/>
              </a:solidFill>
              <a:latin typeface="Arial"/>
              <a:ea typeface="Arial"/>
              <a:cs typeface="Arial"/>
              <a:sym typeface="Arial"/>
            </a:endParaRPr>
          </a:p>
        </p:txBody>
      </p:sp>
    </p:spTree>
  </p:cSld>
  <p:clrMapOvr>
    <a:masterClrMapping/>
  </p:clrMapOvr>
  <p:transition spd="med">
    <p:fade/>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3" name="Shape 563"/>
        <p:cNvGrpSpPr/>
        <p:nvPr/>
      </p:nvGrpSpPr>
      <p:grpSpPr>
        <a:xfrm>
          <a:off x="0" y="0"/>
          <a:ext cx="0" cy="0"/>
          <a:chOff x="0" y="0"/>
          <a:chExt cx="0" cy="0"/>
        </a:xfrm>
      </p:grpSpPr>
      <p:sp>
        <p:nvSpPr>
          <p:cNvPr id="564" name="Shape 564"/>
          <p:cNvSpPr txBox="1"/>
          <p:nvPr>
            <p:ph type="title"/>
          </p:nvPr>
        </p:nvSpPr>
        <p:spPr>
          <a:xfrm>
            <a:off x="1295399" y="2042445"/>
            <a:ext cx="9873953" cy="3242328"/>
          </a:xfrm>
          <a:prstGeom prst="rect">
            <a:avLst/>
          </a:prstGeom>
          <a:noFill/>
          <a:ln>
            <a:noFill/>
          </a:ln>
        </p:spPr>
        <p:txBody>
          <a:bodyPr anchorCtr="0" anchor="b" bIns="45700" lIns="91425" spcFirstLastPara="1" rIns="91425" wrap="square" tIns="45700">
            <a:noAutofit/>
          </a:bodyPr>
          <a:lstStyle/>
          <a:p>
            <a:pPr indent="0" lvl="0" marL="0" marR="0" rtl="0" algn="l">
              <a:lnSpc>
                <a:spcPct val="85000"/>
              </a:lnSpc>
              <a:spcBef>
                <a:spcPts val="0"/>
              </a:spcBef>
              <a:spcAft>
                <a:spcPts val="0"/>
              </a:spcAft>
              <a:buClr>
                <a:schemeClr val="lt1"/>
              </a:buClr>
              <a:buSzPts val="8000"/>
              <a:buFont typeface="Arial"/>
              <a:buNone/>
            </a:pPr>
            <a:r>
              <a:rPr b="1" i="0" lang="en-US" sz="8000" u="none" cap="none" strike="noStrike">
                <a:solidFill>
                  <a:schemeClr val="lt1"/>
                </a:solidFill>
                <a:latin typeface="Arial"/>
                <a:ea typeface="Arial"/>
                <a:cs typeface="Arial"/>
                <a:sym typeface="Arial"/>
              </a:rPr>
              <a:t>Any Questions/Queries?</a:t>
            </a:r>
            <a:endParaRPr b="1" i="0" sz="8000" u="none" cap="none" strike="noStrike">
              <a:solidFill>
                <a:schemeClr val="lt1"/>
              </a:solidFill>
              <a:latin typeface="Arial"/>
              <a:ea typeface="Arial"/>
              <a:cs typeface="Arial"/>
              <a:sym typeface="Arial"/>
            </a:endParaRPr>
          </a:p>
        </p:txBody>
      </p:sp>
    </p:spTree>
  </p:cSld>
  <p:clrMapOvr>
    <a:masterClrMapping/>
  </p:clrMapOvr>
  <p:transition spd="med">
    <p:fade/>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8" name="Shape 508"/>
        <p:cNvGrpSpPr/>
        <p:nvPr/>
      </p:nvGrpSpPr>
      <p:grpSpPr>
        <a:xfrm>
          <a:off x="0" y="0"/>
          <a:ext cx="0" cy="0"/>
          <a:chOff x="0" y="0"/>
          <a:chExt cx="0" cy="0"/>
        </a:xfrm>
      </p:grpSpPr>
      <p:sp>
        <p:nvSpPr>
          <p:cNvPr id="509" name="Shape 509"/>
          <p:cNvSpPr txBox="1"/>
          <p:nvPr>
            <p:ph type="ctrTitle"/>
          </p:nvPr>
        </p:nvSpPr>
        <p:spPr>
          <a:xfrm>
            <a:off x="1293850" y="2617516"/>
            <a:ext cx="9721800" cy="2760600"/>
          </a:xfrm>
          <a:prstGeom prst="rect">
            <a:avLst/>
          </a:prstGeom>
          <a:noFill/>
          <a:ln>
            <a:noFill/>
          </a:ln>
        </p:spPr>
        <p:txBody>
          <a:bodyPr anchorCtr="0" anchor="b" bIns="45700" lIns="91425" spcFirstLastPara="1" rIns="91425" wrap="square" tIns="45700">
            <a:noAutofit/>
          </a:bodyPr>
          <a:lstStyle/>
          <a:p>
            <a:pPr indent="0" lvl="0" marL="0" marR="0" rtl="0" algn="l">
              <a:lnSpc>
                <a:spcPct val="76000"/>
              </a:lnSpc>
              <a:spcBef>
                <a:spcPts val="0"/>
              </a:spcBef>
              <a:spcAft>
                <a:spcPts val="0"/>
              </a:spcAft>
              <a:buClr>
                <a:schemeClr val="dk1"/>
              </a:buClr>
              <a:buSzPts val="7200"/>
              <a:buFont typeface="Arial"/>
              <a:buNone/>
            </a:pPr>
            <a:r>
              <a:rPr b="1" i="0" lang="en-US" sz="7200" u="none" cap="none" strike="noStrike">
                <a:solidFill>
                  <a:schemeClr val="dk1"/>
                </a:solidFill>
                <a:latin typeface="Arial"/>
                <a:ea typeface="Arial"/>
                <a:cs typeface="Arial"/>
                <a:sym typeface="Arial"/>
              </a:rPr>
              <a:t>       </a:t>
            </a:r>
            <a:r>
              <a:rPr lang="en-US" sz="7200"/>
              <a:t>      </a:t>
            </a:r>
            <a:r>
              <a:rPr b="1" i="0" lang="en-US" sz="6300" u="none" cap="none" strike="noStrike">
                <a:solidFill>
                  <a:schemeClr val="dk1"/>
                </a:solidFill>
                <a:latin typeface="Libre Baskerville"/>
                <a:ea typeface="Libre Baskerville"/>
                <a:cs typeface="Libre Baskerville"/>
                <a:sym typeface="Libre Baskerville"/>
              </a:rPr>
              <a:t>Question Pairs</a:t>
            </a:r>
            <a:endParaRPr b="1" i="0" sz="6300" u="none" cap="none" strike="noStrike">
              <a:solidFill>
                <a:schemeClr val="dk1"/>
              </a:solidFill>
              <a:latin typeface="Libre Baskerville"/>
              <a:ea typeface="Libre Baskerville"/>
              <a:cs typeface="Libre Baskerville"/>
              <a:sym typeface="Libre Baskerville"/>
            </a:endParaRPr>
          </a:p>
        </p:txBody>
      </p:sp>
      <p:sp>
        <p:nvSpPr>
          <p:cNvPr id="510" name="Shape 510"/>
          <p:cNvSpPr txBox="1"/>
          <p:nvPr>
            <p:ph idx="1" type="subTitle"/>
          </p:nvPr>
        </p:nvSpPr>
        <p:spPr>
          <a:xfrm>
            <a:off x="1293845" y="5378084"/>
            <a:ext cx="9604310" cy="1364549"/>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rgbClr val="A43E27"/>
              </a:buClr>
              <a:buSzPts val="2000"/>
              <a:buFont typeface="Arial"/>
              <a:buNone/>
            </a:pPr>
            <a:r>
              <a:rPr b="0" i="0" lang="en-US" sz="2000" u="none" cap="none" strike="noStrike">
                <a:solidFill>
                  <a:srgbClr val="A43E27"/>
                </a:solidFill>
                <a:latin typeface="Arial"/>
                <a:ea typeface="Arial"/>
                <a:cs typeface="Arial"/>
                <a:sym typeface="Arial"/>
              </a:rPr>
              <a:t>Sukanya Behera [160714733008]</a:t>
            </a:r>
            <a:endParaRPr b="0" i="0" sz="2000" u="none" cap="none" strike="noStrike">
              <a:solidFill>
                <a:srgbClr val="A43E27"/>
              </a:solidFill>
              <a:latin typeface="Arial"/>
              <a:ea typeface="Arial"/>
              <a:cs typeface="Arial"/>
              <a:sym typeface="Arial"/>
            </a:endParaRPr>
          </a:p>
          <a:p>
            <a:pPr indent="0" lvl="0" marL="0" marR="0" rtl="0" algn="l">
              <a:lnSpc>
                <a:spcPct val="80000"/>
              </a:lnSpc>
              <a:spcBef>
                <a:spcPts val="0"/>
              </a:spcBef>
              <a:spcAft>
                <a:spcPts val="0"/>
              </a:spcAft>
              <a:buClr>
                <a:srgbClr val="A43E27"/>
              </a:buClr>
              <a:buSzPts val="2000"/>
              <a:buFont typeface="Arial"/>
              <a:buNone/>
            </a:pPr>
            <a:r>
              <a:rPr b="0" i="0" lang="en-US" sz="2000" u="none" cap="none" strike="noStrike">
                <a:solidFill>
                  <a:srgbClr val="A43E27"/>
                </a:solidFill>
                <a:latin typeface="Arial"/>
                <a:ea typeface="Arial"/>
                <a:cs typeface="Arial"/>
                <a:sym typeface="Arial"/>
              </a:rPr>
              <a:t>Chandrabhatta Sriram [160713733042]</a:t>
            </a:r>
            <a:endParaRPr/>
          </a:p>
          <a:p>
            <a:pPr indent="0" lvl="0" marL="0" marR="0" rtl="0" algn="l">
              <a:lnSpc>
                <a:spcPct val="80000"/>
              </a:lnSpc>
              <a:spcBef>
                <a:spcPts val="0"/>
              </a:spcBef>
              <a:spcAft>
                <a:spcPts val="0"/>
              </a:spcAft>
              <a:buClr>
                <a:srgbClr val="A43E27"/>
              </a:buClr>
              <a:buSzPts val="2000"/>
              <a:buFont typeface="Arial"/>
              <a:buNone/>
            </a:pPr>
            <a:r>
              <a:rPr b="0" i="0" lang="en-US" sz="2000" u="none" cap="none" strike="noStrike">
                <a:solidFill>
                  <a:srgbClr val="A43E27"/>
                </a:solidFill>
                <a:latin typeface="Arial"/>
                <a:ea typeface="Arial"/>
                <a:cs typeface="Arial"/>
                <a:sym typeface="Arial"/>
              </a:rPr>
              <a:t>Abul Faiz Mohammed Abdul Hadi Mouzzam [160714733108]</a:t>
            </a:r>
            <a:endParaRPr/>
          </a:p>
          <a:p>
            <a:pPr indent="0" lvl="0" marL="0" marR="0" rtl="0" algn="r">
              <a:lnSpc>
                <a:spcPct val="80000"/>
              </a:lnSpc>
              <a:spcBef>
                <a:spcPts val="0"/>
              </a:spcBef>
              <a:spcAft>
                <a:spcPts val="0"/>
              </a:spcAft>
              <a:buClr>
                <a:srgbClr val="A43E27"/>
              </a:buClr>
              <a:buSzPts val="2000"/>
              <a:buFont typeface="Arial"/>
              <a:buNone/>
            </a:pPr>
            <a:r>
              <a:rPr b="0" i="0" lang="en-US" sz="2000" u="none" cap="none" strike="noStrike">
                <a:solidFill>
                  <a:srgbClr val="A43E27"/>
                </a:solidFill>
                <a:latin typeface="Arial"/>
                <a:ea typeface="Arial"/>
                <a:cs typeface="Arial"/>
                <a:sym typeface="Arial"/>
              </a:rPr>
              <a:t>Project Guide: E. Shailaja [Asst. Prof. Dept. of CSE]</a:t>
            </a:r>
            <a:endParaRPr b="0" i="0" sz="2000" u="none" cap="none" strike="noStrike">
              <a:solidFill>
                <a:srgbClr val="A43E27"/>
              </a:solidFill>
              <a:latin typeface="Arial"/>
              <a:ea typeface="Arial"/>
              <a:cs typeface="Arial"/>
              <a:sym typeface="Arial"/>
            </a:endParaRPr>
          </a:p>
        </p:txBody>
      </p:sp>
      <p:pic>
        <p:nvPicPr>
          <p:cNvPr id="511" name="Shape 511"/>
          <p:cNvPicPr preferRelativeResize="0"/>
          <p:nvPr/>
        </p:nvPicPr>
        <p:blipFill rotWithShape="1">
          <a:blip r:embed="rId3">
            <a:alphaModFix/>
          </a:blip>
          <a:srcRect b="0" l="0" r="0" t="0"/>
          <a:stretch/>
        </p:blipFill>
        <p:spPr>
          <a:xfrm>
            <a:off x="1293850" y="4445475"/>
            <a:ext cx="3158499" cy="879116"/>
          </a:xfrm>
          <a:prstGeom prst="rect">
            <a:avLst/>
          </a:prstGeom>
          <a:noFill/>
          <a:ln>
            <a:noFill/>
          </a:ln>
        </p:spPr>
      </p:pic>
    </p:spTree>
  </p:cSld>
  <p:clrMapOvr>
    <a:masterClrMapping/>
  </p:clrMapOvr>
  <p:transition spd="med">
    <p:fade/>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6" name="Shape 516"/>
        <p:cNvGrpSpPr/>
        <p:nvPr/>
      </p:nvGrpSpPr>
      <p:grpSpPr>
        <a:xfrm>
          <a:off x="0" y="0"/>
          <a:ext cx="0" cy="0"/>
          <a:chOff x="0" y="0"/>
          <a:chExt cx="0" cy="0"/>
        </a:xfrm>
      </p:grpSpPr>
      <p:sp>
        <p:nvSpPr>
          <p:cNvPr id="517" name="Shape 517"/>
          <p:cNvSpPr txBox="1"/>
          <p:nvPr>
            <p:ph type="title"/>
          </p:nvPr>
        </p:nvSpPr>
        <p:spPr>
          <a:xfrm>
            <a:off x="1295400" y="503853"/>
            <a:ext cx="9601200" cy="1142385"/>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rgbClr val="A43E27"/>
              </a:buClr>
              <a:buSzPts val="4400"/>
              <a:buFont typeface="Arial"/>
              <a:buNone/>
            </a:pPr>
            <a:r>
              <a:rPr b="1" i="0" lang="en-US" sz="4400" u="none" cap="none" strike="noStrike">
                <a:solidFill>
                  <a:srgbClr val="A43E27"/>
                </a:solidFill>
                <a:latin typeface="Arial"/>
                <a:ea typeface="Arial"/>
                <a:cs typeface="Arial"/>
                <a:sym typeface="Arial"/>
              </a:rPr>
              <a:t>Abstract</a:t>
            </a:r>
            <a:endParaRPr b="1" i="0" sz="4400" u="none" cap="none" strike="noStrike">
              <a:solidFill>
                <a:srgbClr val="A43E27"/>
              </a:solidFill>
              <a:latin typeface="Arial"/>
              <a:ea typeface="Arial"/>
              <a:cs typeface="Arial"/>
              <a:sym typeface="Arial"/>
            </a:endParaRPr>
          </a:p>
        </p:txBody>
      </p:sp>
      <p:sp>
        <p:nvSpPr>
          <p:cNvPr id="518" name="Shape 518"/>
          <p:cNvSpPr txBox="1"/>
          <p:nvPr>
            <p:ph idx="1" type="body"/>
          </p:nvPr>
        </p:nvSpPr>
        <p:spPr>
          <a:xfrm>
            <a:off x="1295400" y="1981201"/>
            <a:ext cx="9601200" cy="4163225"/>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rgbClr val="A43E27"/>
              </a:buClr>
              <a:buSzPts val="2400"/>
              <a:buFont typeface="Courier New"/>
              <a:buChar char="o"/>
            </a:pPr>
            <a:r>
              <a:rPr b="0" i="0" lang="en-US" sz="2400" u="none" cap="none" strike="noStrike">
                <a:solidFill>
                  <a:schemeClr val="dk1"/>
                </a:solidFill>
                <a:latin typeface="Arial"/>
                <a:ea typeface="Arial"/>
                <a:cs typeface="Arial"/>
                <a:sym typeface="Arial"/>
              </a:rPr>
              <a:t>Quora is a place to gain and share knowledge—about anything. It’s a platform to ask questions and connect with people who contribute unique insights and quality answers.</a:t>
            </a:r>
            <a:endParaRPr/>
          </a:p>
          <a:p>
            <a:pPr indent="-228600" lvl="0" marL="228600" marR="0" rtl="0" algn="l">
              <a:lnSpc>
                <a:spcPct val="90000"/>
              </a:lnSpc>
              <a:spcBef>
                <a:spcPts val="1800"/>
              </a:spcBef>
              <a:spcAft>
                <a:spcPts val="0"/>
              </a:spcAft>
              <a:buClr>
                <a:srgbClr val="A43E27"/>
              </a:buClr>
              <a:buSzPts val="2400"/>
              <a:buFont typeface="Courier New"/>
              <a:buChar char="o"/>
            </a:pPr>
            <a:r>
              <a:rPr b="0" i="0" lang="en-US" sz="2400" u="none" cap="none" strike="noStrike">
                <a:solidFill>
                  <a:schemeClr val="dk1"/>
                </a:solidFill>
                <a:latin typeface="Arial"/>
                <a:ea typeface="Arial"/>
                <a:cs typeface="Arial"/>
                <a:sym typeface="Arial"/>
              </a:rPr>
              <a:t>Over 100 million people visit Quora every month, so it's no surprise that many people ask similarly worded questions. Multiple questions with the same intent can cause seekers to spend more time finding the best answer to their question(s), and make writers feel they need to answer multiple versions of the same question.</a:t>
            </a:r>
            <a:endParaRPr/>
          </a:p>
          <a:p>
            <a:pPr indent="-228600" lvl="0" marL="228600" marR="0" rtl="0" algn="l">
              <a:lnSpc>
                <a:spcPct val="90000"/>
              </a:lnSpc>
              <a:spcBef>
                <a:spcPts val="1800"/>
              </a:spcBef>
              <a:spcAft>
                <a:spcPts val="0"/>
              </a:spcAft>
              <a:buClr>
                <a:srgbClr val="A43E27"/>
              </a:buClr>
              <a:buSzPts val="2400"/>
              <a:buFont typeface="Courier New"/>
              <a:buChar char="o"/>
            </a:pPr>
            <a:r>
              <a:rPr b="0" i="0" lang="en-US" sz="2400" u="none" cap="none" strike="noStrike">
                <a:solidFill>
                  <a:schemeClr val="dk1"/>
                </a:solidFill>
                <a:latin typeface="Arial"/>
                <a:ea typeface="Arial"/>
                <a:cs typeface="Arial"/>
                <a:sym typeface="Arial"/>
              </a:rPr>
              <a:t>The goal is to predict which of the provided pairs of questions contain two questions with the same meaning.</a:t>
            </a:r>
            <a:endParaRPr b="0" i="0" sz="2400" u="none" cap="none" strike="noStrike">
              <a:solidFill>
                <a:schemeClr val="dk1"/>
              </a:solidFill>
              <a:latin typeface="Arial"/>
              <a:ea typeface="Arial"/>
              <a:cs typeface="Arial"/>
              <a:sym typeface="Arial"/>
            </a:endParaRPr>
          </a:p>
        </p:txBody>
      </p:sp>
    </p:spTree>
  </p:cSld>
  <p:clrMapOvr>
    <a:masterClrMapping/>
  </p:clrMapOvr>
  <p:transition spd="med">
    <p:fade/>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2" name="Shape 522"/>
        <p:cNvGrpSpPr/>
        <p:nvPr/>
      </p:nvGrpSpPr>
      <p:grpSpPr>
        <a:xfrm>
          <a:off x="0" y="0"/>
          <a:ext cx="0" cy="0"/>
          <a:chOff x="0" y="0"/>
          <a:chExt cx="0" cy="0"/>
        </a:xfrm>
      </p:grpSpPr>
      <p:sp>
        <p:nvSpPr>
          <p:cNvPr id="523" name="Shape 523"/>
          <p:cNvSpPr txBox="1"/>
          <p:nvPr>
            <p:ph type="title"/>
          </p:nvPr>
        </p:nvSpPr>
        <p:spPr>
          <a:xfrm>
            <a:off x="1295400" y="503853"/>
            <a:ext cx="9601200" cy="1142385"/>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rgbClr val="A43E27"/>
              </a:buClr>
              <a:buSzPts val="4400"/>
              <a:buFont typeface="Arial"/>
              <a:buNone/>
            </a:pPr>
            <a:r>
              <a:rPr b="1" i="0" lang="en-US" sz="4400" u="none" cap="none" strike="noStrike">
                <a:solidFill>
                  <a:srgbClr val="A43E27"/>
                </a:solidFill>
                <a:latin typeface="Arial"/>
                <a:ea typeface="Arial"/>
                <a:cs typeface="Arial"/>
                <a:sym typeface="Arial"/>
              </a:rPr>
              <a:t>Introduction [Problem Definition]</a:t>
            </a:r>
            <a:endParaRPr b="1" i="0" sz="4400" u="none" cap="none" strike="noStrike">
              <a:solidFill>
                <a:srgbClr val="A43E27"/>
              </a:solidFill>
              <a:latin typeface="Arial"/>
              <a:ea typeface="Arial"/>
              <a:cs typeface="Arial"/>
              <a:sym typeface="Arial"/>
            </a:endParaRPr>
          </a:p>
        </p:txBody>
      </p:sp>
      <p:sp>
        <p:nvSpPr>
          <p:cNvPr id="524" name="Shape 524"/>
          <p:cNvSpPr txBox="1"/>
          <p:nvPr>
            <p:ph idx="1" type="body"/>
          </p:nvPr>
        </p:nvSpPr>
        <p:spPr>
          <a:xfrm>
            <a:off x="1295400" y="1981201"/>
            <a:ext cx="9601200" cy="3787210"/>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rgbClr val="A43E27"/>
              </a:buClr>
              <a:buSzPts val="2800"/>
              <a:buFont typeface="Courier New"/>
              <a:buChar char="o"/>
            </a:pPr>
            <a:r>
              <a:rPr b="0" i="0" lang="en-US" sz="2800" u="none" cap="none" strike="noStrike">
                <a:solidFill>
                  <a:schemeClr val="dk1"/>
                </a:solidFill>
                <a:latin typeface="Arial"/>
                <a:ea typeface="Arial"/>
                <a:cs typeface="Arial"/>
                <a:sym typeface="Arial"/>
              </a:rPr>
              <a:t>More formally, the duplicate question detection problem can be defined as follows: given a pair of questions </a:t>
            </a:r>
            <a:r>
              <a:rPr b="0" i="1" lang="en-US" sz="2800" u="none" cap="none" strike="noStrike">
                <a:solidFill>
                  <a:schemeClr val="dk1"/>
                </a:solidFill>
                <a:latin typeface="Arial"/>
                <a:ea typeface="Arial"/>
                <a:cs typeface="Arial"/>
                <a:sym typeface="Arial"/>
              </a:rPr>
              <a:t>q1</a:t>
            </a:r>
            <a:r>
              <a:rPr b="0" i="0" lang="en-US" sz="2800" u="none" cap="none" strike="noStrike">
                <a:solidFill>
                  <a:schemeClr val="dk1"/>
                </a:solidFill>
                <a:latin typeface="Arial"/>
                <a:ea typeface="Arial"/>
                <a:cs typeface="Arial"/>
                <a:sym typeface="Arial"/>
              </a:rPr>
              <a:t> and </a:t>
            </a:r>
            <a:r>
              <a:rPr b="0" i="1" lang="en-US" sz="2800" u="none" cap="none" strike="noStrike">
                <a:solidFill>
                  <a:schemeClr val="dk1"/>
                </a:solidFill>
                <a:latin typeface="Arial"/>
                <a:ea typeface="Arial"/>
                <a:cs typeface="Arial"/>
                <a:sym typeface="Arial"/>
              </a:rPr>
              <a:t>q2, </a:t>
            </a:r>
            <a:r>
              <a:rPr b="0" i="0" lang="en-US" sz="2800" u="none" cap="none" strike="noStrike">
                <a:solidFill>
                  <a:schemeClr val="dk1"/>
                </a:solidFill>
                <a:latin typeface="Arial"/>
                <a:ea typeface="Arial"/>
                <a:cs typeface="Arial"/>
                <a:sym typeface="Arial"/>
              </a:rPr>
              <a:t>train a model that learns the function:</a:t>
            </a:r>
            <a:endParaRPr/>
          </a:p>
          <a:p>
            <a:pPr indent="-182880" lvl="1" marL="457200" marR="0" rtl="0" algn="l">
              <a:lnSpc>
                <a:spcPct val="90000"/>
              </a:lnSpc>
              <a:spcBef>
                <a:spcPts val="1200"/>
              </a:spcBef>
              <a:spcAft>
                <a:spcPts val="0"/>
              </a:spcAft>
              <a:buClr>
                <a:srgbClr val="A43E27"/>
              </a:buClr>
              <a:buSzPts val="2800"/>
              <a:buFont typeface="Courier New"/>
              <a:buChar char="o"/>
            </a:pPr>
            <a:r>
              <a:rPr b="0" i="1" lang="en-US" sz="2800" u="none" cap="none" strike="noStrike">
                <a:solidFill>
                  <a:schemeClr val="dk1"/>
                </a:solidFill>
                <a:latin typeface="Arial"/>
                <a:ea typeface="Arial"/>
                <a:cs typeface="Arial"/>
                <a:sym typeface="Arial"/>
              </a:rPr>
              <a:t>f(q1, q2) → 0 or 1</a:t>
            </a:r>
            <a:endParaRPr/>
          </a:p>
          <a:p>
            <a:pPr indent="-182880" lvl="1" marL="457200" marR="0" rtl="0" algn="l">
              <a:lnSpc>
                <a:spcPct val="90000"/>
              </a:lnSpc>
              <a:spcBef>
                <a:spcPts val="1200"/>
              </a:spcBef>
              <a:spcAft>
                <a:spcPts val="0"/>
              </a:spcAft>
              <a:buClr>
                <a:srgbClr val="A43E27"/>
              </a:buClr>
              <a:buSzPts val="2800"/>
              <a:buFont typeface="Courier New"/>
              <a:buChar char="o"/>
            </a:pPr>
            <a:r>
              <a:rPr b="0" i="0" lang="en-US" sz="2800" u="none" cap="none" strike="noStrike">
                <a:solidFill>
                  <a:schemeClr val="dk1"/>
                </a:solidFill>
                <a:latin typeface="Arial"/>
                <a:ea typeface="Arial"/>
                <a:cs typeface="Arial"/>
                <a:sym typeface="Arial"/>
              </a:rPr>
              <a:t>where </a:t>
            </a:r>
            <a:r>
              <a:rPr b="0" i="1" lang="en-US" sz="2800" u="none" cap="none" strike="noStrike">
                <a:solidFill>
                  <a:schemeClr val="dk1"/>
                </a:solidFill>
                <a:latin typeface="Arial"/>
                <a:ea typeface="Arial"/>
                <a:cs typeface="Arial"/>
                <a:sym typeface="Arial"/>
              </a:rPr>
              <a:t>1</a:t>
            </a:r>
            <a:r>
              <a:rPr b="0" i="0" lang="en-US" sz="2800" u="none" cap="none" strike="noStrike">
                <a:solidFill>
                  <a:schemeClr val="dk1"/>
                </a:solidFill>
                <a:latin typeface="Arial"/>
                <a:ea typeface="Arial"/>
                <a:cs typeface="Arial"/>
                <a:sym typeface="Arial"/>
              </a:rPr>
              <a:t> represents that </a:t>
            </a:r>
            <a:r>
              <a:rPr b="0" i="1" lang="en-US" sz="2800" u="none" cap="none" strike="noStrike">
                <a:solidFill>
                  <a:schemeClr val="dk1"/>
                </a:solidFill>
                <a:latin typeface="Arial"/>
                <a:ea typeface="Arial"/>
                <a:cs typeface="Arial"/>
                <a:sym typeface="Arial"/>
              </a:rPr>
              <a:t>q1 </a:t>
            </a:r>
            <a:r>
              <a:rPr b="0" i="0" lang="en-US" sz="2800" u="none" cap="none" strike="noStrike">
                <a:solidFill>
                  <a:schemeClr val="dk1"/>
                </a:solidFill>
                <a:latin typeface="Arial"/>
                <a:ea typeface="Arial"/>
                <a:cs typeface="Arial"/>
                <a:sym typeface="Arial"/>
              </a:rPr>
              <a:t>and </a:t>
            </a:r>
            <a:r>
              <a:rPr b="0" i="1" lang="en-US" sz="2800" u="none" cap="none" strike="noStrike">
                <a:solidFill>
                  <a:schemeClr val="dk1"/>
                </a:solidFill>
                <a:latin typeface="Arial"/>
                <a:ea typeface="Arial"/>
                <a:cs typeface="Arial"/>
                <a:sym typeface="Arial"/>
              </a:rPr>
              <a:t>q2 </a:t>
            </a:r>
            <a:r>
              <a:rPr b="0" i="0" lang="en-US" sz="2800" u="none" cap="none" strike="noStrike">
                <a:solidFill>
                  <a:schemeClr val="dk1"/>
                </a:solidFill>
                <a:latin typeface="Arial"/>
                <a:ea typeface="Arial"/>
                <a:cs typeface="Arial"/>
                <a:sym typeface="Arial"/>
              </a:rPr>
              <a:t>have the same intent and </a:t>
            </a:r>
            <a:r>
              <a:rPr b="0" i="1" lang="en-US" sz="2800" u="none" cap="none" strike="noStrike">
                <a:solidFill>
                  <a:schemeClr val="dk1"/>
                </a:solidFill>
                <a:latin typeface="Arial"/>
                <a:ea typeface="Arial"/>
                <a:cs typeface="Arial"/>
                <a:sym typeface="Arial"/>
              </a:rPr>
              <a:t>0</a:t>
            </a:r>
            <a:r>
              <a:rPr b="0" i="0" lang="en-US" sz="2800" u="none" cap="none" strike="noStrike">
                <a:solidFill>
                  <a:schemeClr val="dk1"/>
                </a:solidFill>
                <a:latin typeface="Arial"/>
                <a:ea typeface="Arial"/>
                <a:cs typeface="Arial"/>
                <a:sym typeface="Arial"/>
              </a:rPr>
              <a:t> otherwise.</a:t>
            </a:r>
            <a:endParaRPr/>
          </a:p>
          <a:p>
            <a:pPr indent="0" lvl="0" marL="0" marR="0" rtl="0" algn="l">
              <a:lnSpc>
                <a:spcPct val="90000"/>
              </a:lnSpc>
              <a:spcBef>
                <a:spcPts val="1800"/>
              </a:spcBef>
              <a:spcAft>
                <a:spcPts val="0"/>
              </a:spcAft>
              <a:buClr>
                <a:srgbClr val="A43E27"/>
              </a:buClr>
              <a:buSzPts val="2800"/>
              <a:buFont typeface="Arial"/>
              <a:buNone/>
            </a:pPr>
            <a:r>
              <a:t/>
            </a:r>
            <a:endParaRPr b="0" i="0" sz="2800" u="none" cap="none" strike="noStrike">
              <a:solidFill>
                <a:schemeClr val="dk1"/>
              </a:solidFill>
              <a:latin typeface="Arial"/>
              <a:ea typeface="Arial"/>
              <a:cs typeface="Arial"/>
              <a:sym typeface="Arial"/>
            </a:endParaRPr>
          </a:p>
        </p:txBody>
      </p:sp>
    </p:spTree>
  </p:cSld>
  <p:clrMapOvr>
    <a:masterClrMapping/>
  </p:clrMapOvr>
  <p:transition spd="med">
    <p:fade/>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8" name="Shape 528"/>
        <p:cNvGrpSpPr/>
        <p:nvPr/>
      </p:nvGrpSpPr>
      <p:grpSpPr>
        <a:xfrm>
          <a:off x="0" y="0"/>
          <a:ext cx="0" cy="0"/>
          <a:chOff x="0" y="0"/>
          <a:chExt cx="0" cy="0"/>
        </a:xfrm>
      </p:grpSpPr>
      <p:sp>
        <p:nvSpPr>
          <p:cNvPr id="529" name="Shape 529"/>
          <p:cNvSpPr txBox="1"/>
          <p:nvPr>
            <p:ph type="title"/>
          </p:nvPr>
        </p:nvSpPr>
        <p:spPr>
          <a:xfrm>
            <a:off x="1295400" y="503853"/>
            <a:ext cx="9601200" cy="1142385"/>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rgbClr val="A43E27"/>
              </a:buClr>
              <a:buSzPts val="4400"/>
              <a:buFont typeface="Arial"/>
              <a:buNone/>
            </a:pPr>
            <a:r>
              <a:rPr b="1" i="0" lang="en-US" sz="4400" u="none" cap="none" strike="noStrike">
                <a:solidFill>
                  <a:srgbClr val="A43E27"/>
                </a:solidFill>
                <a:latin typeface="Arial"/>
                <a:ea typeface="Arial"/>
                <a:cs typeface="Arial"/>
                <a:sym typeface="Arial"/>
              </a:rPr>
              <a:t>Let’s Talk Data, Shall We?</a:t>
            </a:r>
            <a:endParaRPr b="1" i="0" sz="4400" u="none" cap="none" strike="noStrike">
              <a:solidFill>
                <a:srgbClr val="A43E27"/>
              </a:solidFill>
              <a:latin typeface="Arial"/>
              <a:ea typeface="Arial"/>
              <a:cs typeface="Arial"/>
              <a:sym typeface="Arial"/>
            </a:endParaRPr>
          </a:p>
        </p:txBody>
      </p:sp>
      <p:sp>
        <p:nvSpPr>
          <p:cNvPr id="530" name="Shape 530"/>
          <p:cNvSpPr txBox="1"/>
          <p:nvPr>
            <p:ph idx="1" type="body"/>
          </p:nvPr>
        </p:nvSpPr>
        <p:spPr>
          <a:xfrm>
            <a:off x="1295400" y="2046173"/>
            <a:ext cx="9601200" cy="3747875"/>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rgbClr val="A43E27"/>
              </a:buClr>
              <a:buSzPts val="2800"/>
              <a:buFont typeface="Courier New"/>
              <a:buChar char="o"/>
            </a:pPr>
            <a:r>
              <a:rPr b="0" i="0" lang="en-US" sz="2800" u="none" cap="none" strike="noStrike">
                <a:solidFill>
                  <a:schemeClr val="dk1"/>
                </a:solidFill>
                <a:latin typeface="Arial"/>
                <a:ea typeface="Arial"/>
                <a:cs typeface="Arial"/>
                <a:sym typeface="Arial"/>
              </a:rPr>
              <a:t>The Dataset being analysed/solved is taken from </a:t>
            </a:r>
            <a:r>
              <a:rPr b="0" i="0" lang="en-US" sz="2800" u="sng" cap="none" strike="noStrike">
                <a:solidFill>
                  <a:schemeClr val="hlink"/>
                </a:solidFill>
                <a:latin typeface="Arial"/>
                <a:ea typeface="Arial"/>
                <a:cs typeface="Arial"/>
                <a:sym typeface="Arial"/>
                <a:hlinkClick r:id="rId3"/>
              </a:rPr>
              <a:t>kaggle.com</a:t>
            </a:r>
            <a:r>
              <a:rPr b="0" i="0" lang="en-US" sz="2800" u="none" cap="none" strike="noStrike">
                <a:solidFill>
                  <a:schemeClr val="dk1"/>
                </a:solidFill>
                <a:latin typeface="Arial"/>
                <a:ea typeface="Arial"/>
                <a:cs typeface="Arial"/>
                <a:sym typeface="Arial"/>
              </a:rPr>
              <a:t> (a popular website for hosting data science/mining competitions), which was provided by Quora.</a:t>
            </a:r>
            <a:endParaRPr/>
          </a:p>
          <a:p>
            <a:pPr indent="-228600" lvl="0" marL="228600" marR="0" rtl="0" algn="l">
              <a:lnSpc>
                <a:spcPct val="90000"/>
              </a:lnSpc>
              <a:spcBef>
                <a:spcPts val="1800"/>
              </a:spcBef>
              <a:spcAft>
                <a:spcPts val="0"/>
              </a:spcAft>
              <a:buClr>
                <a:srgbClr val="A43E27"/>
              </a:buClr>
              <a:buSzPts val="2800"/>
              <a:buFont typeface="Courier New"/>
              <a:buChar char="o"/>
            </a:pPr>
            <a:r>
              <a:rPr b="0" i="0" lang="en-US" sz="2800" u="none" cap="none" strike="noStrike">
                <a:solidFill>
                  <a:schemeClr val="dk1"/>
                </a:solidFill>
                <a:latin typeface="Arial"/>
                <a:ea typeface="Arial"/>
                <a:cs typeface="Arial"/>
                <a:sym typeface="Arial"/>
              </a:rPr>
              <a:t>It contains more than 400,000 data points.</a:t>
            </a:r>
            <a:endParaRPr/>
          </a:p>
          <a:p>
            <a:pPr indent="-228600" lvl="0" marL="228600" marR="0" rtl="0" algn="l">
              <a:lnSpc>
                <a:spcPct val="90000"/>
              </a:lnSpc>
              <a:spcBef>
                <a:spcPts val="1800"/>
              </a:spcBef>
              <a:spcAft>
                <a:spcPts val="0"/>
              </a:spcAft>
              <a:buClr>
                <a:srgbClr val="A43E27"/>
              </a:buClr>
              <a:buSzPts val="2800"/>
              <a:buFont typeface="Courier New"/>
              <a:buChar char="o"/>
            </a:pPr>
            <a:r>
              <a:rPr b="0" i="0" lang="en-US" sz="2800" u="none" cap="none" strike="noStrike">
                <a:solidFill>
                  <a:schemeClr val="dk1"/>
                </a:solidFill>
                <a:latin typeface="Arial"/>
                <a:ea typeface="Arial"/>
                <a:cs typeface="Arial"/>
                <a:sym typeface="Arial"/>
              </a:rPr>
              <a:t>File Type: .CSV [Comma Separated Value].</a:t>
            </a:r>
            <a:endParaRPr/>
          </a:p>
          <a:p>
            <a:pPr indent="-228600" lvl="0" marL="228600" marR="0" rtl="0" algn="l">
              <a:lnSpc>
                <a:spcPct val="90000"/>
              </a:lnSpc>
              <a:spcBef>
                <a:spcPts val="1800"/>
              </a:spcBef>
              <a:spcAft>
                <a:spcPts val="0"/>
              </a:spcAft>
              <a:buClr>
                <a:srgbClr val="A43E27"/>
              </a:buClr>
              <a:buSzPts val="2800"/>
              <a:buFont typeface="Courier New"/>
              <a:buChar char="o"/>
            </a:pPr>
            <a:r>
              <a:rPr b="0" i="0" lang="en-US" sz="2800" u="none" cap="none" strike="noStrike">
                <a:solidFill>
                  <a:schemeClr val="dk1"/>
                </a:solidFill>
                <a:latin typeface="Arial"/>
                <a:ea typeface="Arial"/>
                <a:cs typeface="Arial"/>
                <a:sym typeface="Arial"/>
              </a:rPr>
              <a:t>File Size: 130 </a:t>
            </a:r>
            <a:r>
              <a:rPr lang="en-US" sz="2800"/>
              <a:t>Megabytes</a:t>
            </a:r>
            <a:r>
              <a:rPr b="0" i="0" lang="en-US" sz="2800" u="none" cap="none" strike="noStrike">
                <a:solidFill>
                  <a:schemeClr val="dk1"/>
                </a:solidFill>
                <a:latin typeface="Arial"/>
                <a:ea typeface="Arial"/>
                <a:cs typeface="Arial"/>
                <a:sym typeface="Arial"/>
              </a:rPr>
              <a:t> [Uncompressed].</a:t>
            </a:r>
            <a:endParaRPr b="0" i="0" sz="2800" u="none" cap="none" strike="noStrike">
              <a:solidFill>
                <a:schemeClr val="dk1"/>
              </a:solidFill>
              <a:latin typeface="Arial"/>
              <a:ea typeface="Arial"/>
              <a:cs typeface="Arial"/>
              <a:sym typeface="Arial"/>
            </a:endParaRPr>
          </a:p>
        </p:txBody>
      </p:sp>
    </p:spTree>
  </p:cSld>
  <p:clrMapOvr>
    <a:masterClrMapping/>
  </p:clrMapOvr>
  <p:transition spd="med">
    <p:fade/>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4" name="Shape 534"/>
        <p:cNvGrpSpPr/>
        <p:nvPr/>
      </p:nvGrpSpPr>
      <p:grpSpPr>
        <a:xfrm>
          <a:off x="0" y="0"/>
          <a:ext cx="0" cy="0"/>
          <a:chOff x="0" y="0"/>
          <a:chExt cx="0" cy="0"/>
        </a:xfrm>
      </p:grpSpPr>
      <p:sp>
        <p:nvSpPr>
          <p:cNvPr id="535" name="Shape 535"/>
          <p:cNvSpPr txBox="1"/>
          <p:nvPr>
            <p:ph type="title"/>
          </p:nvPr>
        </p:nvSpPr>
        <p:spPr>
          <a:xfrm>
            <a:off x="1295400" y="503853"/>
            <a:ext cx="9601200" cy="1142385"/>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rgbClr val="A43E27"/>
              </a:buClr>
              <a:buSzPts val="4400"/>
              <a:buFont typeface="Arial"/>
              <a:buNone/>
            </a:pPr>
            <a:r>
              <a:rPr b="1" i="0" lang="en-US" sz="4400" u="none" cap="none" strike="noStrike">
                <a:solidFill>
                  <a:srgbClr val="A43E27"/>
                </a:solidFill>
                <a:latin typeface="Arial"/>
                <a:ea typeface="Arial"/>
                <a:cs typeface="Arial"/>
                <a:sym typeface="Arial"/>
              </a:rPr>
              <a:t>Dataset Snapshot</a:t>
            </a:r>
            <a:endParaRPr b="1" i="0" sz="4400" u="none" cap="none" strike="noStrike">
              <a:solidFill>
                <a:srgbClr val="A43E27"/>
              </a:solidFill>
              <a:latin typeface="Arial"/>
              <a:ea typeface="Arial"/>
              <a:cs typeface="Arial"/>
              <a:sym typeface="Arial"/>
            </a:endParaRPr>
          </a:p>
        </p:txBody>
      </p:sp>
      <p:pic>
        <p:nvPicPr>
          <p:cNvPr id="536" name="Shape 536"/>
          <p:cNvPicPr preferRelativeResize="0"/>
          <p:nvPr/>
        </p:nvPicPr>
        <p:blipFill rotWithShape="1">
          <a:blip r:embed="rId3">
            <a:alphaModFix/>
          </a:blip>
          <a:srcRect b="0" l="0" r="0" t="0"/>
          <a:stretch/>
        </p:blipFill>
        <p:spPr>
          <a:xfrm>
            <a:off x="596779" y="2093719"/>
            <a:ext cx="10998442" cy="2444097"/>
          </a:xfrm>
          <a:prstGeom prst="rect">
            <a:avLst/>
          </a:prstGeom>
          <a:noFill/>
          <a:ln>
            <a:noFill/>
          </a:ln>
          <a:effectLst>
            <a:outerShdw blurRad="514350" rotWithShape="0" algn="bl" dir="5400000" dist="19050">
              <a:srgbClr val="000000">
                <a:alpha val="50000"/>
              </a:srgbClr>
            </a:outerShdw>
          </a:effectLst>
        </p:spPr>
      </p:pic>
    </p:spTree>
  </p:cSld>
  <p:clrMapOvr>
    <a:masterClrMapping/>
  </p:clrMapOvr>
  <p:transition spd="med">
    <p:fade/>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0" name="Shape 540"/>
        <p:cNvGrpSpPr/>
        <p:nvPr/>
      </p:nvGrpSpPr>
      <p:grpSpPr>
        <a:xfrm>
          <a:off x="0" y="0"/>
          <a:ext cx="0" cy="0"/>
          <a:chOff x="0" y="0"/>
          <a:chExt cx="0" cy="0"/>
        </a:xfrm>
      </p:grpSpPr>
      <p:sp>
        <p:nvSpPr>
          <p:cNvPr id="541" name="Shape 541"/>
          <p:cNvSpPr txBox="1"/>
          <p:nvPr>
            <p:ph type="title"/>
          </p:nvPr>
        </p:nvSpPr>
        <p:spPr>
          <a:xfrm>
            <a:off x="1295400" y="503853"/>
            <a:ext cx="9601200" cy="1142385"/>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rgbClr val="A43E27"/>
              </a:buClr>
              <a:buSzPts val="4400"/>
              <a:buFont typeface="Arial"/>
              <a:buNone/>
            </a:pPr>
            <a:r>
              <a:rPr b="1" i="0" lang="en-US" sz="4400" u="none" cap="none" strike="noStrike">
                <a:solidFill>
                  <a:srgbClr val="A43E27"/>
                </a:solidFill>
                <a:latin typeface="Arial"/>
                <a:ea typeface="Arial"/>
                <a:cs typeface="Arial"/>
                <a:sym typeface="Arial"/>
              </a:rPr>
              <a:t>Existing System</a:t>
            </a:r>
            <a:endParaRPr b="1" i="0" sz="4400" u="none" cap="none" strike="noStrike">
              <a:solidFill>
                <a:srgbClr val="A43E27"/>
              </a:solidFill>
              <a:latin typeface="Arial"/>
              <a:ea typeface="Arial"/>
              <a:cs typeface="Arial"/>
              <a:sym typeface="Arial"/>
            </a:endParaRPr>
          </a:p>
        </p:txBody>
      </p:sp>
      <p:sp>
        <p:nvSpPr>
          <p:cNvPr id="542" name="Shape 542"/>
          <p:cNvSpPr txBox="1"/>
          <p:nvPr>
            <p:ph idx="1" type="body"/>
          </p:nvPr>
        </p:nvSpPr>
        <p:spPr>
          <a:xfrm>
            <a:off x="1295400" y="1981201"/>
            <a:ext cx="9601200" cy="3809999"/>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rgbClr val="A43E27"/>
              </a:buClr>
              <a:buSzPts val="2800"/>
              <a:buFont typeface="Courier New"/>
              <a:buChar char="o"/>
            </a:pPr>
            <a:r>
              <a:rPr b="0" i="0" lang="en-US" sz="2800" u="none" cap="none" strike="noStrike">
                <a:solidFill>
                  <a:schemeClr val="dk1"/>
                </a:solidFill>
                <a:latin typeface="Arial"/>
                <a:ea typeface="Arial"/>
                <a:cs typeface="Arial"/>
                <a:sym typeface="Arial"/>
              </a:rPr>
              <a:t>The Existing System had a production model for solving this problem as a </a:t>
            </a:r>
            <a:r>
              <a:rPr b="0" i="0" lang="en-US" sz="2800" u="sng" cap="none" strike="noStrike">
                <a:solidFill>
                  <a:schemeClr val="dk1"/>
                </a:solidFill>
                <a:latin typeface="Arial"/>
                <a:ea typeface="Arial"/>
                <a:cs typeface="Arial"/>
                <a:sym typeface="Arial"/>
              </a:rPr>
              <a:t>Random</a:t>
            </a:r>
            <a:r>
              <a:rPr b="0" i="0" lang="en-US" sz="2800" u="none" cap="none" strike="noStrike">
                <a:solidFill>
                  <a:schemeClr val="dk1"/>
                </a:solidFill>
                <a:latin typeface="Arial"/>
                <a:ea typeface="Arial"/>
                <a:cs typeface="Arial"/>
                <a:sym typeface="Arial"/>
              </a:rPr>
              <a:t> </a:t>
            </a:r>
            <a:r>
              <a:rPr b="0" i="0" lang="en-US" sz="2800" u="sng" cap="none" strike="noStrike">
                <a:solidFill>
                  <a:schemeClr val="dk1"/>
                </a:solidFill>
                <a:latin typeface="Arial"/>
                <a:ea typeface="Arial"/>
                <a:cs typeface="Arial"/>
                <a:sym typeface="Arial"/>
              </a:rPr>
              <a:t>Forest</a:t>
            </a:r>
            <a:r>
              <a:rPr b="0" i="0" lang="en-US" sz="2800" u="none" cap="none" strike="noStrike">
                <a:solidFill>
                  <a:schemeClr val="dk1"/>
                </a:solidFill>
                <a:latin typeface="Arial"/>
                <a:ea typeface="Arial"/>
                <a:cs typeface="Arial"/>
                <a:sym typeface="Arial"/>
              </a:rPr>
              <a:t> </a:t>
            </a:r>
            <a:r>
              <a:rPr b="0" i="0" lang="en-US" sz="2800" u="sng" cap="none" strike="noStrike">
                <a:solidFill>
                  <a:schemeClr val="dk1"/>
                </a:solidFill>
                <a:latin typeface="Arial"/>
                <a:ea typeface="Arial"/>
                <a:cs typeface="Arial"/>
                <a:sym typeface="Arial"/>
              </a:rPr>
              <a:t>Model</a:t>
            </a:r>
            <a:r>
              <a:rPr b="0" i="0" lang="en-US" sz="2800" u="none" cap="none" strike="noStrike">
                <a:solidFill>
                  <a:schemeClr val="dk1"/>
                </a:solidFill>
                <a:latin typeface="Arial"/>
                <a:ea typeface="Arial"/>
                <a:cs typeface="Arial"/>
                <a:sym typeface="Arial"/>
              </a:rPr>
              <a:t> with tens of handcrafted features, including:</a:t>
            </a:r>
            <a:endParaRPr/>
          </a:p>
          <a:p>
            <a:pPr indent="-182880" lvl="1" marL="457200" marR="0" rtl="0" algn="l">
              <a:lnSpc>
                <a:spcPct val="90000"/>
              </a:lnSpc>
              <a:spcBef>
                <a:spcPts val="1200"/>
              </a:spcBef>
              <a:spcAft>
                <a:spcPts val="0"/>
              </a:spcAft>
              <a:buClr>
                <a:srgbClr val="A43E27"/>
              </a:buClr>
              <a:buSzPts val="2800"/>
              <a:buFont typeface="Courier New"/>
              <a:buChar char="o"/>
            </a:pPr>
            <a:r>
              <a:rPr b="0" i="0" lang="en-US" sz="2800" u="none" cap="none" strike="noStrike">
                <a:solidFill>
                  <a:schemeClr val="dk1"/>
                </a:solidFill>
                <a:latin typeface="Arial"/>
                <a:ea typeface="Arial"/>
                <a:cs typeface="Arial"/>
                <a:sym typeface="Arial"/>
              </a:rPr>
              <a:t> the number of common words, </a:t>
            </a:r>
            <a:endParaRPr b="0" i="0" sz="2800" u="none" cap="none" strike="noStrike">
              <a:solidFill>
                <a:schemeClr val="dk1"/>
              </a:solidFill>
              <a:latin typeface="Arial"/>
              <a:ea typeface="Arial"/>
              <a:cs typeface="Arial"/>
              <a:sym typeface="Arial"/>
            </a:endParaRPr>
          </a:p>
          <a:p>
            <a:pPr indent="-182880" lvl="1" marL="457200" marR="0" rtl="0" algn="l">
              <a:lnSpc>
                <a:spcPct val="90000"/>
              </a:lnSpc>
              <a:spcBef>
                <a:spcPts val="1200"/>
              </a:spcBef>
              <a:spcAft>
                <a:spcPts val="0"/>
              </a:spcAft>
              <a:buClr>
                <a:srgbClr val="A43E27"/>
              </a:buClr>
              <a:buSzPts val="2800"/>
              <a:buFont typeface="Courier New"/>
              <a:buChar char="o"/>
            </a:pPr>
            <a:r>
              <a:rPr b="0" i="0" lang="en-US" sz="2800" u="none" cap="none" strike="noStrike">
                <a:solidFill>
                  <a:schemeClr val="dk1"/>
                </a:solidFill>
                <a:latin typeface="Arial"/>
                <a:ea typeface="Arial"/>
                <a:cs typeface="Arial"/>
                <a:sym typeface="Arial"/>
              </a:rPr>
              <a:t> the number of common topics labelled on the questions, </a:t>
            </a:r>
            <a:endParaRPr b="0" i="0" sz="2800" u="none" cap="none" strike="noStrike">
              <a:solidFill>
                <a:schemeClr val="dk1"/>
              </a:solidFill>
              <a:latin typeface="Arial"/>
              <a:ea typeface="Arial"/>
              <a:cs typeface="Arial"/>
              <a:sym typeface="Arial"/>
            </a:endParaRPr>
          </a:p>
          <a:p>
            <a:pPr indent="-182880" lvl="1" marL="457200" marR="0" rtl="0" algn="l">
              <a:lnSpc>
                <a:spcPct val="90000"/>
              </a:lnSpc>
              <a:spcBef>
                <a:spcPts val="1200"/>
              </a:spcBef>
              <a:spcAft>
                <a:spcPts val="0"/>
              </a:spcAft>
              <a:buClr>
                <a:srgbClr val="A43E27"/>
              </a:buClr>
              <a:buSzPts val="2800"/>
              <a:buFont typeface="Courier New"/>
              <a:buChar char="o"/>
            </a:pPr>
            <a:r>
              <a:rPr b="0" i="0" lang="en-US" sz="2800" u="none" cap="none" strike="noStrike">
                <a:solidFill>
                  <a:schemeClr val="dk1"/>
                </a:solidFill>
                <a:latin typeface="Arial"/>
                <a:ea typeface="Arial"/>
                <a:cs typeface="Arial"/>
                <a:sym typeface="Arial"/>
              </a:rPr>
              <a:t> and the part-of-speech tags of the words.</a:t>
            </a:r>
            <a:endParaRPr/>
          </a:p>
        </p:txBody>
      </p:sp>
    </p:spTree>
  </p:cSld>
  <p:clrMapOvr>
    <a:masterClrMapping/>
  </p:clrMapOvr>
  <p:transition spd="med">
    <p:fade/>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6" name="Shape 546"/>
        <p:cNvGrpSpPr/>
        <p:nvPr/>
      </p:nvGrpSpPr>
      <p:grpSpPr>
        <a:xfrm>
          <a:off x="0" y="0"/>
          <a:ext cx="0" cy="0"/>
          <a:chOff x="0" y="0"/>
          <a:chExt cx="0" cy="0"/>
        </a:xfrm>
      </p:grpSpPr>
      <p:sp>
        <p:nvSpPr>
          <p:cNvPr id="547" name="Shape 547"/>
          <p:cNvSpPr txBox="1"/>
          <p:nvPr>
            <p:ph type="title"/>
          </p:nvPr>
        </p:nvSpPr>
        <p:spPr>
          <a:xfrm>
            <a:off x="1295400" y="503853"/>
            <a:ext cx="9601200" cy="1142385"/>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rgbClr val="A43E27"/>
              </a:buClr>
              <a:buSzPts val="4400"/>
              <a:buFont typeface="Arial"/>
              <a:buNone/>
            </a:pPr>
            <a:r>
              <a:rPr b="1" i="0" lang="en-US" sz="4400" u="none" cap="none" strike="noStrike">
                <a:solidFill>
                  <a:srgbClr val="A43E27"/>
                </a:solidFill>
                <a:latin typeface="Arial"/>
                <a:ea typeface="Arial"/>
                <a:cs typeface="Arial"/>
                <a:sym typeface="Arial"/>
              </a:rPr>
              <a:t>Proposed System</a:t>
            </a:r>
            <a:endParaRPr b="1" i="0" sz="4400" u="none" cap="none" strike="noStrike">
              <a:solidFill>
                <a:srgbClr val="A43E27"/>
              </a:solidFill>
              <a:latin typeface="Arial"/>
              <a:ea typeface="Arial"/>
              <a:cs typeface="Arial"/>
              <a:sym typeface="Arial"/>
            </a:endParaRPr>
          </a:p>
        </p:txBody>
      </p:sp>
      <p:sp>
        <p:nvSpPr>
          <p:cNvPr id="548" name="Shape 548"/>
          <p:cNvSpPr txBox="1"/>
          <p:nvPr>
            <p:ph idx="1" type="body"/>
          </p:nvPr>
        </p:nvSpPr>
        <p:spPr>
          <a:xfrm>
            <a:off x="1295400" y="1981201"/>
            <a:ext cx="9601200" cy="3809999"/>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rgbClr val="A43E27"/>
              </a:buClr>
              <a:buSzPts val="2400"/>
              <a:buFont typeface="Courier New"/>
              <a:buChar char="o"/>
            </a:pPr>
            <a:r>
              <a:rPr b="0" i="0" lang="en-US" sz="2400" u="none" cap="none" strike="noStrike">
                <a:solidFill>
                  <a:schemeClr val="dk1"/>
                </a:solidFill>
                <a:latin typeface="Arial"/>
                <a:ea typeface="Arial"/>
                <a:cs typeface="Arial"/>
                <a:sym typeface="Arial"/>
              </a:rPr>
              <a:t>The Proposed System will be a first cut solution to predict whether the given questions are similar or not, using ML &amp; AI techniques like:</a:t>
            </a:r>
            <a:endParaRPr/>
          </a:p>
          <a:p>
            <a:pPr indent="-182880" lvl="1" marL="457200" marR="0" rtl="0" algn="l">
              <a:lnSpc>
                <a:spcPct val="90000"/>
              </a:lnSpc>
              <a:spcBef>
                <a:spcPts val="1200"/>
              </a:spcBef>
              <a:spcAft>
                <a:spcPts val="0"/>
              </a:spcAft>
              <a:buClr>
                <a:srgbClr val="A43E27"/>
              </a:buClr>
              <a:buSzPts val="2400"/>
              <a:buFont typeface="Courier New"/>
              <a:buChar char="o"/>
            </a:pPr>
            <a:r>
              <a:rPr b="0" i="0" lang="en-US" sz="2400" u="none" cap="none" strike="noStrike">
                <a:solidFill>
                  <a:schemeClr val="dk1"/>
                </a:solidFill>
                <a:latin typeface="Arial"/>
                <a:ea typeface="Arial"/>
                <a:cs typeface="Arial"/>
                <a:sym typeface="Arial"/>
              </a:rPr>
              <a:t>Exploratory Data Analysis [summarizing the main characteristics of data, using scatter plots]. </a:t>
            </a:r>
            <a:endParaRPr/>
          </a:p>
          <a:p>
            <a:pPr indent="-182880" lvl="1" marL="457200" marR="0" rtl="0" algn="l">
              <a:lnSpc>
                <a:spcPct val="90000"/>
              </a:lnSpc>
              <a:spcBef>
                <a:spcPts val="1200"/>
              </a:spcBef>
              <a:spcAft>
                <a:spcPts val="0"/>
              </a:spcAft>
              <a:buClr>
                <a:srgbClr val="A43E27"/>
              </a:buClr>
              <a:buSzPts val="2400"/>
              <a:buFont typeface="Courier New"/>
              <a:buChar char="o"/>
            </a:pPr>
            <a:r>
              <a:rPr b="0" i="0" lang="en-US" sz="2400" u="none" cap="none" strike="noStrike">
                <a:solidFill>
                  <a:schemeClr val="dk1"/>
                </a:solidFill>
                <a:latin typeface="Arial"/>
                <a:ea typeface="Arial"/>
                <a:cs typeface="Arial"/>
                <a:sym typeface="Arial"/>
              </a:rPr>
              <a:t>Dimensionality Reduction [extraction of Principle Variables, by eliminating some dimensions/data points].</a:t>
            </a:r>
            <a:endParaRPr/>
          </a:p>
          <a:p>
            <a:pPr indent="-182880" lvl="1" marL="457200" marR="0" rtl="0" algn="l">
              <a:lnSpc>
                <a:spcPct val="90000"/>
              </a:lnSpc>
              <a:spcBef>
                <a:spcPts val="1200"/>
              </a:spcBef>
              <a:spcAft>
                <a:spcPts val="0"/>
              </a:spcAft>
              <a:buClr>
                <a:srgbClr val="A43E27"/>
              </a:buClr>
              <a:buSzPts val="2400"/>
              <a:buFont typeface="Courier New"/>
              <a:buChar char="o"/>
            </a:pPr>
            <a:r>
              <a:rPr b="0" i="0" lang="en-US" sz="2400" u="none" cap="none" strike="noStrike">
                <a:solidFill>
                  <a:schemeClr val="dk1"/>
                </a:solidFill>
                <a:latin typeface="Arial"/>
                <a:ea typeface="Arial"/>
                <a:cs typeface="Arial"/>
                <a:sym typeface="Arial"/>
              </a:rPr>
              <a:t>Data Classification &amp; Regression techniques to classify our data.</a:t>
            </a:r>
            <a:endParaRPr b="0" i="0" sz="2400" u="none" cap="none" strike="noStrike">
              <a:solidFill>
                <a:schemeClr val="dk1"/>
              </a:solidFill>
              <a:latin typeface="Arial"/>
              <a:ea typeface="Arial"/>
              <a:cs typeface="Arial"/>
              <a:sym typeface="Arial"/>
            </a:endParaRPr>
          </a:p>
          <a:p>
            <a:pPr indent="-76200" lvl="0" marL="228600" marR="0" rtl="0" algn="l">
              <a:lnSpc>
                <a:spcPct val="90000"/>
              </a:lnSpc>
              <a:spcBef>
                <a:spcPts val="1800"/>
              </a:spcBef>
              <a:spcAft>
                <a:spcPts val="0"/>
              </a:spcAft>
              <a:buClr>
                <a:srgbClr val="A43E27"/>
              </a:buClr>
              <a:buSzPts val="2400"/>
              <a:buFont typeface="Arial"/>
              <a:buNone/>
            </a:pPr>
            <a:r>
              <a:t/>
            </a:r>
            <a:endParaRPr b="0" i="0" sz="2400" u="none" cap="none" strike="noStrike">
              <a:solidFill>
                <a:schemeClr val="dk1"/>
              </a:solidFill>
              <a:latin typeface="Arial"/>
              <a:ea typeface="Arial"/>
              <a:cs typeface="Arial"/>
              <a:sym typeface="Arial"/>
            </a:endParaRPr>
          </a:p>
        </p:txBody>
      </p:sp>
    </p:spTree>
  </p:cSld>
  <p:clrMapOvr>
    <a:masterClrMapping/>
  </p:clrMapOvr>
  <p:transition spd="med">
    <p:fade/>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2" name="Shape 552"/>
        <p:cNvGrpSpPr/>
        <p:nvPr/>
      </p:nvGrpSpPr>
      <p:grpSpPr>
        <a:xfrm>
          <a:off x="0" y="0"/>
          <a:ext cx="0" cy="0"/>
          <a:chOff x="0" y="0"/>
          <a:chExt cx="0" cy="0"/>
        </a:xfrm>
      </p:grpSpPr>
      <p:sp>
        <p:nvSpPr>
          <p:cNvPr id="553" name="Shape 553"/>
          <p:cNvSpPr txBox="1"/>
          <p:nvPr>
            <p:ph type="title"/>
          </p:nvPr>
        </p:nvSpPr>
        <p:spPr>
          <a:xfrm>
            <a:off x="1295400" y="503853"/>
            <a:ext cx="9601200" cy="1142385"/>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rgbClr val="A43E27"/>
              </a:buClr>
              <a:buSzPts val="4400"/>
              <a:buFont typeface="Arial"/>
              <a:buNone/>
            </a:pPr>
            <a:r>
              <a:rPr b="1" i="0" lang="en-US" sz="4400" u="none" cap="none" strike="noStrike">
                <a:solidFill>
                  <a:srgbClr val="A43E27"/>
                </a:solidFill>
                <a:latin typeface="Arial"/>
                <a:ea typeface="Arial"/>
                <a:cs typeface="Arial"/>
                <a:sym typeface="Arial"/>
              </a:rPr>
              <a:t>Algorithms &amp; Technologies Used</a:t>
            </a:r>
            <a:endParaRPr b="1" i="0" sz="4400" u="none" cap="none" strike="noStrike">
              <a:solidFill>
                <a:srgbClr val="A43E27"/>
              </a:solidFill>
              <a:latin typeface="Arial"/>
              <a:ea typeface="Arial"/>
              <a:cs typeface="Arial"/>
              <a:sym typeface="Arial"/>
            </a:endParaRPr>
          </a:p>
        </p:txBody>
      </p:sp>
      <p:sp>
        <p:nvSpPr>
          <p:cNvPr id="554" name="Shape 554"/>
          <p:cNvSpPr txBox="1"/>
          <p:nvPr>
            <p:ph idx="1" type="body"/>
          </p:nvPr>
        </p:nvSpPr>
        <p:spPr>
          <a:xfrm>
            <a:off x="1295400" y="1981201"/>
            <a:ext cx="9601200" cy="4137588"/>
          </a:xfrm>
          <a:prstGeom prst="rect">
            <a:avLst/>
          </a:prstGeom>
          <a:noFill/>
          <a:ln>
            <a:noFill/>
          </a:ln>
        </p:spPr>
        <p:txBody>
          <a:bodyPr anchorCtr="0" anchor="t" bIns="45700" lIns="91425" spcFirstLastPara="1" rIns="91425" wrap="square" tIns="45700">
            <a:noAutofit/>
          </a:bodyPr>
          <a:lstStyle/>
          <a:p>
            <a:pPr indent="-228600" lvl="0" marL="228600" marR="0" rtl="0" algn="l">
              <a:lnSpc>
                <a:spcPct val="70000"/>
              </a:lnSpc>
              <a:spcBef>
                <a:spcPts val="0"/>
              </a:spcBef>
              <a:spcAft>
                <a:spcPts val="0"/>
              </a:spcAft>
              <a:buClr>
                <a:srgbClr val="A43E27"/>
              </a:buClr>
              <a:buSzPts val="2590"/>
              <a:buFont typeface="Courier New"/>
              <a:buChar char="o"/>
            </a:pPr>
            <a:r>
              <a:rPr b="0" i="0" lang="en-US" sz="2590" u="none" cap="none" strike="noStrike">
                <a:solidFill>
                  <a:schemeClr val="dk1"/>
                </a:solidFill>
                <a:latin typeface="Arial"/>
                <a:ea typeface="Arial"/>
                <a:cs typeface="Arial"/>
                <a:sym typeface="Arial"/>
              </a:rPr>
              <a:t>Some of the Machine Learning Algorithms used are:</a:t>
            </a:r>
            <a:endParaRPr/>
          </a:p>
          <a:p>
            <a:pPr indent="-182880" lvl="1" marL="457200" marR="0" rtl="0" algn="l">
              <a:lnSpc>
                <a:spcPct val="70000"/>
              </a:lnSpc>
              <a:spcBef>
                <a:spcPts val="0"/>
              </a:spcBef>
              <a:spcAft>
                <a:spcPts val="0"/>
              </a:spcAft>
              <a:buClr>
                <a:srgbClr val="A43E27"/>
              </a:buClr>
              <a:buSzPts val="2220"/>
              <a:buFont typeface="Courier New"/>
              <a:buChar char="o"/>
            </a:pPr>
            <a:r>
              <a:rPr b="0" i="0" lang="en-US" sz="2220" u="none" cap="none" strike="noStrike">
                <a:solidFill>
                  <a:schemeClr val="dk1"/>
                </a:solidFill>
                <a:latin typeface="Arial"/>
                <a:ea typeface="Arial"/>
                <a:cs typeface="Arial"/>
                <a:sym typeface="Arial"/>
              </a:rPr>
              <a:t>Linear Regression,</a:t>
            </a:r>
            <a:endParaRPr/>
          </a:p>
          <a:p>
            <a:pPr indent="-182880" lvl="1" marL="457200" marR="0" rtl="0" algn="l">
              <a:lnSpc>
                <a:spcPct val="70000"/>
              </a:lnSpc>
              <a:spcBef>
                <a:spcPts val="0"/>
              </a:spcBef>
              <a:spcAft>
                <a:spcPts val="0"/>
              </a:spcAft>
              <a:buClr>
                <a:srgbClr val="A43E27"/>
              </a:buClr>
              <a:buSzPts val="2220"/>
              <a:buFont typeface="Courier New"/>
              <a:buChar char="o"/>
            </a:pPr>
            <a:r>
              <a:rPr b="0" i="0" lang="en-US" sz="2220" u="none" cap="none" strike="noStrike">
                <a:solidFill>
                  <a:schemeClr val="dk1"/>
                </a:solidFill>
                <a:latin typeface="Arial"/>
                <a:ea typeface="Arial"/>
                <a:cs typeface="Arial"/>
                <a:sym typeface="Arial"/>
              </a:rPr>
              <a:t>Probability, Statistics, Linear Algebra,</a:t>
            </a:r>
            <a:endParaRPr/>
          </a:p>
          <a:p>
            <a:pPr indent="-182880" lvl="1" marL="457200" marR="0" rtl="0" algn="l">
              <a:lnSpc>
                <a:spcPct val="70000"/>
              </a:lnSpc>
              <a:spcBef>
                <a:spcPts val="0"/>
              </a:spcBef>
              <a:spcAft>
                <a:spcPts val="0"/>
              </a:spcAft>
              <a:buClr>
                <a:srgbClr val="A43E27"/>
              </a:buClr>
              <a:buSzPts val="2220"/>
              <a:buFont typeface="Courier New"/>
              <a:buChar char="o"/>
            </a:pPr>
            <a:r>
              <a:rPr b="0" i="0" lang="en-US" sz="2220" u="none" cap="none" strike="noStrike">
                <a:solidFill>
                  <a:schemeClr val="dk1"/>
                </a:solidFill>
                <a:latin typeface="Arial"/>
                <a:ea typeface="Arial"/>
                <a:cs typeface="Arial"/>
                <a:sym typeface="Arial"/>
              </a:rPr>
              <a:t>k – Nearest Neighbours, etc.</a:t>
            </a:r>
            <a:endParaRPr/>
          </a:p>
          <a:p>
            <a:pPr indent="-228600" lvl="0" marL="228600" marR="0" rtl="0" algn="l">
              <a:lnSpc>
                <a:spcPct val="70000"/>
              </a:lnSpc>
              <a:spcBef>
                <a:spcPts val="1800"/>
              </a:spcBef>
              <a:spcAft>
                <a:spcPts val="0"/>
              </a:spcAft>
              <a:buClr>
                <a:srgbClr val="A43E27"/>
              </a:buClr>
              <a:buSzPts val="2590"/>
              <a:buFont typeface="Courier New"/>
              <a:buChar char="o"/>
            </a:pPr>
            <a:r>
              <a:rPr b="0" i="0" lang="en-US" sz="2590" u="none" cap="none" strike="noStrike">
                <a:solidFill>
                  <a:schemeClr val="dk1"/>
                </a:solidFill>
                <a:latin typeface="Arial"/>
                <a:ea typeface="Arial"/>
                <a:cs typeface="Arial"/>
                <a:sym typeface="Arial"/>
              </a:rPr>
              <a:t>Technologies used:</a:t>
            </a:r>
            <a:endParaRPr/>
          </a:p>
          <a:p>
            <a:pPr indent="-182880" lvl="1" marL="457200" marR="0" rtl="0" algn="l">
              <a:lnSpc>
                <a:spcPct val="70000"/>
              </a:lnSpc>
              <a:spcBef>
                <a:spcPts val="0"/>
              </a:spcBef>
              <a:spcAft>
                <a:spcPts val="0"/>
              </a:spcAft>
              <a:buClr>
                <a:srgbClr val="A43E27"/>
              </a:buClr>
              <a:buSzPts val="2405"/>
              <a:buFont typeface="Courier New"/>
              <a:buChar char="o"/>
            </a:pPr>
            <a:r>
              <a:rPr b="0" i="0" lang="en-US" sz="2405" u="none" cap="none" strike="noStrike">
                <a:solidFill>
                  <a:schemeClr val="dk1"/>
                </a:solidFill>
                <a:latin typeface="Arial"/>
                <a:ea typeface="Arial"/>
                <a:cs typeface="Arial"/>
                <a:sym typeface="Arial"/>
              </a:rPr>
              <a:t>Python 3.6.x with Anaconda Package Manager.</a:t>
            </a:r>
            <a:endParaRPr/>
          </a:p>
          <a:p>
            <a:pPr indent="-182880" lvl="1" marL="457200" marR="0" rtl="0" algn="l">
              <a:lnSpc>
                <a:spcPct val="70000"/>
              </a:lnSpc>
              <a:spcBef>
                <a:spcPts val="0"/>
              </a:spcBef>
              <a:spcAft>
                <a:spcPts val="0"/>
              </a:spcAft>
              <a:buClr>
                <a:srgbClr val="A43E27"/>
              </a:buClr>
              <a:buSzPts val="2405"/>
              <a:buFont typeface="Courier New"/>
              <a:buChar char="o"/>
            </a:pPr>
            <a:r>
              <a:rPr b="0" i="0" lang="en-US" sz="2405" u="none" cap="none" strike="noStrike">
                <a:solidFill>
                  <a:schemeClr val="dk1"/>
                </a:solidFill>
                <a:latin typeface="Arial"/>
                <a:ea typeface="Arial"/>
                <a:cs typeface="Arial"/>
                <a:sym typeface="Arial"/>
              </a:rPr>
              <a:t>Code will be written and documented in Jupyter Notebooks [formerly known as “iPython Notebooks”].</a:t>
            </a:r>
            <a:endParaRPr/>
          </a:p>
          <a:p>
            <a:pPr indent="-182880" lvl="1" marL="457200" marR="0" rtl="0" algn="l">
              <a:lnSpc>
                <a:spcPct val="70000"/>
              </a:lnSpc>
              <a:spcBef>
                <a:spcPts val="0"/>
              </a:spcBef>
              <a:spcAft>
                <a:spcPts val="0"/>
              </a:spcAft>
              <a:buClr>
                <a:srgbClr val="A43E27"/>
              </a:buClr>
              <a:buSzPts val="2405"/>
              <a:buFont typeface="Courier New"/>
              <a:buChar char="o"/>
            </a:pPr>
            <a:r>
              <a:rPr b="0" i="0" lang="en-US" sz="2405" u="none" cap="none" strike="noStrike">
                <a:solidFill>
                  <a:schemeClr val="dk1"/>
                </a:solidFill>
                <a:latin typeface="Arial"/>
                <a:ea typeface="Arial"/>
                <a:cs typeface="Arial"/>
                <a:sym typeface="Arial"/>
              </a:rPr>
              <a:t>Machine Learning Packages used are:</a:t>
            </a:r>
            <a:endParaRPr/>
          </a:p>
          <a:p>
            <a:pPr indent="-179387" lvl="2" marL="685800" marR="0" rtl="0" algn="l">
              <a:lnSpc>
                <a:spcPct val="70000"/>
              </a:lnSpc>
              <a:spcBef>
                <a:spcPts val="0"/>
              </a:spcBef>
              <a:spcAft>
                <a:spcPts val="0"/>
              </a:spcAft>
              <a:buClr>
                <a:srgbClr val="A43E27"/>
              </a:buClr>
              <a:buSzPts val="2220"/>
              <a:buFont typeface="Courier New"/>
              <a:buChar char="o"/>
            </a:pPr>
            <a:r>
              <a:rPr b="0" i="0" lang="en-US" sz="2220" u="none" cap="none" strike="noStrike">
                <a:solidFill>
                  <a:schemeClr val="dk1"/>
                </a:solidFill>
                <a:latin typeface="Arial"/>
                <a:ea typeface="Arial"/>
                <a:cs typeface="Arial"/>
                <a:sym typeface="Arial"/>
              </a:rPr>
              <a:t> numpy, matplotlib, pandas, scipy, etc.</a:t>
            </a:r>
            <a:endParaRPr/>
          </a:p>
          <a:p>
            <a:pPr indent="-77152" lvl="1" marL="457200" marR="0" rtl="0" algn="l">
              <a:lnSpc>
                <a:spcPct val="70000"/>
              </a:lnSpc>
              <a:spcBef>
                <a:spcPts val="1200"/>
              </a:spcBef>
              <a:spcAft>
                <a:spcPts val="0"/>
              </a:spcAft>
              <a:buClr>
                <a:srgbClr val="A43E27"/>
              </a:buClr>
              <a:buSzPts val="1665"/>
              <a:buFont typeface="Courier New"/>
              <a:buNone/>
            </a:pPr>
            <a:r>
              <a:t/>
            </a:r>
            <a:endParaRPr b="0" i="0" sz="1665" u="none" cap="none" strike="noStrike">
              <a:solidFill>
                <a:schemeClr val="dk1"/>
              </a:solidFill>
              <a:latin typeface="Arial"/>
              <a:ea typeface="Arial"/>
              <a:cs typeface="Arial"/>
              <a:sym typeface="Arial"/>
            </a:endParaRPr>
          </a:p>
        </p:txBody>
      </p:sp>
    </p:spTree>
  </p:cSld>
  <p:clrMapOvr>
    <a:masterClrMapping/>
  </p:clrMapOvr>
  <p:transition spd="med">
    <p:fade/>
  </p:transition>
</p:sld>
</file>

<file path=ppt/theme/theme1.xml><?xml version="1.0" encoding="utf-8"?>
<a:theme xmlns:a="http://schemas.openxmlformats.org/drawingml/2006/main" xmlns:r="http://schemas.openxmlformats.org/officeDocument/2006/relationships" name="Diamond Grid 16x9">
  <a:themeElements>
    <a:clrScheme name="DiamondGrid">
      <a:dk1>
        <a:srgbClr val="2D2E2D"/>
      </a:dk1>
      <a:lt1>
        <a:srgbClr val="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DiamondGrid">
      <a:dk1>
        <a:srgbClr val="2D2E2D"/>
      </a:dk1>
      <a:lt1>
        <a:srgbClr val="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Diamond Grid 16x9">
  <a:themeElements>
    <a:clrScheme name="DiamondGrid">
      <a:dk1>
        <a:srgbClr val="2D2E2D"/>
      </a:dk1>
      <a:lt1>
        <a:srgbClr val="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