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D2D84-E7DA-5639-BF82-C16D9FF4A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CA6B69-9CB3-E35B-E544-B12A4F211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2C9C4-B565-E9DC-BC1F-EB242A3C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9F84B-EBA9-A8D2-71BF-5E16FC1F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AEBEC-150F-C4DF-56E5-A35ED0BE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454A9-3CB7-A7F9-0853-8E1C436D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2A391-BBD8-2EBF-D5D4-81247C3E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CCDA7-CE7B-8AAD-6AEB-C599C3A1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52B4B-C24E-B566-6073-EE7CD387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C0A82-2C76-4A60-0124-782F26B6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5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75C-54FB-D51D-36BF-30D00BDD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A7266-582A-0035-2E12-98A8EC9F8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E78A6-F471-7AFB-CE7A-682E84E3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65C3D-6175-CD28-5933-8BC7F10E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BA583-3AD0-DCF4-09CC-A7120659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C287F-5D18-8C84-0E28-9901AEB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F6D9-150B-3519-C477-7E3AC107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959DF-BDA4-9150-A522-A96036BD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F1FB0-7E75-401A-6034-DD59001A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73881-A30C-6454-13F5-5FAA30D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97DF2-9DC9-B05A-3756-7596FEE6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53CEE-C61D-CB13-DC2D-217DDFB89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44CA3-ED11-7591-71B7-98B7CE42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1B31F-70B0-A21B-BE9B-E263DACC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E74EC-496E-3CC3-F4E4-4D8F5574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0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43C9-6BD3-45D2-754D-783A8837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55151-B71E-DB5D-9A2C-834E06D6D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3C784-B3B4-A0E3-3D4F-10B39B5D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8BA33-FCAB-A342-CF28-4ACC24F4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E16E0-E7D9-83FF-14B2-4DEF0B6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A1B76-A261-F7FC-8F94-916CD10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26BCF-697D-427F-0ADE-892050E2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13363-A4C7-906F-5B32-FFCF91A1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DB403-4A32-4C8C-227F-60B4333A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1B974-B8A7-DB2A-03F8-DDE4D3C28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3142D2-79ED-F86D-CA37-1AE65FF86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D4D4A8-FAFB-A61B-53F7-3772B95B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5AAE0-28D1-BB6F-E3A1-B28AC8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B549A3-BBF4-ECDB-FC14-E2C8485A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8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3B75-F566-F9AF-6B9F-85A1D1C6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9542E4-2423-41D8-14E8-7B42BE7A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1658F-AEF5-5B74-68E2-403ABEBF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14C7A-0B20-1E64-43E5-0A21BC4A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8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0C5EE7-740E-53F5-E471-7F79249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C8E5F4-8CF9-B994-2E0D-8F39AF4A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B96C4D-81A0-819B-8193-73EAF6B9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2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6E303-D861-22C8-7908-82C14F60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FA4FD-A503-13B2-1DC7-3FE89DEC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8F3A2E-9321-DDAE-CE83-45A930A50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A9FE9-74FA-6EE4-99F5-73878DA4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34366-11EE-7F2F-D7C7-412041AF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C418B-EE38-81D5-3B3C-63BC2200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0D2D8-4ACB-C170-0237-AE8F336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9ABE07-117D-CD14-9719-043815F45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300E9-BCD2-4D28-670C-06C8B245A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1296A-11F8-79C0-1CAE-5AC86B5F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6591E-C657-A3AC-C224-0231FD0E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A7E2A-FA5E-3598-3982-2527EF2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FA6E57-7979-456E-D16E-A7F2CD61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D4D48-D245-0728-BF31-FBA5645E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68EA9-F3B8-1085-94DB-34CE86B3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FE86-B9E0-411E-915D-EE314F29C1F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D55AE-B9A7-1CE0-7C2F-67181BBC5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A571B-FEDD-BF12-FA6B-70ED2096A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5C60-ECFD-44CF-851E-5B21BEED3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AC784-87C2-C79D-7830-021E2858B504}"/>
              </a:ext>
            </a:extLst>
          </p:cNvPr>
          <p:cNvSpPr txBox="1"/>
          <p:nvPr/>
        </p:nvSpPr>
        <p:spPr>
          <a:xfrm>
            <a:off x="163902" y="1380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컨셉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976F3-F448-C2D9-AB2C-F2108D91B7E1}"/>
              </a:ext>
            </a:extLst>
          </p:cNvPr>
          <p:cNvSpPr txBox="1"/>
          <p:nvPr/>
        </p:nvSpPr>
        <p:spPr>
          <a:xfrm>
            <a:off x="431321" y="750498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장르 </a:t>
            </a:r>
            <a:r>
              <a:rPr lang="en-US" altLang="ko-KR"/>
              <a:t>: </a:t>
            </a:r>
            <a:r>
              <a:rPr lang="ko-KR" altLang="en-US"/>
              <a:t>로그라이트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5AF34-FF3D-8D4C-8311-8B6723F1F575}"/>
              </a:ext>
            </a:extLst>
          </p:cNvPr>
          <p:cNvSpPr txBox="1"/>
          <p:nvPr/>
        </p:nvSpPr>
        <p:spPr>
          <a:xfrm>
            <a:off x="431321" y="12393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주제 </a:t>
            </a:r>
            <a:r>
              <a:rPr lang="en-US" altLang="ko-KR"/>
              <a:t>: </a:t>
            </a:r>
            <a:r>
              <a:rPr lang="ko-KR" altLang="en-US"/>
              <a:t>패링전사</a:t>
            </a:r>
            <a:r>
              <a:rPr lang="en-US" altLang="ko-KR"/>
              <a:t>(?)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8EA1D-07C9-C4AD-B2CA-A7482AC95658}"/>
              </a:ext>
            </a:extLst>
          </p:cNvPr>
          <p:cNvSpPr txBox="1"/>
          <p:nvPr/>
        </p:nvSpPr>
        <p:spPr>
          <a:xfrm>
            <a:off x="431321" y="1728158"/>
            <a:ext cx="95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 시스템 </a:t>
            </a:r>
            <a:r>
              <a:rPr lang="en-US" altLang="ko-KR"/>
              <a:t>: </a:t>
            </a:r>
            <a:r>
              <a:rPr lang="ko-KR" altLang="en-US"/>
              <a:t>적의 공격에 알맞은 타이밍으로 반격하는 형식으로 스테이지를 깨나갈 수 있다</a:t>
            </a:r>
            <a:r>
              <a:rPr lang="en-US" altLang="ko-KR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A5313-E2B0-F3CB-9EB9-01012C538BB1}"/>
              </a:ext>
            </a:extLst>
          </p:cNvPr>
          <p:cNvSpPr txBox="1"/>
          <p:nvPr/>
        </p:nvSpPr>
        <p:spPr>
          <a:xfrm>
            <a:off x="431321" y="2967335"/>
            <a:ext cx="11958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스토리</a:t>
            </a:r>
            <a:r>
              <a:rPr lang="en-US" altLang="ko-KR"/>
              <a:t>(</a:t>
            </a:r>
            <a:r>
              <a:rPr lang="ko-KR" altLang="en-US"/>
              <a:t>필요 있을 진 모르겠지만</a:t>
            </a:r>
            <a:r>
              <a:rPr lang="en-US" altLang="ko-KR"/>
              <a:t>)</a:t>
            </a:r>
          </a:p>
          <a:p>
            <a:r>
              <a:rPr lang="en-US" altLang="ko-KR"/>
              <a:t> - </a:t>
            </a:r>
            <a:r>
              <a:rPr lang="ko-KR" altLang="en-US"/>
              <a:t>용사가 마왕에게 방패 이외엔 들 수 없는 저주를 건다</a:t>
            </a:r>
            <a:r>
              <a:rPr lang="en-US" altLang="ko-KR"/>
              <a:t>. </a:t>
            </a:r>
            <a:r>
              <a:rPr lang="ko-KR" altLang="en-US"/>
              <a:t>그래서 이 저주를 풀려고 마왕에가 다시 찾아가는 스토리</a:t>
            </a:r>
            <a:endParaRPr lang="en-US" altLang="ko-KR"/>
          </a:p>
          <a:p>
            <a:r>
              <a:rPr lang="en-US" altLang="ko-KR"/>
              <a:t>    (</a:t>
            </a:r>
            <a:r>
              <a:rPr lang="ko-KR" altLang="en-US"/>
              <a:t>근데 마지막엔 방패가 더 세서 저주 풀렸는데 방패만 듬</a:t>
            </a:r>
            <a:r>
              <a:rPr lang="en-US" altLang="ko-KR"/>
              <a:t>. </a:t>
            </a:r>
            <a:r>
              <a:rPr lang="ko-KR" altLang="en-US"/>
              <a:t>그리고 결국 방패를 </a:t>
            </a:r>
            <a:r>
              <a:rPr lang="en-US" altLang="ko-KR"/>
              <a:t>2</a:t>
            </a:r>
            <a:r>
              <a:rPr lang="ko-KR" altLang="en-US"/>
              <a:t>개 듬 ㅋㅋ</a:t>
            </a:r>
            <a:r>
              <a:rPr lang="en-US" altLang="ko-KR"/>
              <a:t>;)</a:t>
            </a:r>
          </a:p>
          <a:p>
            <a:r>
              <a:rPr lang="en-US" altLang="ko-KR"/>
              <a:t>                                                                  (1</a:t>
            </a:r>
            <a:r>
              <a:rPr lang="ko-KR" altLang="en-US"/>
              <a:t>회차는 스토리모드 느낌으로다가 난이도 쉽게</a:t>
            </a:r>
            <a:r>
              <a:rPr lang="en-US" altLang="ko-KR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398CE-61FF-9759-9FFE-F8941CC176BC}"/>
              </a:ext>
            </a:extLst>
          </p:cNvPr>
          <p:cNvSpPr txBox="1"/>
          <p:nvPr/>
        </p:nvSpPr>
        <p:spPr>
          <a:xfrm>
            <a:off x="431320" y="4010163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목표 </a:t>
            </a:r>
            <a:r>
              <a:rPr lang="en-US" altLang="ko-KR"/>
              <a:t>: </a:t>
            </a:r>
            <a:r>
              <a:rPr lang="ko-KR" altLang="en-US"/>
              <a:t>마왕을 물리치고 저주를 푸는 것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338E9-BD67-F52A-A800-3DA674F7AF36}"/>
              </a:ext>
            </a:extLst>
          </p:cNvPr>
          <p:cNvSpPr txBox="1"/>
          <p:nvPr/>
        </p:nvSpPr>
        <p:spPr>
          <a:xfrm>
            <a:off x="431320" y="2255414"/>
            <a:ext cx="105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서브 시스템 </a:t>
            </a:r>
            <a:r>
              <a:rPr lang="en-US" altLang="ko-KR"/>
              <a:t>: </a:t>
            </a:r>
            <a:r>
              <a:rPr lang="ko-KR" altLang="en-US"/>
              <a:t>방패</a:t>
            </a:r>
            <a:r>
              <a:rPr lang="en-US" altLang="ko-KR"/>
              <a:t>(</a:t>
            </a:r>
            <a:r>
              <a:rPr lang="ko-KR" altLang="en-US"/>
              <a:t>에 따른 특수효과</a:t>
            </a:r>
            <a:r>
              <a:rPr lang="en-US" altLang="ko-KR"/>
              <a:t>, </a:t>
            </a:r>
            <a:r>
              <a:rPr lang="ko-KR" altLang="en-US"/>
              <a:t>수집시스템까지</a:t>
            </a:r>
            <a:r>
              <a:rPr lang="en-US" altLang="ko-KR"/>
              <a:t>), </a:t>
            </a:r>
            <a:r>
              <a:rPr lang="ko-KR" altLang="en-US"/>
              <a:t>강화</a:t>
            </a:r>
            <a:r>
              <a:rPr lang="en-US" altLang="ko-KR"/>
              <a:t>(</a:t>
            </a:r>
            <a:r>
              <a:rPr lang="ko-KR" altLang="en-US"/>
              <a:t>로그라이트이기 때문에 이런 요소 필수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5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3D045-4ADB-65F3-80A0-CE0240738E13}"/>
              </a:ext>
            </a:extLst>
          </p:cNvPr>
          <p:cNvSpPr txBox="1"/>
          <p:nvPr/>
        </p:nvSpPr>
        <p:spPr>
          <a:xfrm>
            <a:off x="163902" y="1380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 범위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3B8E8-6A90-D688-41C6-1637B22B0D91}"/>
              </a:ext>
            </a:extLst>
          </p:cNvPr>
          <p:cNvSpPr txBox="1"/>
          <p:nvPr/>
        </p:nvSpPr>
        <p:spPr>
          <a:xfrm>
            <a:off x="478116" y="103229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캐릭터 컨트롤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2965B-ADC1-F74C-0F45-3034B4D25B33}"/>
              </a:ext>
            </a:extLst>
          </p:cNvPr>
          <p:cNvSpPr txBox="1"/>
          <p:nvPr/>
        </p:nvSpPr>
        <p:spPr>
          <a:xfrm>
            <a:off x="3970316" y="50735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최소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E6D8F-4B76-745B-06F4-EDE1611D9FB5}"/>
              </a:ext>
            </a:extLst>
          </p:cNvPr>
          <p:cNvSpPr txBox="1"/>
          <p:nvPr/>
        </p:nvSpPr>
        <p:spPr>
          <a:xfrm>
            <a:off x="8641247" y="5073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추가 범위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3AA46-3EF5-37EC-E2EC-B864FF1817ED}"/>
              </a:ext>
            </a:extLst>
          </p:cNvPr>
          <p:cNvSpPr txBox="1"/>
          <p:nvPr/>
        </p:nvSpPr>
        <p:spPr>
          <a:xfrm>
            <a:off x="3139961" y="1032295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상</a:t>
            </a:r>
            <a:r>
              <a:rPr lang="en-US" altLang="ko-KR" sz="1400"/>
              <a:t>,</a:t>
            </a:r>
            <a:r>
              <a:rPr lang="ko-KR" altLang="en-US" sz="1400"/>
              <a:t>하</a:t>
            </a:r>
            <a:r>
              <a:rPr lang="en-US" altLang="ko-KR" sz="1400"/>
              <a:t>,</a:t>
            </a:r>
            <a:r>
              <a:rPr lang="ko-KR" altLang="en-US" sz="1400"/>
              <a:t>좌</a:t>
            </a:r>
            <a:r>
              <a:rPr lang="en-US" altLang="ko-KR" sz="1400"/>
              <a:t>,</a:t>
            </a:r>
            <a:r>
              <a:rPr lang="ko-KR" altLang="en-US" sz="1400"/>
              <a:t>우의 단순 움직임</a:t>
            </a:r>
            <a:endParaRPr lang="en-US" altLang="ko-KR" sz="1400"/>
          </a:p>
          <a:p>
            <a:r>
              <a:rPr lang="ko-KR" altLang="en-US" sz="1400"/>
              <a:t>키보드 입력에 반응하는 반격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7E450-D910-7E21-49EA-DF76D4824B1A}"/>
              </a:ext>
            </a:extLst>
          </p:cNvPr>
          <p:cNvSpPr txBox="1"/>
          <p:nvPr/>
        </p:nvSpPr>
        <p:spPr>
          <a:xfrm>
            <a:off x="7428575" y="1032295"/>
            <a:ext cx="2768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전방향으로 자연스러운 움직임</a:t>
            </a:r>
            <a:endParaRPr lang="en-US" altLang="ko-KR" sz="1400"/>
          </a:p>
          <a:p>
            <a:r>
              <a:rPr lang="ko-KR" altLang="en-US" sz="1400"/>
              <a:t>딜레이 없는 반격</a:t>
            </a:r>
            <a:endParaRPr lang="en-US" altLang="ko-KR" sz="1400"/>
          </a:p>
          <a:p>
            <a:r>
              <a:rPr lang="ko-KR" altLang="en-US" sz="1400"/>
              <a:t>다양한 입력에 따라 다른 반격들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108C0-B3AB-12DB-5C1A-A697AEEB828A}"/>
              </a:ext>
            </a:extLst>
          </p:cNvPr>
          <p:cNvSpPr txBox="1"/>
          <p:nvPr/>
        </p:nvSpPr>
        <p:spPr>
          <a:xfrm>
            <a:off x="478116" y="18840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캐릭터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EA6DD-E323-126B-1AA3-002C2162F5E3}"/>
              </a:ext>
            </a:extLst>
          </p:cNvPr>
          <p:cNvSpPr txBox="1"/>
          <p:nvPr/>
        </p:nvSpPr>
        <p:spPr>
          <a:xfrm>
            <a:off x="3139961" y="1884043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Z</a:t>
            </a:r>
            <a:r>
              <a:rPr lang="ko-KR" altLang="en-US" sz="1400"/>
              <a:t>키 입력 시 앞으로 짧은 대쉬</a:t>
            </a:r>
            <a:endParaRPr lang="en-US" altLang="ko-KR" sz="1400"/>
          </a:p>
          <a:p>
            <a:r>
              <a:rPr lang="en-US" altLang="ko-KR" sz="1400"/>
              <a:t>(</a:t>
            </a:r>
            <a:r>
              <a:rPr lang="ko-KR" altLang="en-US" sz="1400"/>
              <a:t>방패로 밀치기</a:t>
            </a:r>
            <a:r>
              <a:rPr lang="en-US" altLang="ko-KR" sz="140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3E702-599E-29F9-BD9F-D7A225DE29BE}"/>
              </a:ext>
            </a:extLst>
          </p:cNvPr>
          <p:cNvSpPr txBox="1"/>
          <p:nvPr/>
        </p:nvSpPr>
        <p:spPr>
          <a:xfrm>
            <a:off x="7428575" y="1884043"/>
            <a:ext cx="36231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(</a:t>
            </a:r>
            <a:r>
              <a:rPr lang="ko-KR" altLang="en-US" sz="1400"/>
              <a:t>특정 방패 착용시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-</a:t>
            </a:r>
            <a:r>
              <a:rPr lang="ko-KR" altLang="en-US" sz="1400"/>
              <a:t>대쉬에 특수효과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ko-KR" altLang="en-US" sz="1400"/>
              <a:t>반격 성공 시 추가입력으로 추가공격 가능</a:t>
            </a:r>
            <a:endParaRPr lang="en-US" altLang="ko-KR" sz="1400"/>
          </a:p>
          <a:p>
            <a:r>
              <a:rPr lang="en-US" altLang="ko-KR" sz="1400"/>
              <a:t>-</a:t>
            </a:r>
            <a:r>
              <a:rPr lang="ko-KR" altLang="en-US" sz="1400"/>
              <a:t>반격 후 추가 공격 가능</a:t>
            </a:r>
            <a:endParaRPr lang="en-US" altLang="ko-KR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C3E8E-9C54-CCBA-4F1A-0DB78ACE8C35}"/>
              </a:ext>
            </a:extLst>
          </p:cNvPr>
          <p:cNvSpPr txBox="1"/>
          <p:nvPr/>
        </p:nvSpPr>
        <p:spPr>
          <a:xfrm>
            <a:off x="478116" y="291020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00EFE-B369-F36E-B535-F9D7D677EED4}"/>
              </a:ext>
            </a:extLst>
          </p:cNvPr>
          <p:cNvSpPr txBox="1"/>
          <p:nvPr/>
        </p:nvSpPr>
        <p:spPr>
          <a:xfrm>
            <a:off x="3139961" y="2910202"/>
            <a:ext cx="343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숲</a:t>
            </a:r>
            <a:r>
              <a:rPr lang="en-US" altLang="ko-KR" sz="1400"/>
              <a:t>-&gt;</a:t>
            </a:r>
            <a:r>
              <a:rPr lang="ko-KR" altLang="en-US" sz="1400"/>
              <a:t>바다</a:t>
            </a:r>
            <a:r>
              <a:rPr lang="en-US" altLang="ko-KR" sz="1400"/>
              <a:t>-&gt;</a:t>
            </a:r>
            <a:r>
              <a:rPr lang="ko-KR" altLang="en-US" sz="1400"/>
              <a:t>용암지대</a:t>
            </a:r>
            <a:r>
              <a:rPr lang="en-US" altLang="ko-KR" sz="1400"/>
              <a:t>-&gt;</a:t>
            </a:r>
            <a:r>
              <a:rPr lang="ko-KR" altLang="en-US" sz="1400"/>
              <a:t>마왕으로 구성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D29C4-DAFD-80EB-D23B-384F614CAAC4}"/>
              </a:ext>
            </a:extLst>
          </p:cNvPr>
          <p:cNvSpPr txBox="1"/>
          <p:nvPr/>
        </p:nvSpPr>
        <p:spPr>
          <a:xfrm>
            <a:off x="7428574" y="2910202"/>
            <a:ext cx="447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두 개의 층으로 이루어져있으며 </a:t>
            </a:r>
            <a:r>
              <a:rPr lang="en-US" altLang="ko-KR" sz="1400"/>
              <a:t>2</a:t>
            </a:r>
            <a:r>
              <a:rPr lang="ko-KR" altLang="en-US" sz="1400"/>
              <a:t>층에는 보스가 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특수 </a:t>
            </a:r>
            <a:r>
              <a:rPr lang="en-US" altLang="ko-KR" sz="1400"/>
              <a:t>NPC </a:t>
            </a:r>
            <a:r>
              <a:rPr lang="ko-KR" altLang="en-US" sz="1400"/>
              <a:t>추가</a:t>
            </a:r>
            <a:endParaRPr lang="en-US" altLang="ko-KR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2C114-0089-56CE-8BE8-BEB477543EA1}"/>
              </a:ext>
            </a:extLst>
          </p:cNvPr>
          <p:cNvSpPr txBox="1"/>
          <p:nvPr/>
        </p:nvSpPr>
        <p:spPr>
          <a:xfrm>
            <a:off x="478116" y="364002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적 </a:t>
            </a:r>
            <a:r>
              <a:rPr lang="en-US" altLang="ko-KR" sz="1400"/>
              <a:t>AI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0E29C7-AF0E-27DF-819B-1498A8F29BB2}"/>
              </a:ext>
            </a:extLst>
          </p:cNvPr>
          <p:cNvSpPr txBox="1"/>
          <p:nvPr/>
        </p:nvSpPr>
        <p:spPr>
          <a:xfrm>
            <a:off x="3139960" y="3640021"/>
            <a:ext cx="4159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적 종류에 따라 </a:t>
            </a:r>
            <a:r>
              <a:rPr lang="en-US" altLang="ko-KR" sz="1400"/>
              <a:t>AI</a:t>
            </a:r>
            <a:r>
              <a:rPr lang="ko-KR" altLang="en-US" sz="1400"/>
              <a:t>가 다름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플레이어에게 다가오며 근접공격</a:t>
            </a:r>
            <a:r>
              <a:rPr lang="en-US" altLang="ko-KR" sz="1400"/>
              <a:t>(</a:t>
            </a:r>
            <a:r>
              <a:rPr lang="ko-KR" altLang="en-US" sz="1400"/>
              <a:t>상시 인식</a:t>
            </a:r>
            <a:r>
              <a:rPr lang="en-US" altLang="ko-KR" sz="1400"/>
              <a:t>)</a:t>
            </a:r>
          </a:p>
          <a:p>
            <a:pPr marL="342900" indent="-342900">
              <a:buAutoNum type="arabicPeriod"/>
            </a:pPr>
            <a:r>
              <a:rPr lang="ko-KR" altLang="en-US" sz="1400"/>
              <a:t>플레이어가 사정거리에 들어오면 원거리공격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플레이어가 접근하면 도망침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723B7-1B0B-A288-4D0C-846C5EDF969F}"/>
              </a:ext>
            </a:extLst>
          </p:cNvPr>
          <p:cNvSpPr txBox="1"/>
          <p:nvPr/>
        </p:nvSpPr>
        <p:spPr>
          <a:xfrm>
            <a:off x="7428574" y="3640021"/>
            <a:ext cx="4159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보스의 패턴 추가</a:t>
            </a:r>
            <a:endParaRPr lang="en-US" altLang="ko-KR" sz="1400"/>
          </a:p>
          <a:p>
            <a:r>
              <a:rPr lang="ko-KR" altLang="en-US" sz="1400"/>
              <a:t>적의 상태 추가</a:t>
            </a:r>
            <a:r>
              <a:rPr lang="en-US" altLang="ko-KR" sz="1400"/>
              <a:t>(</a:t>
            </a:r>
            <a:r>
              <a:rPr lang="ko-KR" altLang="en-US" sz="1400"/>
              <a:t>은신</a:t>
            </a:r>
            <a:r>
              <a:rPr lang="en-US" altLang="ko-KR" sz="1400"/>
              <a:t>, </a:t>
            </a:r>
            <a:r>
              <a:rPr lang="ko-KR" altLang="en-US" sz="1400"/>
              <a:t>공중</a:t>
            </a:r>
            <a:r>
              <a:rPr lang="en-US" altLang="ko-KR" sz="1400"/>
              <a:t>, </a:t>
            </a:r>
            <a:r>
              <a:rPr lang="ko-KR" altLang="en-US" sz="1400"/>
              <a:t>지하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적의 속성 추가</a:t>
            </a: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031AE-667D-8E94-8F1D-B7148DD0D5D6}"/>
              </a:ext>
            </a:extLst>
          </p:cNvPr>
          <p:cNvSpPr txBox="1"/>
          <p:nvPr/>
        </p:nvSpPr>
        <p:spPr>
          <a:xfrm>
            <a:off x="478116" y="47870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난이도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26A7D-CF40-E14E-9D24-FDD8EC4A9A74}"/>
              </a:ext>
            </a:extLst>
          </p:cNvPr>
          <p:cNvSpPr txBox="1"/>
          <p:nvPr/>
        </p:nvSpPr>
        <p:spPr>
          <a:xfrm>
            <a:off x="3139959" y="4787032"/>
            <a:ext cx="415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스테이지가 진행될수록 난이도 증가</a:t>
            </a:r>
            <a:endParaRPr lang="en-US" altLang="ko-KR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93CA9-45EA-A7FF-20B3-46C5ED58BF65}"/>
              </a:ext>
            </a:extLst>
          </p:cNvPr>
          <p:cNvSpPr txBox="1"/>
          <p:nvPr/>
        </p:nvSpPr>
        <p:spPr>
          <a:xfrm>
            <a:off x="7428573" y="4787032"/>
            <a:ext cx="447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쉬운난이도로 </a:t>
            </a:r>
            <a:r>
              <a:rPr lang="en-US" altLang="ko-KR" sz="1400"/>
              <a:t>1</a:t>
            </a:r>
            <a:r>
              <a:rPr lang="ko-KR" altLang="en-US" sz="1400"/>
              <a:t>회차</a:t>
            </a:r>
            <a:r>
              <a:rPr lang="en-US" altLang="ko-KR" sz="1400"/>
              <a:t>(</a:t>
            </a:r>
            <a:r>
              <a:rPr lang="ko-KR" altLang="en-US" sz="1400"/>
              <a:t>스토리모드</a:t>
            </a:r>
            <a:r>
              <a:rPr lang="en-US" altLang="ko-KR" sz="1400"/>
              <a:t>)</a:t>
            </a:r>
          </a:p>
          <a:p>
            <a:r>
              <a:rPr lang="ko-KR" altLang="en-US" sz="1400"/>
              <a:t>하드코어모드 추가</a:t>
            </a:r>
            <a:r>
              <a:rPr lang="en-US" altLang="ko-KR" sz="1400"/>
              <a:t>(</a:t>
            </a:r>
            <a:r>
              <a:rPr lang="ko-KR" altLang="en-US" sz="1400"/>
              <a:t>적 체력</a:t>
            </a:r>
            <a:r>
              <a:rPr lang="en-US" altLang="ko-KR" sz="1400"/>
              <a:t>, </a:t>
            </a:r>
            <a:r>
              <a:rPr lang="ko-KR" altLang="en-US" sz="1400"/>
              <a:t>공격력 상승</a:t>
            </a:r>
            <a:r>
              <a:rPr lang="en-US" altLang="ko-KR" sz="1400"/>
              <a:t>, </a:t>
            </a:r>
            <a:r>
              <a:rPr lang="ko-KR" altLang="en-US" sz="1400"/>
              <a:t>보스 변화</a:t>
            </a:r>
            <a:r>
              <a:rPr lang="en-US" altLang="ko-KR" sz="140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8695D-B574-FB23-E8C0-7C0EDD168F46}"/>
              </a:ext>
            </a:extLst>
          </p:cNvPr>
          <p:cNvSpPr txBox="1"/>
          <p:nvPr/>
        </p:nvSpPr>
        <p:spPr>
          <a:xfrm>
            <a:off x="478115" y="53959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게임기능</a:t>
            </a:r>
          </a:p>
        </p:txBody>
      </p:sp>
    </p:spTree>
    <p:extLst>
      <p:ext uri="{BB962C8B-B14F-4D97-AF65-F5344CB8AC3E}">
        <p14:creationId xmlns:p14="http://schemas.microsoft.com/office/powerpoint/2010/main" val="340750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03AA6-ECED-F03F-11D4-BA5F8B63AA7D}"/>
              </a:ext>
            </a:extLst>
          </p:cNvPr>
          <p:cNvSpPr txBox="1"/>
          <p:nvPr/>
        </p:nvSpPr>
        <p:spPr>
          <a:xfrm>
            <a:off x="163902" y="13802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 게임 흐름</a:t>
            </a:r>
          </a:p>
        </p:txBody>
      </p:sp>
    </p:spTree>
    <p:extLst>
      <p:ext uri="{BB962C8B-B14F-4D97-AF65-F5344CB8AC3E}">
        <p14:creationId xmlns:p14="http://schemas.microsoft.com/office/powerpoint/2010/main" val="156352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FA1CF-65E6-6373-D3DF-787B8C60DD00}"/>
              </a:ext>
            </a:extLst>
          </p:cNvPr>
          <p:cNvSpPr txBox="1"/>
          <p:nvPr/>
        </p:nvSpPr>
        <p:spPr>
          <a:xfrm>
            <a:off x="163902" y="13802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9376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260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최한샘(2021158039)</dc:creator>
  <cp:lastModifiedBy>최한샘(2021158039)</cp:lastModifiedBy>
  <cp:revision>2</cp:revision>
  <dcterms:created xsi:type="dcterms:W3CDTF">2022-09-21T06:12:09Z</dcterms:created>
  <dcterms:modified xsi:type="dcterms:W3CDTF">2022-09-21T14:19:26Z</dcterms:modified>
</cp:coreProperties>
</file>