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D3E1C-1BA7-2EED-8DE8-FD273B707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5EAF4-ECA1-C5B2-B0E3-5DF3BD86B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B9632-60A3-ABB2-AC67-3BC99728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ABFDA-9AE9-AD18-4FE6-3BC9861B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D3041-3248-AEAF-21C4-F1A878BC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0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B6A79-23C6-A0AB-C6A8-47624545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DE584-90D3-1DC3-33A1-748C1DC1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7B72E-1640-5336-0F3F-C3C58BCC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99229-4955-214C-E4EF-8D6DD94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002E9-CC82-592B-4219-AAFFC2BB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297FAC-1295-D74F-5E9C-844816AC0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EEC266-0AB2-2986-31F2-227F219B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83552-E68F-9D71-5A53-3EC2F846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B2DF-DC74-7A24-C3ED-02EEED7B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05AE1-F4C3-A06C-2030-ADA47558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1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74BA5-9B7D-838B-4BD6-54A876E2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7FC5D-ADC0-B4B6-FDC7-E542E2D7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F3C69-2D9A-F65F-C5B8-AFD219EC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C2B98-B951-10C0-FA06-DED122B8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C1D7C-D37D-D277-F9D1-109391E8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3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D449-866F-B9DA-0863-2F89FBF6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549EE-8DF4-F842-0178-6E6602D9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53DB4-7E95-73DA-1475-CBD6ADB6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4452-BF4E-7FEE-EA60-85708C02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27FE5-122A-4073-A514-E4151FF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2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8240E-1E86-A6BC-29FE-52B0EC70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75CE9-B03F-2D56-E91C-DF133266B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DEFDDD-584A-743C-74A2-5E2FF1BA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34A33-C447-25D8-7FEF-09EB2401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CF46C-74C5-A205-EF62-AF637986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A0FD-2E59-A874-E3B8-684AF40A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7CD37-5D57-ECE7-015A-2D0C229C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CA341-C01D-8E58-92FA-270BC3F35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3F309-5F0F-1AC6-ABE0-011CD6BC0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D06EC-AFEF-B12C-751D-562474AE5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CB414-E549-20A9-CAAC-DECC4894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A49017-B829-54C7-4D9D-4494AD86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0AAD3F-3975-26A8-B713-4C9C6757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BE2CAF-882E-600D-1F42-E3C4413E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7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FA9A1-BC74-A32A-4A16-2C72143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9E1A21-D2C5-AB09-CA84-2B218688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F317F0-B87B-970D-E536-D3A59DE5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97BC1E-6886-C2BC-D8FE-5111DBA8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2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247F2D-1980-C481-7A0B-46EBCD11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858BD-30BE-2C03-0028-06088450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1DF39-9699-2CED-FB31-F4D1F36F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7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164BF-EAF3-16C2-B7E6-EFD1E13C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D77F8-261C-5CC7-1960-E86F6B49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341DD-DFC9-FE63-E8DF-C9BC7C89C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65A65-7F9C-9928-44A7-7F036A98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1ED47-FB57-D616-19F7-5ADA9DCE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103BB-FD38-36A0-30F4-62048927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95185-72AA-F185-31D9-7E7513A5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290A1A-A3F0-E483-B8BA-E31D2BCEF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65242-5C70-7103-6E99-79C09EE4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45856-4CCD-3EB5-5388-B76168E5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FC46-2D1F-35A1-F838-06639EA5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4590D-F72F-C4CF-164D-80B7186D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065BB-61ED-42E9-2692-0C9EA3D1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0AA8D-E06B-2F77-4A33-7061D14F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EEF2F-917F-4078-DA2D-55D968627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3CE8-5716-45CF-92A0-CAC8A773C6B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88270-3C01-EFF7-E4CC-F3D5DA9B9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C1F23-9626-9CE3-02DB-A71D70C28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51A3-2891-439F-B075-3D25B69F3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6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CEF3E-705A-7C76-90BD-00E5B42B7BA7}"/>
              </a:ext>
            </a:extLst>
          </p:cNvPr>
          <p:cNvSpPr txBox="1"/>
          <p:nvPr/>
        </p:nvSpPr>
        <p:spPr>
          <a:xfrm>
            <a:off x="4755729" y="3167390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2DGP 3</a:t>
            </a:r>
            <a:r>
              <a:rPr lang="ko-KR" altLang="en-US" sz="2800" b="1"/>
              <a:t>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B76CF-E3E1-9C62-F248-C0D37FBC83DA}"/>
              </a:ext>
            </a:extLst>
          </p:cNvPr>
          <p:cNvSpPr txBox="1"/>
          <p:nvPr/>
        </p:nvSpPr>
        <p:spPr>
          <a:xfrm>
            <a:off x="8719575" y="6270024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2021158039 </a:t>
            </a:r>
            <a:r>
              <a:rPr lang="ko-KR" altLang="en-US" sz="2800" b="1"/>
              <a:t>최한샘</a:t>
            </a:r>
          </a:p>
        </p:txBody>
      </p:sp>
    </p:spTree>
    <p:extLst>
      <p:ext uri="{BB962C8B-B14F-4D97-AF65-F5344CB8AC3E}">
        <p14:creationId xmlns:p14="http://schemas.microsoft.com/office/powerpoint/2010/main" val="252026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38A2C-0F98-8C4E-BA1D-98E785120B15}"/>
              </a:ext>
            </a:extLst>
          </p:cNvPr>
          <p:cNvSpPr txBox="1"/>
          <p:nvPr/>
        </p:nvSpPr>
        <p:spPr>
          <a:xfrm>
            <a:off x="144819" y="103177"/>
            <a:ext cx="512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개발</a:t>
            </a:r>
            <a:r>
              <a:rPr lang="en-US" altLang="ko-KR" sz="2800" b="1"/>
              <a:t> </a:t>
            </a:r>
            <a:r>
              <a:rPr lang="ko-KR" altLang="en-US" sz="2800" b="1"/>
              <a:t>계획 대비 현재 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DD401B-3AD6-64DD-19CB-FF4756F18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7" y="2236965"/>
            <a:ext cx="4942747" cy="3143749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5294F1F-5E23-DCEA-A30F-9FF78A308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34059"/>
              </p:ext>
            </p:extLst>
          </p:nvPr>
        </p:nvGraphicFramePr>
        <p:xfrm>
          <a:off x="5271543" y="1341115"/>
          <a:ext cx="6823056" cy="4175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5764">
                  <a:extLst>
                    <a:ext uri="{9D8B030D-6E8A-4147-A177-3AD203B41FA5}">
                      <a16:colId xmlns:a16="http://schemas.microsoft.com/office/drawing/2014/main" val="8550498"/>
                    </a:ext>
                  </a:extLst>
                </a:gridCol>
                <a:gridCol w="751989">
                  <a:extLst>
                    <a:ext uri="{9D8B030D-6E8A-4147-A177-3AD203B41FA5}">
                      <a16:colId xmlns:a16="http://schemas.microsoft.com/office/drawing/2014/main" val="3783801560"/>
                    </a:ext>
                  </a:extLst>
                </a:gridCol>
                <a:gridCol w="2659539">
                  <a:extLst>
                    <a:ext uri="{9D8B030D-6E8A-4147-A177-3AD203B41FA5}">
                      <a16:colId xmlns:a16="http://schemas.microsoft.com/office/drawing/2014/main" val="2586824480"/>
                    </a:ext>
                  </a:extLst>
                </a:gridCol>
                <a:gridCol w="1705764">
                  <a:extLst>
                    <a:ext uri="{9D8B030D-6E8A-4147-A177-3AD203B41FA5}">
                      <a16:colId xmlns:a16="http://schemas.microsoft.com/office/drawing/2014/main" val="1700464353"/>
                    </a:ext>
                  </a:extLst>
                </a:gridCol>
              </a:tblGrid>
              <a:tr h="440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평균 </a:t>
                      </a:r>
                      <a:r>
                        <a:rPr lang="en-US" altLang="ko-KR" sz="1000"/>
                        <a:t>70%</a:t>
                      </a: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076516"/>
                  </a:ext>
                </a:extLst>
              </a:tr>
              <a:tr h="2609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리소스 수집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플레이어 움직임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90%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47036"/>
                  </a:ext>
                </a:extLst>
              </a:tr>
              <a:tr h="154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스프라이트 리소스 수집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움직임 구현 완료</a:t>
                      </a:r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오디오 리소스 수집 </a:t>
                      </a:r>
                      <a:r>
                        <a:rPr lang="en-US" altLang="ko-KR" sz="1000"/>
                        <a:t>X)</a:t>
                      </a:r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7084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계획</a:t>
                      </a:r>
                      <a:endParaRPr lang="en-US" alt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방패의 특수능력 구현</a:t>
                      </a:r>
                      <a:r>
                        <a:rPr lang="en-US" altLang="ko-KR" sz="1000"/>
                        <a:t>, NPC</a:t>
                      </a:r>
                      <a:r>
                        <a:rPr lang="ko-KR" altLang="en-US" sz="1000"/>
                        <a:t>대화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100%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0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방패의 특수능력 구현 완료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4754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계획</a:t>
                      </a:r>
                      <a:endParaRPr lang="en-US" alt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적군 랜덤 위치 생성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적군 상태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피격상태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100%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6325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33431"/>
                  </a:ext>
                </a:extLst>
              </a:tr>
              <a:tr h="2200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계획</a:t>
                      </a:r>
                      <a:endParaRPr lang="en-US" alt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홈스테이지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설정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스테이지 입장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100%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862622"/>
                  </a:ext>
                </a:extLst>
              </a:tr>
              <a:tr h="220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830457"/>
                  </a:ext>
                </a:extLst>
              </a:tr>
              <a:tr h="2200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UI, </a:t>
                      </a:r>
                      <a:r>
                        <a:rPr lang="ko-KR" altLang="en-US" sz="1000"/>
                        <a:t>적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체력바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일시정지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70%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718518"/>
                  </a:ext>
                </a:extLst>
              </a:tr>
              <a:tr h="220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적 체력바 미구현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643978"/>
                  </a:ext>
                </a:extLst>
              </a:tr>
              <a:tr h="2200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나머지 방패 구현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특수 스테이지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30%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8781"/>
                  </a:ext>
                </a:extLst>
              </a:tr>
              <a:tr h="220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방패 </a:t>
                      </a:r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개중 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개 미구현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26483"/>
                  </a:ext>
                </a:extLst>
              </a:tr>
              <a:tr h="2200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</a:t>
                      </a:r>
                      <a:r>
                        <a:rPr lang="ko-KR" altLang="en-US" sz="100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적 이동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보스 패턴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보상 상자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0%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187569"/>
                  </a:ext>
                </a:extLst>
              </a:tr>
              <a:tr h="220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11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6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7BD55D-7C91-60F4-A53D-156BD625DDDA}"/>
              </a:ext>
            </a:extLst>
          </p:cNvPr>
          <p:cNvSpPr txBox="1"/>
          <p:nvPr/>
        </p:nvSpPr>
        <p:spPr>
          <a:xfrm>
            <a:off x="144819" y="10317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프로젝트 수정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4DD12-CD9E-3F6F-7C8D-CFA6E86662E9}"/>
              </a:ext>
            </a:extLst>
          </p:cNvPr>
          <p:cNvSpPr txBox="1"/>
          <p:nvPr/>
        </p:nvSpPr>
        <p:spPr>
          <a:xfrm>
            <a:off x="5077131" y="2473484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 </a:t>
            </a:r>
            <a:r>
              <a:rPr lang="ko-KR" altLang="en-US" sz="2800" b="1"/>
              <a:t>대쉬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A565F-A65F-C052-6409-E277D8D82499}"/>
              </a:ext>
            </a:extLst>
          </p:cNvPr>
          <p:cNvSpPr txBox="1"/>
          <p:nvPr/>
        </p:nvSpPr>
        <p:spPr>
          <a:xfrm>
            <a:off x="3275355" y="3338077"/>
            <a:ext cx="564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 </a:t>
            </a:r>
            <a:r>
              <a:rPr lang="ko-KR" altLang="en-US" sz="2800" b="1"/>
              <a:t>몬스터의 상태 </a:t>
            </a:r>
            <a:r>
              <a:rPr lang="en-US" altLang="ko-KR" sz="2800" b="1"/>
              <a:t>(</a:t>
            </a:r>
            <a:r>
              <a:rPr lang="ko-KR" altLang="en-US" sz="2800" b="1"/>
              <a:t>공중</a:t>
            </a:r>
            <a:r>
              <a:rPr lang="en-US" altLang="ko-KR" sz="2800" b="1"/>
              <a:t>, </a:t>
            </a:r>
            <a:r>
              <a:rPr lang="ko-KR" altLang="en-US" sz="2800" b="1"/>
              <a:t>유령</a:t>
            </a:r>
            <a:r>
              <a:rPr lang="en-US" altLang="ko-KR" sz="2800" b="1"/>
              <a:t>) </a:t>
            </a:r>
            <a:r>
              <a:rPr lang="ko-KR" altLang="en-US" sz="2800" b="1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79935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6F848-9FF9-2823-04F8-3E3FFFB47148}"/>
              </a:ext>
            </a:extLst>
          </p:cNvPr>
          <p:cNvSpPr txBox="1"/>
          <p:nvPr/>
        </p:nvSpPr>
        <p:spPr>
          <a:xfrm>
            <a:off x="144819" y="103177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Github </a:t>
            </a:r>
            <a:r>
              <a:rPr lang="ko-KR" altLang="en-US" sz="2800" b="1"/>
              <a:t>커밋 통계</a:t>
            </a:r>
            <a:endParaRPr lang="en-US" altLang="ko-KR" sz="28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24CADC-BA1D-4CB7-8EBC-D8385A6F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1241570"/>
            <a:ext cx="9941169" cy="43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157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최한샘(2021158039)</dc:creator>
  <cp:lastModifiedBy>최한샘(2021158039)</cp:lastModifiedBy>
  <cp:revision>1</cp:revision>
  <dcterms:created xsi:type="dcterms:W3CDTF">2022-11-18T11:42:03Z</dcterms:created>
  <dcterms:modified xsi:type="dcterms:W3CDTF">2022-11-18T12:04:20Z</dcterms:modified>
</cp:coreProperties>
</file>