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6E1B-10D4-4A92-5C18-3AC44E92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1458-1EEE-046F-AFC4-F9B47B38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9B670-4AAE-382C-8BCD-AE46328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D5B7D-9983-0221-2BD6-03A7D466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E45F-FBBA-DCB4-1F29-F113644E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C4481-FFA7-D18E-2A36-D24D478A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8ED40-AB18-5032-E0CD-B1EC7ECD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36AB9-B6AF-F928-DBDD-293BBB9A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7F2DC-8AAC-C5B2-D501-A2C1295D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DEA3-E70C-4429-A876-CBB8ED9B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5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A4703-E953-2B84-84E5-C54B472CD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C5881-15FA-5B81-E199-0D041C38B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3C31F-EA45-C26E-B383-066602ED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2FB44-52C0-FCE5-3983-EEC108B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2E665-55A2-F5F4-5E8E-BF9E73C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0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746B2-75DE-CFBD-E0B3-8984A58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1D8C4-E16E-05CB-1CC2-0F909A58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0673D-427A-7166-D6E0-D189A685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7D8F-0135-BAAD-D489-E7B5F91A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057B7-4494-1EDD-FA83-917314D8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3605-C7F0-6BA8-3A52-21E08FA3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68D68-2E75-8757-70FE-5A8553CD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F6FF-7F06-4B97-7947-EAFF0F40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D5336-2577-29B7-33DA-253C8969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F1E29-13F8-FCE8-924C-01AC75DA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CB22C-A47E-57D1-6294-53E9AAE5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7072-EE84-80EE-03AB-F86699B15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B8D1E-4DE4-6586-ACE9-DAC804FD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786B5-E9CD-1679-6F7C-4FEFCB7A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1D649-F631-4B4E-E85C-ECCE74BF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6EF0A-04EF-2701-3B10-60103540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5B2E6-EB06-7064-E6A1-4D35A5AB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11F06-FFBF-337A-3E03-F6ADBC0C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4CFE4B-422A-4D60-317D-1DBC252F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D3F9C-E44C-1E55-983A-3A759A57C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4724D-0DC0-BC8F-0749-D733C571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E78B7D-2A20-3AA6-9394-460EA98B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D852E-6ECA-B9F8-F788-E29F6B7D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66469-57A9-D2D7-15AE-494B7D1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859D-6AF9-E014-9F57-385E1741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B72FB-8381-97F8-D32F-2F06B788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3CFCF-B88C-58DE-0CC5-F3DBE8BC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3945A-4868-956C-0F8A-7D58648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5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842DC9-DA45-A8B2-0044-BB24BEDB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11BA18-FB52-651B-DB76-DC376A20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AE06A-328B-3A02-F812-38AC0B0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3473-5129-0423-1226-EC087AC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CF339-BB0E-6816-B4F4-09A07C49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50C88-D5A9-CE58-00C5-D6719FCA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BE8FF-F8E9-D326-FB91-A615E1E9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80DE-E4C4-DE64-2548-1827194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08D19-B644-D953-EFD4-A36E89C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710F9-5C9D-D1B2-349C-E8DF8B7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7F61D5-6AA1-B4CF-1680-D173CC07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85559-2FE6-C717-CE4E-B2EEAE7B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1F8F8-0BC8-2E54-17F8-7933C03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98491-6CF8-0639-B07D-4D3D4E84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BAAB5-7229-0FD7-B745-1B618DA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ECFB0-E64E-66B4-F945-22951FC3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8C653-9F28-D276-D719-B5EE405F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71F05-412F-8178-E810-24A3EF69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8E7B-326A-4F06-84B0-2698861B593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0F563-F65C-3736-00B7-0FC3A7A2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81554-8649-CEB9-586D-30B738CF8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878F-670A-4B52-B74D-DB1CE915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gif"/><Relationship Id="rId18" Type="http://schemas.openxmlformats.org/officeDocument/2006/relationships/image" Target="../media/image18.gif"/><Relationship Id="rId26" Type="http://schemas.openxmlformats.org/officeDocument/2006/relationships/image" Target="../media/image26.gif"/><Relationship Id="rId21" Type="http://schemas.openxmlformats.org/officeDocument/2006/relationships/image" Target="../media/image21.gif"/><Relationship Id="rId34" Type="http://schemas.openxmlformats.org/officeDocument/2006/relationships/image" Target="../media/image34.png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17" Type="http://schemas.openxmlformats.org/officeDocument/2006/relationships/image" Target="../media/image17.gif"/><Relationship Id="rId25" Type="http://schemas.openxmlformats.org/officeDocument/2006/relationships/image" Target="../media/image25.gif"/><Relationship Id="rId33" Type="http://schemas.openxmlformats.org/officeDocument/2006/relationships/image" Target="../media/image33.png"/><Relationship Id="rId2" Type="http://schemas.openxmlformats.org/officeDocument/2006/relationships/image" Target="../media/image2.gif"/><Relationship Id="rId16" Type="http://schemas.openxmlformats.org/officeDocument/2006/relationships/image" Target="../media/image16.gif"/><Relationship Id="rId20" Type="http://schemas.openxmlformats.org/officeDocument/2006/relationships/image" Target="../media/image20.gif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24" Type="http://schemas.openxmlformats.org/officeDocument/2006/relationships/image" Target="../media/image24.gif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23" Type="http://schemas.openxmlformats.org/officeDocument/2006/relationships/image" Target="../media/image23.gif"/><Relationship Id="rId28" Type="http://schemas.openxmlformats.org/officeDocument/2006/relationships/image" Target="../media/image28.gif"/><Relationship Id="rId36" Type="http://schemas.openxmlformats.org/officeDocument/2006/relationships/image" Target="../media/image36.png"/><Relationship Id="rId10" Type="http://schemas.openxmlformats.org/officeDocument/2006/relationships/image" Target="../media/image10.gif"/><Relationship Id="rId19" Type="http://schemas.openxmlformats.org/officeDocument/2006/relationships/image" Target="../media/image19.gif"/><Relationship Id="rId31" Type="http://schemas.openxmlformats.org/officeDocument/2006/relationships/image" Target="../media/image31.png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gif"/><Relationship Id="rId22" Type="http://schemas.openxmlformats.org/officeDocument/2006/relationships/image" Target="../media/image22.gif"/><Relationship Id="rId27" Type="http://schemas.openxmlformats.org/officeDocument/2006/relationships/image" Target="../media/image27.gif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gif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12D5E8-E984-9487-4D8F-AB9F028EE51F}"/>
              </a:ext>
            </a:extLst>
          </p:cNvPr>
          <p:cNvSpPr txBox="1"/>
          <p:nvPr/>
        </p:nvSpPr>
        <p:spPr>
          <a:xfrm>
            <a:off x="3878886" y="3075057"/>
            <a:ext cx="443422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b="1"/>
              <a:t>프로젝트 </a:t>
            </a:r>
            <a:r>
              <a:rPr lang="en-US" altLang="ko-KR" sz="4000" b="1"/>
              <a:t>2</a:t>
            </a:r>
            <a:r>
              <a:rPr lang="ko-KR" altLang="en-US" sz="4000" b="1"/>
              <a:t>차 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23ECD-E6FB-1458-AA99-82517953CDFC}"/>
              </a:ext>
            </a:extLst>
          </p:cNvPr>
          <p:cNvSpPr txBox="1"/>
          <p:nvPr/>
        </p:nvSpPr>
        <p:spPr>
          <a:xfrm>
            <a:off x="5182127" y="2767280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2021158039 </a:t>
            </a:r>
            <a:r>
              <a:rPr lang="ko-KR" altLang="en-US" sz="1400" b="1"/>
              <a:t>최한샘</a:t>
            </a:r>
          </a:p>
        </p:txBody>
      </p:sp>
    </p:spTree>
    <p:extLst>
      <p:ext uri="{BB962C8B-B14F-4D97-AF65-F5344CB8AC3E}">
        <p14:creationId xmlns:p14="http://schemas.microsoft.com/office/powerpoint/2010/main" val="34566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13978-B615-4971-C3F4-1BA9D7F3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14" y="168952"/>
            <a:ext cx="6612828" cy="420597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506371-A297-AFAA-FCAA-8F800E76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06748"/>
              </p:ext>
            </p:extLst>
          </p:nvPr>
        </p:nvGraphicFramePr>
        <p:xfrm>
          <a:off x="1885728" y="4374927"/>
          <a:ext cx="81280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50498"/>
                    </a:ext>
                  </a:extLst>
                </a:gridCol>
                <a:gridCol w="895811">
                  <a:extLst>
                    <a:ext uri="{9D8B030D-6E8A-4147-A177-3AD203B41FA5}">
                      <a16:colId xmlns:a16="http://schemas.microsoft.com/office/drawing/2014/main" val="3783801560"/>
                    </a:ext>
                  </a:extLst>
                </a:gridCol>
                <a:gridCol w="3168189">
                  <a:extLst>
                    <a:ext uri="{9D8B030D-6E8A-4147-A177-3AD203B41FA5}">
                      <a16:colId xmlns:a16="http://schemas.microsoft.com/office/drawing/2014/main" val="2586824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04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07651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리소스 수집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플레이어 움직임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90%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4703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스프라이트 리소스 수집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움직임 구현 완료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오디오 리소스 수집 </a:t>
                      </a:r>
                      <a:r>
                        <a:rPr lang="en-US" altLang="ko-KR" sz="1200"/>
                        <a:t>X)</a:t>
                      </a: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084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계획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방패의 특수능력 구현</a:t>
                      </a:r>
                      <a:r>
                        <a:rPr lang="en-US" altLang="ko-KR" sz="1400"/>
                        <a:t>, NPC</a:t>
                      </a:r>
                      <a:r>
                        <a:rPr lang="ko-KR" altLang="en-US" sz="1400"/>
                        <a:t>대화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90%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0922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방패의 특수능력 구현 완료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4754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계획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적군 랜덤 위치 생성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적군 상태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피격상태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63259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</a:t>
                      </a:r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33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BC24C-F43D-8E27-AFE3-5B95096B098C}"/>
              </a:ext>
            </a:extLst>
          </p:cNvPr>
          <p:cNvSpPr txBox="1"/>
          <p:nvPr/>
        </p:nvSpPr>
        <p:spPr>
          <a:xfrm>
            <a:off x="10013728" y="437492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 </a:t>
            </a:r>
            <a:r>
              <a:rPr lang="en-US" altLang="ko-KR"/>
              <a:t>60%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F70B92-E6B8-C76F-6C8E-1BC187AA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93" y="799864"/>
            <a:ext cx="829215" cy="829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FF6426-24DC-14ED-8FFD-14B718FB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08" y="801079"/>
            <a:ext cx="828000" cy="82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39713-2CA4-4886-45E6-4DBAB577A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08" y="801079"/>
            <a:ext cx="828000" cy="82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CDD2F7-C07A-3651-923D-16E2E27A4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67" y="801079"/>
            <a:ext cx="828000" cy="82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36667-E135-F111-C0FD-4140A5109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26" y="801079"/>
            <a:ext cx="828000" cy="82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77EE7C-19C5-5F1B-B972-AC4EB31A1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71" y="3917173"/>
            <a:ext cx="828000" cy="82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3E378A-964D-164F-4748-C65DA77E9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09" y="799864"/>
            <a:ext cx="828000" cy="82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1ED120-EFE6-C863-8C00-2EEE553393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44" y="799864"/>
            <a:ext cx="828000" cy="82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3A33EC-1CF0-49D5-6103-6B54031A5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85" y="799864"/>
            <a:ext cx="828000" cy="82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83D173-F176-D3AF-18B2-20947452A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93" y="1752351"/>
            <a:ext cx="828000" cy="82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48F147-1D10-80CB-1F3E-8F9334E048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08" y="1752351"/>
            <a:ext cx="828000" cy="82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FDBFE1-0D30-E52E-99DB-E8743CCA57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67" y="2773126"/>
            <a:ext cx="828000" cy="828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91B26DD-A477-77CB-C230-1C31DFBD0A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11" y="3126220"/>
            <a:ext cx="2016000" cy="2016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B86EA6-13F9-15B2-36F8-55350036F6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44" y="3198220"/>
            <a:ext cx="1944000" cy="1944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585AEF0-496E-C90C-9095-983A46328A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26" y="1816086"/>
            <a:ext cx="828000" cy="828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634E5D7-2726-8519-4344-EA5272CD48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24" y="1752351"/>
            <a:ext cx="828000" cy="828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907F3E-9F59-0BF5-D37B-257BBE0DD0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11" y="1750556"/>
            <a:ext cx="828000" cy="82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410EAD2-82F9-C44F-C830-B94C8EA0D9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85" y="1796451"/>
            <a:ext cx="828000" cy="828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9ED8AA4-F91C-8590-4D4A-67C62F4E31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99" y="2724299"/>
            <a:ext cx="828000" cy="82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6A0BF74-0EF1-0A7F-3936-4D2EBDD68C8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94" y="2793038"/>
            <a:ext cx="828000" cy="82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E18D73B-F217-525D-69FB-58225025B8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3" y="2868351"/>
            <a:ext cx="828000" cy="828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F56F338-EF6D-C688-03D8-A554D2E18FC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49" y="2724299"/>
            <a:ext cx="828000" cy="828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9CD1E16-B522-5085-9A52-6228A36AC5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4" y="2773126"/>
            <a:ext cx="828000" cy="828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A25D413-EBC5-C23C-E655-C3DAEAB493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1" y="1752351"/>
            <a:ext cx="828000" cy="828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59C1A5B-6A3B-FE11-0D8A-06C6E3D805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06" y="1851193"/>
            <a:ext cx="828000" cy="828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763D578-784A-60A7-BBD0-D42ECAE983F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27" y="2773126"/>
            <a:ext cx="828000" cy="828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4899BEF-71D5-2F0F-CFB1-2FB6F9AFBAA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97" y="3794681"/>
            <a:ext cx="828000" cy="828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99A3A69-B076-E162-795C-E67A07977B0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3096028"/>
            <a:ext cx="647700" cy="6477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2E635A49-7BF5-F020-080D-20370CE282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6" y="4993758"/>
            <a:ext cx="1080000" cy="1080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EF7817-A5FA-A2E4-EC51-F43F969955D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38" y="4963326"/>
            <a:ext cx="1080000" cy="1080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767653F-4D83-EB01-6EB8-95FD6039979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8" y="4925404"/>
            <a:ext cx="1080000" cy="1080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574161C-99D1-6FB9-8466-3F67E1D21A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66" y="4925404"/>
            <a:ext cx="1080000" cy="10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0CF3F74-62D4-D3A8-AFC1-0F7B101B8FD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64" y="4860310"/>
            <a:ext cx="1080000" cy="1080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4DC22BA-1DDB-8258-2B52-6A481B46DB1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62" y="4963326"/>
            <a:ext cx="1080000" cy="1080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C6514E4A-577A-EACA-F94B-9BFD05A3933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760" y="4963326"/>
            <a:ext cx="1080000" cy="108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5DAA873-F4A8-CDBD-55E7-CB80902CD42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498718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81F26D-A8C2-4FB9-6020-86793D4D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28" y="1147386"/>
            <a:ext cx="10030640" cy="45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1</cp:revision>
  <dcterms:created xsi:type="dcterms:W3CDTF">2022-10-17T16:08:10Z</dcterms:created>
  <dcterms:modified xsi:type="dcterms:W3CDTF">2022-10-17T17:02:24Z</dcterms:modified>
</cp:coreProperties>
</file>