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09:56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0,'85'98,"421"414,-448-458,93 85,193 138,-163-150,303 206,-201-164,309 134,-236-163,-130-56,-121-43,-7-4,144 77,-25-3,-180-93,75 26,-1-1,-44-15,120 30,-71-24,164 47,-223-66,114 16,-61-14,29 10,203 29,157 5,-58-8,-192-28,-44-1,1384 176,-880-72,-229 1,-165-10,-166-58,101 51,-173-75,99 50,201 85,-156-77,78 27,-145-70,101 29,37 12,-152-45,47 9,-98-15,-66-29,0-2,37 13,-21-10,-24-8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28:29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28:3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28:32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28:32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29:17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1,'35'3,"1"1,-1 2,0 2,-1 1,37 14,37 10,341 98,-359-100,131 62,-18-5,18 7,14 5,65 32,19 9,-91-35,-33-14,92 36,407 64,-290-105,-378-82,0 1,-1 1,1 1,-1 1,29 15,265 136,-122-64,539 240,-389-220,-300-102,174 58,-165-43,-1 2,-1 2,-2 3,49 44,-58-43,38 43,1 2,-52-51,-18-17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42:15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2445 2034,'-15'-19,"1"0,0-1,2 0,-18-37,26 50,-211-349,120 210,-20-7,48 69,23 29,-3 1,-2 3,-2 2,-3 2,-72-49,-338-228,254 185,99 67,85 56,0 2,-2 1,-31-10,-26-13,39 16,-83-22,12 3,-59-19,160 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1T15:42:17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4215 121,'-152'-2,"-164"5,194 7,-70 3,-1258-13,1405-3,-44-7,-37-2,-134-15,97 6,1 4,-253-14,321 33,-132-4,141-9,49 6,-58-3,-73 9,146-1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91AEF-496D-B8F7-E52E-430A21014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A7D09-8602-F74D-073B-D749490D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34A5-AA38-2B5B-51CA-1041FFB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A9C22-15A2-D73B-0082-CC677BEB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E1100-B311-85C3-5B65-20877729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86B7-F529-5B2C-707E-D6151FF2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AE73C-6342-265F-20BA-7CB95D69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AEC9F-753F-834D-28D7-46906836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4DA6C-71EB-0250-46DD-08E58884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C2B09-7772-66DF-5015-C7AF5561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8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0875F-BA60-AD0E-6517-B256D40E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27A6E-6D15-F915-2FA5-33DD6EDC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F44BC-D2C6-9B1C-BCE8-D97C055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9BF38-63A7-A918-7CA8-D67C1D55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DF58C-88A6-9536-E769-1099512E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0B27-D1B3-7207-85C7-74D37A67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0695D-71CD-8203-5DDE-8BA5D66D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77542-34CF-FF32-6CC0-792681D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51B00-C51B-0796-0CA3-307F37F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D708D-3F82-8F6D-0B4B-B9953DA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6DB5-0DB2-3888-483D-16CACC31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21883-B0D1-4C37-DE53-9B77FFCA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E3D03-320E-D34C-823F-D6053F90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B8552-BACD-BFD0-9696-1F55F43F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59783-DB0B-EC83-C8C3-A1275241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7803-D009-C432-002A-B45DA0B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C42F4-D6BE-F8B7-6E7F-62C26F824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9D8E9-7785-422F-861D-53D8D023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C644F-358C-2E48-218E-188E2F9C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90346-4179-5528-6503-ACFE9AC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67D0F-D3D5-C49A-CFF3-5C179882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5E86B-0EC1-01DF-0BFB-25087382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05AD6-F431-2C41-891D-3638378F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72C30-4AB2-099B-A7B7-029A03A3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AA2AE0-A624-5D98-C821-02C553D3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10B549-54F6-2E36-27C5-3E4A7E7A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5AB5D-16F9-2BB7-836A-A4E0F4D2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410BD-A4C9-D6A5-554D-C5A17CD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1FAE3-6E58-A316-F2FD-8C1C7A1C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53A6C-CE66-BE98-47AC-3D6F9854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CC5A1-4012-7F28-7C76-E3CB8A1C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16791-A3E4-607F-DC41-294379F5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C4BF9-6869-0799-A049-06662CD6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1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9484E-6FDC-8182-E31F-B24464D0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33288-ED14-D4D2-35A1-217455F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DC468-784C-3AA1-EE6B-5E0CA8D9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5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E9B90-CFA0-415B-AEBA-F379F2AA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8C7D7-A0AA-7FC2-FFE1-55B950CF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6CF7E-D7C8-28DF-8F07-9D909B21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1992C-57B9-437B-021D-67F5A374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BDEEC-ACA9-032D-18DF-A0ADD0A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0F246-EB3E-2C37-AB3F-B8887EFA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4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0240-3300-3617-6DE1-7296174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135F3-1D1D-75F7-F544-AC8184351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91B8B-248C-BE59-ED39-07D590D4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83922-AAE4-33D7-D841-19FC141D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B9467-03B2-7777-EF55-915A7DA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D4AEB-BBC6-000A-EDCB-D360818E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9E6E9-3E24-E8BD-FCC5-C09D93DB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45AD5-F278-8EAA-DADD-BA03D1E8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9B8C-A449-1721-CD01-9491742B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8411-0992-44D7-89CC-79AC4DD451C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7D6C-74F9-B6C6-46B6-2C22E4480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DCDA6-B9B2-F53C-1622-D571181BD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1229-050E-44C3-8014-B6CD42D6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B4DE3B-7359-757F-D232-6F8C9A0EFBA6}"/>
              </a:ext>
            </a:extLst>
          </p:cNvPr>
          <p:cNvSpPr/>
          <p:nvPr/>
        </p:nvSpPr>
        <p:spPr>
          <a:xfrm>
            <a:off x="1992703" y="3489385"/>
            <a:ext cx="621102" cy="431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몬스터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5368CA-30BE-0030-758A-5125B550EFD9}"/>
              </a:ext>
            </a:extLst>
          </p:cNvPr>
          <p:cNvSpPr/>
          <p:nvPr/>
        </p:nvSpPr>
        <p:spPr>
          <a:xfrm>
            <a:off x="1975450" y="4334769"/>
            <a:ext cx="655607" cy="4744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AE2BB7-35BD-490D-A4B6-63FFE2F88D1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3254" y="3920705"/>
            <a:ext cx="0" cy="4140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30BB5-1310-0534-83FE-531CD9BD5D77}"/>
              </a:ext>
            </a:extLst>
          </p:cNvPr>
          <p:cNvSpPr/>
          <p:nvPr/>
        </p:nvSpPr>
        <p:spPr>
          <a:xfrm>
            <a:off x="9437292" y="3775492"/>
            <a:ext cx="822386" cy="431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268A7C-F2A6-221A-8035-454724F8D2F7}"/>
              </a:ext>
            </a:extLst>
          </p:cNvPr>
          <p:cNvSpPr/>
          <p:nvPr/>
        </p:nvSpPr>
        <p:spPr>
          <a:xfrm>
            <a:off x="9520681" y="4571995"/>
            <a:ext cx="655607" cy="4744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FF6F8E-D6FC-6BA8-0207-37673369C56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848485" y="4206812"/>
            <a:ext cx="0" cy="3651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81ACFAB6-5476-36D8-F330-4AC2CE37E4D9}"/>
              </a:ext>
            </a:extLst>
          </p:cNvPr>
          <p:cNvSpPr/>
          <p:nvPr/>
        </p:nvSpPr>
        <p:spPr>
          <a:xfrm>
            <a:off x="4960099" y="2927890"/>
            <a:ext cx="1250830" cy="43132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6661A4-57A3-D89D-05F5-778A3E8AB03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17367" y="2253171"/>
            <a:ext cx="954740" cy="67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CC655FA-95A5-25CF-9106-F16BDBE8BC5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824604" y="3252819"/>
            <a:ext cx="1623287" cy="24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B40B32-B25B-40AD-2493-2829501C8649}"/>
              </a:ext>
            </a:extLst>
          </p:cNvPr>
          <p:cNvSpPr txBox="1"/>
          <p:nvPr/>
        </p:nvSpPr>
        <p:spPr>
          <a:xfrm>
            <a:off x="7267682" y="26736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538C6C-78FE-0A9C-7DCE-21325042FABA}"/>
              </a:ext>
            </a:extLst>
          </p:cNvPr>
          <p:cNvCxnSpPr>
            <a:cxnSpLocks/>
          </p:cNvCxnSpPr>
          <p:nvPr/>
        </p:nvCxnSpPr>
        <p:spPr>
          <a:xfrm flipH="1" flipV="1">
            <a:off x="6909759" y="2522986"/>
            <a:ext cx="1107969" cy="9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69C76FA-80AD-B34A-09E3-E214ED8EB755}"/>
              </a:ext>
            </a:extLst>
          </p:cNvPr>
          <p:cNvCxnSpPr>
            <a:cxnSpLocks/>
          </p:cNvCxnSpPr>
          <p:nvPr/>
        </p:nvCxnSpPr>
        <p:spPr>
          <a:xfrm flipH="1">
            <a:off x="2615348" y="2912018"/>
            <a:ext cx="660106" cy="6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72D0C78-827B-5C35-8610-27489C8F5776}"/>
              </a:ext>
            </a:extLst>
          </p:cNvPr>
          <p:cNvSpPr txBox="1"/>
          <p:nvPr/>
        </p:nvSpPr>
        <p:spPr>
          <a:xfrm>
            <a:off x="2303253" y="294161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HP </a:t>
            </a:r>
            <a:r>
              <a:rPr lang="ko-KR" altLang="en-US" sz="1200" b="1"/>
              <a:t>감소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A218D1B-052D-9D50-799B-2A66A45925E5}"/>
              </a:ext>
            </a:extLst>
          </p:cNvPr>
          <p:cNvSpPr/>
          <p:nvPr/>
        </p:nvSpPr>
        <p:spPr>
          <a:xfrm>
            <a:off x="3768306" y="959324"/>
            <a:ext cx="966158" cy="4744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 주인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82CEC4-E7AA-D20D-0950-51FFC617BC68}"/>
              </a:ext>
            </a:extLst>
          </p:cNvPr>
          <p:cNvSpPr/>
          <p:nvPr/>
        </p:nvSpPr>
        <p:spPr>
          <a:xfrm>
            <a:off x="4206816" y="1821851"/>
            <a:ext cx="621102" cy="431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endParaRPr lang="en-US" altLang="ko-KR" sz="11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291169-89CE-5EF0-367B-F17AA1B2E36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4251385" y="1433777"/>
            <a:ext cx="265982" cy="388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7F712B7-1C69-F459-E4E7-C03196F5CED1}"/>
              </a:ext>
            </a:extLst>
          </p:cNvPr>
          <p:cNvSpPr/>
          <p:nvPr/>
        </p:nvSpPr>
        <p:spPr>
          <a:xfrm>
            <a:off x="6001620" y="2148585"/>
            <a:ext cx="1250830" cy="43132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반격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3B45B6-2CA9-71E5-E9D2-0197D8A7011C}"/>
              </a:ext>
            </a:extLst>
          </p:cNvPr>
          <p:cNvCxnSpPr>
            <a:cxnSpLocks/>
          </p:cNvCxnSpPr>
          <p:nvPr/>
        </p:nvCxnSpPr>
        <p:spPr>
          <a:xfrm flipH="1" flipV="1">
            <a:off x="4864988" y="2008158"/>
            <a:ext cx="1395331" cy="24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2AE77203-2CE5-F666-9A87-67825D0E8561}"/>
              </a:ext>
            </a:extLst>
          </p:cNvPr>
          <p:cNvSpPr/>
          <p:nvPr/>
        </p:nvSpPr>
        <p:spPr>
          <a:xfrm>
            <a:off x="2873680" y="2562649"/>
            <a:ext cx="1250830" cy="43132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데미지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5C22A9-C32F-DE97-BFB8-47E4FDDDB7B0}"/>
              </a:ext>
            </a:extLst>
          </p:cNvPr>
          <p:cNvCxnSpPr>
            <a:cxnSpLocks/>
          </p:cNvCxnSpPr>
          <p:nvPr/>
        </p:nvCxnSpPr>
        <p:spPr>
          <a:xfrm flipH="1">
            <a:off x="3695599" y="2148585"/>
            <a:ext cx="509673" cy="4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8299CD-6E74-A6B8-E73A-EA37AB6FF72F}"/>
              </a:ext>
            </a:extLst>
          </p:cNvPr>
          <p:cNvSpPr txBox="1"/>
          <p:nvPr/>
        </p:nvSpPr>
        <p:spPr>
          <a:xfrm>
            <a:off x="3011261" y="2136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이펙트 주인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9D110F5-AF11-33B2-FB4C-3D1083F36676}"/>
              </a:ext>
            </a:extLst>
          </p:cNvPr>
          <p:cNvSpPr/>
          <p:nvPr/>
        </p:nvSpPr>
        <p:spPr>
          <a:xfrm>
            <a:off x="7447891" y="3252819"/>
            <a:ext cx="724199" cy="484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패링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69F99E-BE73-EEDE-D7AF-38FE1B069620}"/>
              </a:ext>
            </a:extLst>
          </p:cNvPr>
          <p:cNvCxnSpPr>
            <a:cxnSpLocks/>
          </p:cNvCxnSpPr>
          <p:nvPr/>
        </p:nvCxnSpPr>
        <p:spPr>
          <a:xfrm>
            <a:off x="8172090" y="3705045"/>
            <a:ext cx="1221477" cy="42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DFC9B59-8D9F-7A3F-3EF9-C11009A32576}"/>
              </a:ext>
            </a:extLst>
          </p:cNvPr>
          <p:cNvSpPr txBox="1"/>
          <p:nvPr/>
        </p:nvSpPr>
        <p:spPr>
          <a:xfrm>
            <a:off x="8588276" y="35990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실패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EC834-9A70-C238-A127-95EF0E3EF143}"/>
              </a:ext>
            </a:extLst>
          </p:cNvPr>
          <p:cNvSpPr txBox="1"/>
          <p:nvPr/>
        </p:nvSpPr>
        <p:spPr>
          <a:xfrm>
            <a:off x="6480716" y="307475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HP</a:t>
            </a:r>
            <a:r>
              <a:rPr lang="ko-KR" altLang="en-US" sz="1200" b="1"/>
              <a:t>감소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328F4E-6C0C-CBEE-C667-E97565AA31DF}"/>
              </a:ext>
            </a:extLst>
          </p:cNvPr>
          <p:cNvSpPr txBox="1"/>
          <p:nvPr/>
        </p:nvSpPr>
        <p:spPr>
          <a:xfrm>
            <a:off x="5472107" y="18946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이펙트 삭제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4F601865-EA93-840E-E324-16E88F936DB9}"/>
                  </a:ext>
                </a:extLst>
              </p14:cNvPr>
              <p14:cNvContentPartPr/>
              <p14:nvPr/>
            </p14:nvContentPartPr>
            <p14:xfrm>
              <a:off x="4597465" y="2285898"/>
              <a:ext cx="4669560" cy="174888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4F601865-EA93-840E-E324-16E88F936D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465" y="2177898"/>
                <a:ext cx="4777200" cy="19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5235800C-A83D-7E34-EEED-FC55B6860E94}"/>
                  </a:ext>
                </a:extLst>
              </p14:cNvPr>
              <p14:cNvContentPartPr/>
              <p14:nvPr/>
            </p14:nvContentPartPr>
            <p14:xfrm>
              <a:off x="8280985" y="3691698"/>
              <a:ext cx="360" cy="36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5235800C-A83D-7E34-EEED-FC55B6860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985" y="358369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BA4E65CD-9089-7D29-F3CC-8E2C8F5D6493}"/>
                  </a:ext>
                </a:extLst>
              </p14:cNvPr>
              <p14:cNvContentPartPr/>
              <p14:nvPr/>
            </p14:nvContentPartPr>
            <p14:xfrm>
              <a:off x="8350105" y="3760818"/>
              <a:ext cx="360" cy="3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BA4E65CD-9089-7D29-F3CC-8E2C8F5D64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6105" y="36528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CC5DE0BA-97AA-EA29-3535-8212E73CA693}"/>
                  </a:ext>
                </a:extLst>
              </p14:cNvPr>
              <p14:cNvContentPartPr/>
              <p14:nvPr/>
            </p14:nvContentPartPr>
            <p14:xfrm>
              <a:off x="8557105" y="3881778"/>
              <a:ext cx="360" cy="3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CC5DE0BA-97AA-EA29-3535-8212E73CA6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3465" y="377377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BD2913F3-880E-50EC-ACF3-E599C85CB72E}"/>
                  </a:ext>
                </a:extLst>
              </p14:cNvPr>
              <p14:cNvContentPartPr/>
              <p14:nvPr/>
            </p14:nvContentPartPr>
            <p14:xfrm>
              <a:off x="8557105" y="3820938"/>
              <a:ext cx="360" cy="36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BD2913F3-880E-50EC-ACF3-E599C85CB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3465" y="3713298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34CA060-6EAE-CF57-C12D-2CDA03E3E971}"/>
              </a:ext>
            </a:extLst>
          </p:cNvPr>
          <p:cNvCxnSpPr>
            <a:cxnSpLocks/>
          </p:cNvCxnSpPr>
          <p:nvPr/>
        </p:nvCxnSpPr>
        <p:spPr>
          <a:xfrm flipH="1" flipV="1">
            <a:off x="4924319" y="2192939"/>
            <a:ext cx="2472632" cy="10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EB7BD9-AB21-43B8-C296-EF525832E50D}"/>
              </a:ext>
            </a:extLst>
          </p:cNvPr>
          <p:cNvSpPr txBox="1"/>
          <p:nvPr/>
        </p:nvSpPr>
        <p:spPr>
          <a:xfrm>
            <a:off x="5565953" y="26428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이펙트 삭제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AFCD47-5558-FF9E-05FC-F713BDCF44F0}"/>
              </a:ext>
            </a:extLst>
          </p:cNvPr>
          <p:cNvSpPr txBox="1"/>
          <p:nvPr/>
        </p:nvSpPr>
        <p:spPr>
          <a:xfrm>
            <a:off x="7156138" y="31221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실패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BA4E65F7-C3BD-D2B8-AA16-F0EA458F8E27}"/>
                  </a:ext>
                </a:extLst>
              </p14:cNvPr>
              <p14:cNvContentPartPr/>
              <p14:nvPr/>
            </p14:nvContentPartPr>
            <p14:xfrm>
              <a:off x="5020105" y="2242338"/>
              <a:ext cx="2453760" cy="101124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BA4E65F7-C3BD-D2B8-AA16-F0EA458F8E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6465" y="2134698"/>
                <a:ext cx="256140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81DDE027-946D-5604-E012-BA9DA112CC05}"/>
                  </a:ext>
                </a:extLst>
              </p14:cNvPr>
              <p14:cNvContentPartPr/>
              <p14:nvPr/>
            </p14:nvContentPartPr>
            <p14:xfrm>
              <a:off x="6934945" y="2519898"/>
              <a:ext cx="880560" cy="73224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81DDE027-946D-5604-E012-BA9DA112CC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0945" y="2412258"/>
                <a:ext cx="9882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DCBE7C15-7943-5871-8889-E5E42CCE0A27}"/>
                  </a:ext>
                </a:extLst>
              </p14:cNvPr>
              <p14:cNvContentPartPr/>
              <p14:nvPr/>
            </p14:nvContentPartPr>
            <p14:xfrm>
              <a:off x="4900585" y="1983498"/>
              <a:ext cx="1517760" cy="5256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DCBE7C15-7943-5871-8889-E5E42CCE0A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6585" y="1875498"/>
                <a:ext cx="162540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0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2</cp:revision>
  <dcterms:created xsi:type="dcterms:W3CDTF">2022-11-01T09:56:33Z</dcterms:created>
  <dcterms:modified xsi:type="dcterms:W3CDTF">2022-11-01T16:05:20Z</dcterms:modified>
</cp:coreProperties>
</file>