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1646"/>
    <a:srgbClr val="894389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D2D84-E7DA-5639-BF82-C16D9FF4A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CA6B69-9CB3-E35B-E544-B12A4F211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C2C9C4-B565-E9DC-BC1F-EB242A3C3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FE86-B9E0-411E-915D-EE314F29C1FE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19F84B-EBA9-A8D2-71BF-5E16FC1F4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2AEBEC-150F-C4DF-56E5-A35ED0BE9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F5C60-ECFD-44CF-851E-5B21BEED3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532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454A9-3CB7-A7F9-0853-8E1C436D9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62A391-BBD8-2EBF-D5D4-81247C3EC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ACCDA7-CE7B-8AAD-6AEB-C599C3A18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FE86-B9E0-411E-915D-EE314F29C1FE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E52B4B-C24E-B566-6073-EE7CD3871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8C0A82-2C76-4A60-0124-782F26B6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F5C60-ECFD-44CF-851E-5B21BEED3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451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A7F75C-54FB-D51D-36BF-30D00BDD0A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2A7266-582A-0035-2E12-98A8EC9F8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CE78A6-F471-7AFB-CE7A-682E84E32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FE86-B9E0-411E-915D-EE314F29C1FE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165C3D-6175-CD28-5933-8BC7F10ED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8BA583-3AD0-DCF4-09CC-A7120659B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F5C60-ECFD-44CF-851E-5B21BEED3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85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C287F-5D18-8C84-0E28-9901AEB2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CFF6D9-150B-3519-C477-7E3AC107A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2959DF-BDA4-9150-A522-A96036BDC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FE86-B9E0-411E-915D-EE314F29C1FE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1F1FB0-7E75-401A-6034-DD59001A5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573881-A30C-6454-13F5-5FAA30D17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F5C60-ECFD-44CF-851E-5B21BEED3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245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97DF2-9DC9-B05A-3756-7596FEE6C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C53CEE-C61D-CB13-DC2D-217DDFB89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744CA3-ED11-7591-71B7-98B7CE427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FE86-B9E0-411E-915D-EE314F29C1FE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F1B31F-70B0-A21B-BE9B-E263DACC0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FE74EC-496E-3CC3-F4E4-4D8F55743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F5C60-ECFD-44CF-851E-5B21BEED3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08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C43C9-6BD3-45D2-754D-783A88379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355151-B71E-DB5D-9A2C-834E06D6D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53C784-B3B4-A0E3-3D4F-10B39B5DE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A8BA33-FCAB-A342-CF28-4ACC24F45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FE86-B9E0-411E-915D-EE314F29C1FE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2E16E0-E7D9-83FF-14B2-4DEF0B611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CA1B76-A261-F7FC-8F94-916CD10F9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F5C60-ECFD-44CF-851E-5B21BEED3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58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26BCF-697D-427F-0ADE-892050E20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413363-A4C7-906F-5B32-FFCF91A18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4DB403-4A32-4C8C-227F-60B4333AE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51B974-B8A7-DB2A-03F8-DDE4D3C28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3142D2-79ED-F86D-CA37-1AE65FF86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DD4D4A8-FAFB-A61B-53F7-3772B95B0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FE86-B9E0-411E-915D-EE314F29C1FE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F5AAE0-28D1-BB6F-E3A1-B28AC8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B549A3-BBF4-ECDB-FC14-E2C8485A8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F5C60-ECFD-44CF-851E-5B21BEED3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488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83B75-F566-F9AF-6B9F-85A1D1C6E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9542E4-2423-41D8-14E8-7B42BE7AB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FE86-B9E0-411E-915D-EE314F29C1FE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21658F-AEF5-5B74-68E2-403ABEBF6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F14C7A-0B20-1E64-43E5-0A21BC4A7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F5C60-ECFD-44CF-851E-5B21BEED3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28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0C5EE7-740E-53F5-E471-7F792494E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FE86-B9E0-411E-915D-EE314F29C1FE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C8E5F4-8CF9-B994-2E0D-8F39AF4AB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B96C4D-81A0-819B-8193-73EAF6B99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F5C60-ECFD-44CF-851E-5B21BEED3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920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6E303-D861-22C8-7908-82C14F603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DFA4FD-A503-13B2-1DC7-3FE89DECF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8F3A2E-9321-DDAE-CE83-45A930A50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4A9FE9-74FA-6EE4-99F5-73878DA48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FE86-B9E0-411E-915D-EE314F29C1FE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F34366-11EE-7F2F-D7C7-412041AF3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DC418B-EE38-81D5-3B3C-63BC22000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F5C60-ECFD-44CF-851E-5B21BEED3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58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0D2D8-4ACB-C170-0237-AE8F33629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9ABE07-117D-CD14-9719-043815F45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1300E9-BCD2-4D28-670C-06C8B245A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D1296A-11F8-79C0-1CAE-5AC86B5F0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FE86-B9E0-411E-915D-EE314F29C1FE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46591E-C657-A3AC-C224-0231FD0EF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AA7E2A-FA5E-3598-3982-2527EF26F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F5C60-ECFD-44CF-851E-5B21BEED3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18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FA6E57-7979-456E-D16E-A7F2CD612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CD4D48-D245-0728-BF31-FBA5645E8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A68EA9-F3B8-1085-94DB-34CE86B308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1FE86-B9E0-411E-915D-EE314F29C1FE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5D55AE-B9A7-1CE0-7C2F-67181BBC5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A571B-FEDD-BF12-FA6B-70ED2096A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F5C60-ECFD-44CF-851E-5B21BEED3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06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2AC784-87C2-C79D-7830-021E2858B504}"/>
              </a:ext>
            </a:extLst>
          </p:cNvPr>
          <p:cNvSpPr txBox="1"/>
          <p:nvPr/>
        </p:nvSpPr>
        <p:spPr>
          <a:xfrm>
            <a:off x="163902" y="13802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게임 컨셉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5976F3-F448-C2D9-AB2C-F2108D91B7E1}"/>
              </a:ext>
            </a:extLst>
          </p:cNvPr>
          <p:cNvSpPr txBox="1"/>
          <p:nvPr/>
        </p:nvSpPr>
        <p:spPr>
          <a:xfrm>
            <a:off x="431321" y="750498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장르 </a:t>
            </a:r>
            <a:r>
              <a:rPr lang="en-US" altLang="ko-KR"/>
              <a:t>: </a:t>
            </a:r>
            <a:r>
              <a:rPr lang="ko-KR" altLang="en-US"/>
              <a:t>로그라이트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65AF34-FF3D-8D4C-8311-8B6723F1F575}"/>
              </a:ext>
            </a:extLst>
          </p:cNvPr>
          <p:cNvSpPr txBox="1"/>
          <p:nvPr/>
        </p:nvSpPr>
        <p:spPr>
          <a:xfrm>
            <a:off x="431321" y="123932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주제 </a:t>
            </a:r>
            <a:r>
              <a:rPr lang="en-US" altLang="ko-KR"/>
              <a:t>: </a:t>
            </a:r>
            <a:r>
              <a:rPr lang="ko-KR" altLang="en-US"/>
              <a:t>패링전사</a:t>
            </a:r>
            <a:r>
              <a:rPr lang="en-US" altLang="ko-KR"/>
              <a:t>(?)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88EA1D-07C9-C4AD-B2CA-A7482AC95658}"/>
              </a:ext>
            </a:extLst>
          </p:cNvPr>
          <p:cNvSpPr txBox="1"/>
          <p:nvPr/>
        </p:nvSpPr>
        <p:spPr>
          <a:xfrm>
            <a:off x="431321" y="1728158"/>
            <a:ext cx="952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주 시스템 </a:t>
            </a:r>
            <a:r>
              <a:rPr lang="en-US" altLang="ko-KR"/>
              <a:t>: </a:t>
            </a:r>
            <a:r>
              <a:rPr lang="ko-KR" altLang="en-US"/>
              <a:t>적의 공격에 알맞은 타이밍으로 반격하는 형식으로 스테이지를 깨나갈 수 있다</a:t>
            </a:r>
            <a:r>
              <a:rPr lang="en-US" altLang="ko-KR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BA5313-E2B0-F3CB-9EB9-01012C538BB1}"/>
              </a:ext>
            </a:extLst>
          </p:cNvPr>
          <p:cNvSpPr txBox="1"/>
          <p:nvPr/>
        </p:nvSpPr>
        <p:spPr>
          <a:xfrm>
            <a:off x="431321" y="2967335"/>
            <a:ext cx="119587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스토리</a:t>
            </a:r>
            <a:r>
              <a:rPr lang="en-US" altLang="ko-KR"/>
              <a:t>(</a:t>
            </a:r>
            <a:r>
              <a:rPr lang="ko-KR" altLang="en-US"/>
              <a:t>필요 있을 진 모르겠지만</a:t>
            </a:r>
            <a:r>
              <a:rPr lang="en-US" altLang="ko-KR"/>
              <a:t>)</a:t>
            </a:r>
          </a:p>
          <a:p>
            <a:r>
              <a:rPr lang="en-US" altLang="ko-KR"/>
              <a:t> - </a:t>
            </a:r>
            <a:r>
              <a:rPr lang="ko-KR" altLang="en-US"/>
              <a:t>용사가 마왕에게 방패 이외엔 들 수 없는 저주를 건다</a:t>
            </a:r>
            <a:r>
              <a:rPr lang="en-US" altLang="ko-KR"/>
              <a:t>. </a:t>
            </a:r>
            <a:r>
              <a:rPr lang="ko-KR" altLang="en-US"/>
              <a:t>그래서 이 저주를 풀려고 마왕에가 다시 찾아가는 스토리</a:t>
            </a:r>
            <a:endParaRPr lang="en-US" altLang="ko-KR"/>
          </a:p>
          <a:p>
            <a:r>
              <a:rPr lang="en-US" altLang="ko-KR"/>
              <a:t>    (</a:t>
            </a:r>
            <a:r>
              <a:rPr lang="ko-KR" altLang="en-US"/>
              <a:t>근데 마지막엔 방패가 더 세서 저주 풀렸는데 방패만 듬</a:t>
            </a:r>
            <a:r>
              <a:rPr lang="en-US" altLang="ko-KR"/>
              <a:t>. </a:t>
            </a:r>
            <a:r>
              <a:rPr lang="ko-KR" altLang="en-US"/>
              <a:t>그리고 결국 방패를 </a:t>
            </a:r>
            <a:r>
              <a:rPr lang="en-US" altLang="ko-KR"/>
              <a:t>2</a:t>
            </a:r>
            <a:r>
              <a:rPr lang="ko-KR" altLang="en-US"/>
              <a:t>개 듬 ㅋㅋ</a:t>
            </a:r>
            <a:r>
              <a:rPr lang="en-US" altLang="ko-KR"/>
              <a:t>;)</a:t>
            </a:r>
          </a:p>
          <a:p>
            <a:r>
              <a:rPr lang="en-US" altLang="ko-KR"/>
              <a:t>                                                                  (1</a:t>
            </a:r>
            <a:r>
              <a:rPr lang="ko-KR" altLang="en-US"/>
              <a:t>회차는 스토리모드 느낌으로다가 난이도 쉽게</a:t>
            </a:r>
            <a:r>
              <a:rPr lang="en-US" altLang="ko-KR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B398CE-61FF-9759-9FFE-F8941CC176BC}"/>
              </a:ext>
            </a:extLst>
          </p:cNvPr>
          <p:cNvSpPr txBox="1"/>
          <p:nvPr/>
        </p:nvSpPr>
        <p:spPr>
          <a:xfrm>
            <a:off x="431320" y="4010163"/>
            <a:ext cx="418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목표 </a:t>
            </a:r>
            <a:r>
              <a:rPr lang="en-US" altLang="ko-KR"/>
              <a:t>: </a:t>
            </a:r>
            <a:r>
              <a:rPr lang="ko-KR" altLang="en-US"/>
              <a:t>마왕을 물리치고 저주를 푸는 것</a:t>
            </a:r>
            <a:endParaRPr lang="en-US" altLang="ko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C338E9-BD67-F52A-A800-3DA674F7AF36}"/>
              </a:ext>
            </a:extLst>
          </p:cNvPr>
          <p:cNvSpPr txBox="1"/>
          <p:nvPr/>
        </p:nvSpPr>
        <p:spPr>
          <a:xfrm>
            <a:off x="431320" y="2255414"/>
            <a:ext cx="1052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서브 시스템 </a:t>
            </a:r>
            <a:r>
              <a:rPr lang="en-US" altLang="ko-KR"/>
              <a:t>: </a:t>
            </a:r>
            <a:r>
              <a:rPr lang="ko-KR" altLang="en-US"/>
              <a:t>방패</a:t>
            </a:r>
            <a:r>
              <a:rPr lang="en-US" altLang="ko-KR"/>
              <a:t>(</a:t>
            </a:r>
            <a:r>
              <a:rPr lang="ko-KR" altLang="en-US"/>
              <a:t>에 따른 특수효과</a:t>
            </a:r>
            <a:r>
              <a:rPr lang="en-US" altLang="ko-KR"/>
              <a:t>, </a:t>
            </a:r>
            <a:r>
              <a:rPr lang="ko-KR" altLang="en-US"/>
              <a:t>수집시스템까지</a:t>
            </a:r>
            <a:r>
              <a:rPr lang="en-US" altLang="ko-KR"/>
              <a:t>), </a:t>
            </a:r>
            <a:r>
              <a:rPr lang="ko-KR" altLang="en-US"/>
              <a:t>강화</a:t>
            </a:r>
            <a:r>
              <a:rPr lang="en-US" altLang="ko-KR"/>
              <a:t>(</a:t>
            </a:r>
            <a:r>
              <a:rPr lang="ko-KR" altLang="en-US"/>
              <a:t>로그라이트이기 때문에 이런 요소 필수</a:t>
            </a:r>
            <a:r>
              <a:rPr lang="en-US" altLang="ko-KR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4552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43D045-4ADB-65F3-80A0-CE0240738E13}"/>
              </a:ext>
            </a:extLst>
          </p:cNvPr>
          <p:cNvSpPr txBox="1"/>
          <p:nvPr/>
        </p:nvSpPr>
        <p:spPr>
          <a:xfrm>
            <a:off x="163902" y="13802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개발 범위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A3B8E8-6A90-D688-41C6-1637B22B0D91}"/>
              </a:ext>
            </a:extLst>
          </p:cNvPr>
          <p:cNvSpPr txBox="1"/>
          <p:nvPr/>
        </p:nvSpPr>
        <p:spPr>
          <a:xfrm>
            <a:off x="478116" y="1032295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캐릭터 컨트롤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02965B-ADC1-F74C-0F45-3034B4D25B33}"/>
              </a:ext>
            </a:extLst>
          </p:cNvPr>
          <p:cNvSpPr txBox="1"/>
          <p:nvPr/>
        </p:nvSpPr>
        <p:spPr>
          <a:xfrm>
            <a:off x="3970316" y="507355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최소 범위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CE6D8F-4B76-745B-06F4-EDE1611D9FB5}"/>
              </a:ext>
            </a:extLst>
          </p:cNvPr>
          <p:cNvSpPr txBox="1"/>
          <p:nvPr/>
        </p:nvSpPr>
        <p:spPr>
          <a:xfrm>
            <a:off x="8641247" y="507354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추가 범위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33AA46-3EF5-37EC-E2EC-B864FF1817ED}"/>
              </a:ext>
            </a:extLst>
          </p:cNvPr>
          <p:cNvSpPr txBox="1"/>
          <p:nvPr/>
        </p:nvSpPr>
        <p:spPr>
          <a:xfrm>
            <a:off x="3139961" y="1032295"/>
            <a:ext cx="2526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상</a:t>
            </a:r>
            <a:r>
              <a:rPr lang="en-US" altLang="ko-KR" sz="1400"/>
              <a:t>,</a:t>
            </a:r>
            <a:r>
              <a:rPr lang="ko-KR" altLang="en-US" sz="1400"/>
              <a:t>하</a:t>
            </a:r>
            <a:r>
              <a:rPr lang="en-US" altLang="ko-KR" sz="1400"/>
              <a:t>,</a:t>
            </a:r>
            <a:r>
              <a:rPr lang="ko-KR" altLang="en-US" sz="1400"/>
              <a:t>좌</a:t>
            </a:r>
            <a:r>
              <a:rPr lang="en-US" altLang="ko-KR" sz="1400"/>
              <a:t>,</a:t>
            </a:r>
            <a:r>
              <a:rPr lang="ko-KR" altLang="en-US" sz="1400"/>
              <a:t>우의 단순 움직임</a:t>
            </a:r>
            <a:endParaRPr lang="en-US" altLang="ko-KR" sz="1400"/>
          </a:p>
          <a:p>
            <a:r>
              <a:rPr lang="ko-KR" altLang="en-US" sz="1400"/>
              <a:t>키보드 입력에 반응하는 반격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47E450-D910-7E21-49EA-DF76D4824B1A}"/>
              </a:ext>
            </a:extLst>
          </p:cNvPr>
          <p:cNvSpPr txBox="1"/>
          <p:nvPr/>
        </p:nvSpPr>
        <p:spPr>
          <a:xfrm>
            <a:off x="7428575" y="1032295"/>
            <a:ext cx="27687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전방향으로 자연스러운 움직임</a:t>
            </a:r>
            <a:endParaRPr lang="en-US" altLang="ko-KR" sz="1400"/>
          </a:p>
          <a:p>
            <a:r>
              <a:rPr lang="ko-KR" altLang="en-US" sz="1400"/>
              <a:t>딜레이 없는 반격</a:t>
            </a:r>
            <a:endParaRPr lang="en-US" altLang="ko-KR" sz="1400"/>
          </a:p>
          <a:p>
            <a:r>
              <a:rPr lang="ko-KR" altLang="en-US" sz="1400"/>
              <a:t>다양한 입력에 따라 다른 반격들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1108C0-B3AB-12DB-5C1A-A697AEEB828A}"/>
              </a:ext>
            </a:extLst>
          </p:cNvPr>
          <p:cNvSpPr txBox="1"/>
          <p:nvPr/>
        </p:nvSpPr>
        <p:spPr>
          <a:xfrm>
            <a:off x="478116" y="1884043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캐릭터 기술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BEA6DD-E323-126B-1AA3-002C2162F5E3}"/>
              </a:ext>
            </a:extLst>
          </p:cNvPr>
          <p:cNvSpPr txBox="1"/>
          <p:nvPr/>
        </p:nvSpPr>
        <p:spPr>
          <a:xfrm>
            <a:off x="3139961" y="1884043"/>
            <a:ext cx="2576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Z</a:t>
            </a:r>
            <a:r>
              <a:rPr lang="ko-KR" altLang="en-US" sz="1400"/>
              <a:t>키 입력 시 앞으로 짧은 대쉬</a:t>
            </a:r>
            <a:endParaRPr lang="en-US" altLang="ko-KR" sz="1400"/>
          </a:p>
          <a:p>
            <a:r>
              <a:rPr lang="en-US" altLang="ko-KR" sz="1400"/>
              <a:t>(</a:t>
            </a:r>
            <a:r>
              <a:rPr lang="ko-KR" altLang="en-US" sz="1400"/>
              <a:t>방패로 밀치기</a:t>
            </a:r>
            <a:r>
              <a:rPr lang="en-US" altLang="ko-KR" sz="140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D3E702-599E-29F9-BD9F-D7A225DE29BE}"/>
              </a:ext>
            </a:extLst>
          </p:cNvPr>
          <p:cNvSpPr txBox="1"/>
          <p:nvPr/>
        </p:nvSpPr>
        <p:spPr>
          <a:xfrm>
            <a:off x="7428575" y="1884043"/>
            <a:ext cx="36231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(</a:t>
            </a:r>
            <a:r>
              <a:rPr lang="ko-KR" altLang="en-US" sz="1400"/>
              <a:t>특정 방패 착용시</a:t>
            </a:r>
            <a:r>
              <a:rPr lang="en-US" altLang="ko-KR" sz="1400"/>
              <a:t>)</a:t>
            </a:r>
          </a:p>
          <a:p>
            <a:r>
              <a:rPr lang="en-US" altLang="ko-KR" sz="1400"/>
              <a:t>-</a:t>
            </a:r>
            <a:r>
              <a:rPr lang="ko-KR" altLang="en-US" sz="1400"/>
              <a:t>대쉬에 특수효과</a:t>
            </a:r>
            <a:endParaRPr lang="en-US" altLang="ko-KR" sz="1400"/>
          </a:p>
          <a:p>
            <a:r>
              <a:rPr lang="en-US" altLang="ko-KR" sz="1400"/>
              <a:t>-</a:t>
            </a:r>
            <a:r>
              <a:rPr lang="ko-KR" altLang="en-US" sz="1400"/>
              <a:t>반격 성공 시 추가입력으로 추가공격 가능</a:t>
            </a:r>
            <a:endParaRPr lang="en-US" altLang="ko-KR" sz="1400"/>
          </a:p>
          <a:p>
            <a:r>
              <a:rPr lang="en-US" altLang="ko-KR" sz="1400"/>
              <a:t>-</a:t>
            </a:r>
            <a:r>
              <a:rPr lang="ko-KR" altLang="en-US" sz="1400"/>
              <a:t>반격 후 추가 공격 가능</a:t>
            </a:r>
            <a:endParaRPr lang="en-US" altLang="ko-KR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9C3E8E-9C54-CCBA-4F1A-0DB78ACE8C35}"/>
              </a:ext>
            </a:extLst>
          </p:cNvPr>
          <p:cNvSpPr txBox="1"/>
          <p:nvPr/>
        </p:nvSpPr>
        <p:spPr>
          <a:xfrm>
            <a:off x="478116" y="291020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200EFE-B369-F36E-B535-F9D7D677EED4}"/>
              </a:ext>
            </a:extLst>
          </p:cNvPr>
          <p:cNvSpPr txBox="1"/>
          <p:nvPr/>
        </p:nvSpPr>
        <p:spPr>
          <a:xfrm>
            <a:off x="3139961" y="2910202"/>
            <a:ext cx="3437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대지</a:t>
            </a:r>
            <a:r>
              <a:rPr lang="en-US" altLang="ko-KR" sz="1400"/>
              <a:t>-&gt;</a:t>
            </a:r>
            <a:r>
              <a:rPr lang="ko-KR" altLang="en-US" sz="1400"/>
              <a:t>용암지대</a:t>
            </a:r>
            <a:r>
              <a:rPr lang="en-US" altLang="ko-KR" sz="1400"/>
              <a:t>-&gt;</a:t>
            </a:r>
            <a:r>
              <a:rPr lang="ko-KR" altLang="en-US" sz="1400"/>
              <a:t>마왕으로 구성</a:t>
            </a:r>
            <a:r>
              <a:rPr lang="en-US" altLang="ko-KR" sz="1400"/>
              <a:t>.</a:t>
            </a:r>
            <a:r>
              <a:rPr lang="ko-KR" altLang="en-US" sz="140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BD29C4-DAFD-80EB-D23B-384F614CAAC4}"/>
              </a:ext>
            </a:extLst>
          </p:cNvPr>
          <p:cNvSpPr txBox="1"/>
          <p:nvPr/>
        </p:nvSpPr>
        <p:spPr>
          <a:xfrm>
            <a:off x="7428574" y="2910202"/>
            <a:ext cx="4474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두 개의 층으로 이루어져있으며 </a:t>
            </a:r>
            <a:r>
              <a:rPr lang="en-US" altLang="ko-KR" sz="1400"/>
              <a:t>2</a:t>
            </a:r>
            <a:r>
              <a:rPr lang="ko-KR" altLang="en-US" sz="1400"/>
              <a:t>층에는 보스가 있다</a:t>
            </a:r>
            <a:r>
              <a:rPr lang="en-US" altLang="ko-KR" sz="1400"/>
              <a:t>.</a:t>
            </a:r>
          </a:p>
          <a:p>
            <a:r>
              <a:rPr lang="ko-KR" altLang="en-US" sz="1400"/>
              <a:t>특수 </a:t>
            </a:r>
            <a:r>
              <a:rPr lang="en-US" altLang="ko-KR" sz="1400"/>
              <a:t>NPC </a:t>
            </a:r>
            <a:r>
              <a:rPr lang="ko-KR" altLang="en-US" sz="1400"/>
              <a:t>추가</a:t>
            </a:r>
            <a:endParaRPr lang="en-US" altLang="ko-KR" sz="1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B2C114-0089-56CE-8BE8-BEB477543EA1}"/>
              </a:ext>
            </a:extLst>
          </p:cNvPr>
          <p:cNvSpPr txBox="1"/>
          <p:nvPr/>
        </p:nvSpPr>
        <p:spPr>
          <a:xfrm>
            <a:off x="478116" y="3640021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적 </a:t>
            </a:r>
            <a:r>
              <a:rPr lang="en-US" altLang="ko-KR" sz="1400"/>
              <a:t>AI</a:t>
            </a:r>
            <a:endParaRPr lang="ko-KR" altLang="en-US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0E29C7-AF0E-27DF-819B-1498A8F29BB2}"/>
              </a:ext>
            </a:extLst>
          </p:cNvPr>
          <p:cNvSpPr txBox="1"/>
          <p:nvPr/>
        </p:nvSpPr>
        <p:spPr>
          <a:xfrm>
            <a:off x="3139960" y="3640021"/>
            <a:ext cx="41591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적 종류에 따라 </a:t>
            </a:r>
            <a:r>
              <a:rPr lang="en-US" altLang="ko-KR" sz="1400"/>
              <a:t>AI</a:t>
            </a:r>
            <a:r>
              <a:rPr lang="ko-KR" altLang="en-US" sz="1400"/>
              <a:t>가 다름</a:t>
            </a:r>
            <a:endParaRPr lang="en-US" altLang="ko-KR" sz="1400"/>
          </a:p>
          <a:p>
            <a:pPr marL="342900" indent="-342900">
              <a:buAutoNum type="arabicPeriod"/>
            </a:pPr>
            <a:r>
              <a:rPr lang="ko-KR" altLang="en-US" sz="1400"/>
              <a:t>플레이어에게 다가오며 근접공격</a:t>
            </a:r>
            <a:r>
              <a:rPr lang="en-US" altLang="ko-KR" sz="1400"/>
              <a:t>(</a:t>
            </a:r>
            <a:r>
              <a:rPr lang="ko-KR" altLang="en-US" sz="1400"/>
              <a:t>상시 인식</a:t>
            </a:r>
            <a:r>
              <a:rPr lang="en-US" altLang="ko-KR" sz="1400"/>
              <a:t>)</a:t>
            </a:r>
          </a:p>
          <a:p>
            <a:pPr marL="342900" indent="-342900">
              <a:buAutoNum type="arabicPeriod"/>
            </a:pPr>
            <a:r>
              <a:rPr lang="ko-KR" altLang="en-US" sz="1400"/>
              <a:t>플레이어가 사정거리에 들어오면 원거리공격</a:t>
            </a:r>
            <a:endParaRPr lang="en-US" altLang="ko-KR" sz="1400"/>
          </a:p>
          <a:p>
            <a:pPr marL="342900" indent="-342900">
              <a:buAutoNum type="arabicPeriod"/>
            </a:pPr>
            <a:r>
              <a:rPr lang="ko-KR" altLang="en-US" sz="1400"/>
              <a:t>플레이어가 접근하면 도망침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E723B7-1B0B-A288-4D0C-846C5EDF969F}"/>
              </a:ext>
            </a:extLst>
          </p:cNvPr>
          <p:cNvSpPr txBox="1"/>
          <p:nvPr/>
        </p:nvSpPr>
        <p:spPr>
          <a:xfrm>
            <a:off x="7428574" y="3640021"/>
            <a:ext cx="41591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보스의 패턴 추가</a:t>
            </a:r>
            <a:endParaRPr lang="en-US" altLang="ko-KR" sz="1400"/>
          </a:p>
          <a:p>
            <a:r>
              <a:rPr lang="ko-KR" altLang="en-US" sz="1400"/>
              <a:t>적의 상태 추가</a:t>
            </a:r>
            <a:r>
              <a:rPr lang="en-US" altLang="ko-KR" sz="1400"/>
              <a:t>(</a:t>
            </a:r>
            <a:r>
              <a:rPr lang="ko-KR" altLang="en-US" sz="1400"/>
              <a:t>은신</a:t>
            </a:r>
            <a:r>
              <a:rPr lang="en-US" altLang="ko-KR" sz="1400"/>
              <a:t>, </a:t>
            </a:r>
            <a:r>
              <a:rPr lang="ko-KR" altLang="en-US" sz="1400"/>
              <a:t>공중</a:t>
            </a:r>
            <a:r>
              <a:rPr lang="en-US" altLang="ko-KR" sz="1400"/>
              <a:t>, </a:t>
            </a:r>
            <a:r>
              <a:rPr lang="ko-KR" altLang="en-US" sz="1400"/>
              <a:t>지하</a:t>
            </a:r>
            <a:r>
              <a:rPr lang="en-US" altLang="ko-KR" sz="1400"/>
              <a:t>)</a:t>
            </a:r>
          </a:p>
          <a:p>
            <a:r>
              <a:rPr lang="ko-KR" altLang="en-US" sz="1400"/>
              <a:t>적의 속성 추가</a:t>
            </a:r>
            <a:endParaRPr lang="en-US" altLang="ko-KR" sz="1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6031AE-667D-8E94-8F1D-B7148DD0D5D6}"/>
              </a:ext>
            </a:extLst>
          </p:cNvPr>
          <p:cNvSpPr txBox="1"/>
          <p:nvPr/>
        </p:nvSpPr>
        <p:spPr>
          <a:xfrm>
            <a:off x="478116" y="478703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난이도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C26A7D-CF40-E14E-9D24-FDD8EC4A9A74}"/>
              </a:ext>
            </a:extLst>
          </p:cNvPr>
          <p:cNvSpPr txBox="1"/>
          <p:nvPr/>
        </p:nvSpPr>
        <p:spPr>
          <a:xfrm>
            <a:off x="3139959" y="4787032"/>
            <a:ext cx="4159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스테이지가 진행될수록 난이도 증가</a:t>
            </a:r>
            <a:endParaRPr lang="en-US" altLang="ko-KR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B93CA9-45EA-A7FF-20B3-46C5ED58BF65}"/>
              </a:ext>
            </a:extLst>
          </p:cNvPr>
          <p:cNvSpPr txBox="1"/>
          <p:nvPr/>
        </p:nvSpPr>
        <p:spPr>
          <a:xfrm>
            <a:off x="7428573" y="4787032"/>
            <a:ext cx="4474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쉬운난이도로 </a:t>
            </a:r>
            <a:r>
              <a:rPr lang="en-US" altLang="ko-KR" sz="1400"/>
              <a:t>1</a:t>
            </a:r>
            <a:r>
              <a:rPr lang="ko-KR" altLang="en-US" sz="1400"/>
              <a:t>회차</a:t>
            </a:r>
            <a:r>
              <a:rPr lang="en-US" altLang="ko-KR" sz="1400"/>
              <a:t>(</a:t>
            </a:r>
            <a:r>
              <a:rPr lang="ko-KR" altLang="en-US" sz="1400"/>
              <a:t>스토리모드</a:t>
            </a:r>
            <a:r>
              <a:rPr lang="en-US" altLang="ko-KR" sz="1400"/>
              <a:t>)</a:t>
            </a:r>
          </a:p>
          <a:p>
            <a:r>
              <a:rPr lang="ko-KR" altLang="en-US" sz="1400"/>
              <a:t>하드코어모드 추가</a:t>
            </a:r>
            <a:r>
              <a:rPr lang="en-US" altLang="ko-KR" sz="1400"/>
              <a:t>(</a:t>
            </a:r>
            <a:r>
              <a:rPr lang="ko-KR" altLang="en-US" sz="1400"/>
              <a:t>적 체력</a:t>
            </a:r>
            <a:r>
              <a:rPr lang="en-US" altLang="ko-KR" sz="1400"/>
              <a:t>, </a:t>
            </a:r>
            <a:r>
              <a:rPr lang="ko-KR" altLang="en-US" sz="1400"/>
              <a:t>공격력 상승</a:t>
            </a:r>
            <a:r>
              <a:rPr lang="en-US" altLang="ko-KR" sz="1400"/>
              <a:t>, </a:t>
            </a:r>
            <a:r>
              <a:rPr lang="ko-KR" altLang="en-US" sz="1400"/>
              <a:t>보스 변화</a:t>
            </a:r>
            <a:r>
              <a:rPr lang="en-US" altLang="ko-KR" sz="140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D8695D-B574-FB23-E8C0-7C0EDD168F46}"/>
              </a:ext>
            </a:extLst>
          </p:cNvPr>
          <p:cNvSpPr txBox="1"/>
          <p:nvPr/>
        </p:nvSpPr>
        <p:spPr>
          <a:xfrm>
            <a:off x="478115" y="539599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게임기능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1E29DC-163E-2459-2563-9277E86CF1D5}"/>
              </a:ext>
            </a:extLst>
          </p:cNvPr>
          <p:cNvSpPr txBox="1"/>
          <p:nvPr/>
        </p:nvSpPr>
        <p:spPr>
          <a:xfrm>
            <a:off x="3139959" y="5395998"/>
            <a:ext cx="32327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피격시 체력 감소</a:t>
            </a:r>
            <a:endParaRPr lang="en-US" altLang="ko-KR" sz="1400"/>
          </a:p>
          <a:p>
            <a:r>
              <a:rPr lang="ko-KR" altLang="en-US" sz="1400"/>
              <a:t>특수 스테이지에 </a:t>
            </a:r>
            <a:r>
              <a:rPr lang="en-US" altLang="ko-KR" sz="1400"/>
              <a:t>NPC(</a:t>
            </a:r>
            <a:r>
              <a:rPr lang="ko-KR" altLang="en-US" sz="1400"/>
              <a:t>상점</a:t>
            </a:r>
            <a:r>
              <a:rPr lang="en-US" altLang="ko-KR" sz="1400"/>
              <a:t>, </a:t>
            </a:r>
            <a:r>
              <a:rPr lang="ko-KR" altLang="en-US" sz="1400"/>
              <a:t>강화</a:t>
            </a:r>
            <a:r>
              <a:rPr lang="en-US" altLang="ko-KR" sz="1400"/>
              <a:t>)</a:t>
            </a:r>
          </a:p>
          <a:p>
            <a:r>
              <a:rPr lang="ko-KR" altLang="en-US" sz="1400"/>
              <a:t>대쉬 대기시간</a:t>
            </a:r>
            <a:endParaRPr lang="en-US" altLang="ko-KR" sz="14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2FEC22-C10A-646D-75DF-DB2CFAD6D6C1}"/>
              </a:ext>
            </a:extLst>
          </p:cNvPr>
          <p:cNvSpPr txBox="1"/>
          <p:nvPr/>
        </p:nvSpPr>
        <p:spPr>
          <a:xfrm>
            <a:off x="7428573" y="5395998"/>
            <a:ext cx="32327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튜토리얼 제공</a:t>
            </a:r>
            <a:endParaRPr lang="en-US" altLang="ko-KR" sz="1400"/>
          </a:p>
          <a:p>
            <a:r>
              <a:rPr lang="ko-KR" altLang="en-US" sz="1400"/>
              <a:t>스테이지 클리어 후 다음 층으로 이동</a:t>
            </a:r>
            <a:endParaRPr lang="en-US" altLang="ko-KR" sz="1400"/>
          </a:p>
          <a:p>
            <a:r>
              <a:rPr lang="ko-KR" altLang="en-US" sz="1400"/>
              <a:t>보스 클리어 후 보스 상자 드롭</a:t>
            </a:r>
            <a:endParaRPr lang="en-US" altLang="ko-KR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D8EC4C-2844-6B9E-EC21-B1A913CFA447}"/>
              </a:ext>
            </a:extLst>
          </p:cNvPr>
          <p:cNvSpPr txBox="1"/>
          <p:nvPr/>
        </p:nvSpPr>
        <p:spPr>
          <a:xfrm>
            <a:off x="478115" y="629560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사운드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952058-27DD-DBE4-308D-EFDCDC49FD92}"/>
              </a:ext>
            </a:extLst>
          </p:cNvPr>
          <p:cNvSpPr txBox="1"/>
          <p:nvPr/>
        </p:nvSpPr>
        <p:spPr>
          <a:xfrm>
            <a:off x="3139959" y="6295607"/>
            <a:ext cx="4615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반격</a:t>
            </a:r>
            <a:r>
              <a:rPr lang="en-US" altLang="ko-KR" sz="1400"/>
              <a:t>, </a:t>
            </a:r>
            <a:r>
              <a:rPr lang="ko-KR" altLang="en-US" sz="1400"/>
              <a:t>대쉬</a:t>
            </a:r>
            <a:r>
              <a:rPr lang="en-US" altLang="ko-KR" sz="1400"/>
              <a:t>, </a:t>
            </a:r>
            <a:r>
              <a:rPr lang="ko-KR" altLang="en-US" sz="1400"/>
              <a:t>적군공격</a:t>
            </a:r>
            <a:r>
              <a:rPr lang="en-US" altLang="ko-KR" sz="1400"/>
              <a:t>, </a:t>
            </a:r>
            <a:r>
              <a:rPr lang="ko-KR" altLang="en-US" sz="1400"/>
              <a:t>클리어 소리</a:t>
            </a:r>
            <a:r>
              <a:rPr lang="en-US" altLang="ko-KR" sz="1400"/>
              <a:t>, </a:t>
            </a:r>
            <a:r>
              <a:rPr lang="ko-KR" altLang="en-US" sz="1400"/>
              <a:t>각종 투사체 소리 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A3AED0-08B1-03D3-3470-E366BF81298B}"/>
              </a:ext>
            </a:extLst>
          </p:cNvPr>
          <p:cNvSpPr txBox="1"/>
          <p:nvPr/>
        </p:nvSpPr>
        <p:spPr>
          <a:xfrm>
            <a:off x="478115" y="698081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애니메이션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42ED0B-3176-BB8C-A5D5-AD4803491B21}"/>
              </a:ext>
            </a:extLst>
          </p:cNvPr>
          <p:cNvSpPr txBox="1"/>
          <p:nvPr/>
        </p:nvSpPr>
        <p:spPr>
          <a:xfrm>
            <a:off x="3139959" y="6980813"/>
            <a:ext cx="3190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걷기</a:t>
            </a:r>
            <a:r>
              <a:rPr lang="en-US" altLang="ko-KR" sz="1400"/>
              <a:t>, </a:t>
            </a:r>
            <a:r>
              <a:rPr lang="ko-KR" altLang="en-US" sz="1400"/>
              <a:t>대쉬</a:t>
            </a:r>
            <a:r>
              <a:rPr lang="en-US" altLang="ko-KR" sz="1400"/>
              <a:t>, </a:t>
            </a:r>
            <a:r>
              <a:rPr lang="ko-KR" altLang="en-US" sz="1400"/>
              <a:t>반격 기본 </a:t>
            </a:r>
            <a:r>
              <a:rPr lang="en-US" altLang="ko-KR" sz="1400"/>
              <a:t>3</a:t>
            </a:r>
            <a:r>
              <a:rPr lang="ko-KR" altLang="en-US" sz="1400"/>
              <a:t>종 애니메이션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A39556-55C3-0F07-77A2-3CCBA62A5DB3}"/>
              </a:ext>
            </a:extLst>
          </p:cNvPr>
          <p:cNvSpPr txBox="1"/>
          <p:nvPr/>
        </p:nvSpPr>
        <p:spPr>
          <a:xfrm>
            <a:off x="7428573" y="6981257"/>
            <a:ext cx="4894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플레이어 사망</a:t>
            </a:r>
            <a:r>
              <a:rPr lang="en-US" altLang="ko-KR" sz="1400"/>
              <a:t>, </a:t>
            </a:r>
            <a:r>
              <a:rPr lang="ko-KR" altLang="en-US" sz="1400"/>
              <a:t>클리어</a:t>
            </a:r>
            <a:r>
              <a:rPr lang="en-US" altLang="ko-KR" sz="1400"/>
              <a:t>, </a:t>
            </a:r>
            <a:r>
              <a:rPr lang="ko-KR" altLang="en-US" sz="1400"/>
              <a:t>스테이지 이동 등 세부 움직임 추가</a:t>
            </a:r>
          </a:p>
        </p:txBody>
      </p:sp>
    </p:spTree>
    <p:extLst>
      <p:ext uri="{BB962C8B-B14F-4D97-AF65-F5344CB8AC3E}">
        <p14:creationId xmlns:p14="http://schemas.microsoft.com/office/powerpoint/2010/main" val="3407507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803AA6-ECED-F03F-11D4-BA5F8B63AA7D}"/>
              </a:ext>
            </a:extLst>
          </p:cNvPr>
          <p:cNvSpPr txBox="1"/>
          <p:nvPr/>
        </p:nvSpPr>
        <p:spPr>
          <a:xfrm>
            <a:off x="163902" y="138023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예상 게임 흐름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B67C74-73E2-0CC5-0A15-240082340EA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607" y="1553453"/>
            <a:ext cx="972740" cy="9727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08FFD68-BD39-34A9-86B1-958F3F78CE8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347" y="1553453"/>
            <a:ext cx="972740" cy="9727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EEF9390-692D-26B8-00A3-387364E0D64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607" y="2352166"/>
            <a:ext cx="972740" cy="9727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C943883-344D-0C73-E79B-640A4BF7547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347" y="2352166"/>
            <a:ext cx="972740" cy="97274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05360D2-9626-A6E5-3C98-FDB33D22F86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087" y="1553453"/>
            <a:ext cx="972740" cy="9727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38688FF-2632-0035-8879-55755BAC046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827" y="1553453"/>
            <a:ext cx="972740" cy="97274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DA7700C-BC30-49BE-CA6E-96EFDD78477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087" y="2352166"/>
            <a:ext cx="972740" cy="9727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212BFED-FE92-F8DF-4C97-D90EF234D0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827" y="2352166"/>
            <a:ext cx="972740" cy="97274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2BD6821-0E56-590E-EF23-CD16BE269A3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607" y="3150879"/>
            <a:ext cx="972740" cy="9727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BA12DA0-8078-FB80-AE7B-7635EB9F65E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347" y="3150879"/>
            <a:ext cx="972740" cy="97274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986FBF1-1794-972E-F9AA-AC9F6DB6AB1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607" y="3949592"/>
            <a:ext cx="972740" cy="97274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6DA0FA2-D75A-0370-EF6C-393B1F7DE9A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347" y="3949592"/>
            <a:ext cx="972740" cy="97274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9BE4CE1-B361-7367-1D7C-45D35999FA2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087" y="3150879"/>
            <a:ext cx="972740" cy="97274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B6FCEE4-ACD8-4F0F-0E88-6AD2ACAAEDD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827" y="3150879"/>
            <a:ext cx="972740" cy="9727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CB8799E-300A-FE36-A2FD-EFFBDC7DC58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087" y="3949592"/>
            <a:ext cx="972740" cy="97274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F4A9F41-517E-7DD0-EE5D-E04B007410D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827" y="3949592"/>
            <a:ext cx="972740" cy="972740"/>
          </a:xfrm>
          <a:prstGeom prst="rect">
            <a:avLst/>
          </a:prstGeom>
        </p:spPr>
      </p:pic>
      <p:pic>
        <p:nvPicPr>
          <p:cNvPr id="42" name="그림 41" descr="텍스트, 다채로운, 클립아트이(가) 표시된 사진&#10;&#10;자동 생성된 설명">
            <a:extLst>
              <a:ext uri="{FF2B5EF4-FFF2-40B4-BE49-F238E27FC236}">
                <a16:creationId xmlns:a16="http://schemas.microsoft.com/office/drawing/2014/main" id="{CB6AB6F0-B7AE-12DF-CBC6-B130A558CD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267" y="1523205"/>
            <a:ext cx="972739" cy="972739"/>
          </a:xfrm>
          <a:prstGeom prst="rect">
            <a:avLst/>
          </a:prstGeom>
        </p:spPr>
      </p:pic>
      <p:pic>
        <p:nvPicPr>
          <p:cNvPr id="50" name="그림 49" descr="바둑판식이(가) 표시된 사진&#10;&#10;자동 생성된 설명">
            <a:extLst>
              <a:ext uri="{FF2B5EF4-FFF2-40B4-BE49-F238E27FC236}">
                <a16:creationId xmlns:a16="http://schemas.microsoft.com/office/drawing/2014/main" id="{423040B3-3C1B-13D8-5027-05277D0369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528" y="1523206"/>
            <a:ext cx="972739" cy="972739"/>
          </a:xfrm>
          <a:prstGeom prst="rect">
            <a:avLst/>
          </a:prstGeom>
        </p:spPr>
      </p:pic>
      <p:pic>
        <p:nvPicPr>
          <p:cNvPr id="52" name="그림 51" descr="다채로운, 흐린이(가) 표시된 사진&#10;&#10;자동 생성된 설명">
            <a:extLst>
              <a:ext uri="{FF2B5EF4-FFF2-40B4-BE49-F238E27FC236}">
                <a16:creationId xmlns:a16="http://schemas.microsoft.com/office/drawing/2014/main" id="{3E77098E-BD9C-25A7-4A59-8C9669B9D7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267" y="2314476"/>
            <a:ext cx="972739" cy="972739"/>
          </a:xfrm>
          <a:prstGeom prst="rect">
            <a:avLst/>
          </a:prstGeom>
        </p:spPr>
      </p:pic>
      <p:pic>
        <p:nvPicPr>
          <p:cNvPr id="53" name="그림 52" descr="바둑판식이(가) 표시된 사진&#10;&#10;자동 생성된 설명">
            <a:extLst>
              <a:ext uri="{FF2B5EF4-FFF2-40B4-BE49-F238E27FC236}">
                <a16:creationId xmlns:a16="http://schemas.microsoft.com/office/drawing/2014/main" id="{1E671A4D-D195-FD25-F107-2671F30C10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9" y="1523205"/>
            <a:ext cx="972739" cy="972739"/>
          </a:xfrm>
          <a:prstGeom prst="rect">
            <a:avLst/>
          </a:prstGeom>
        </p:spPr>
      </p:pic>
      <p:pic>
        <p:nvPicPr>
          <p:cNvPr id="54" name="그림 53" descr="바둑판식이(가) 표시된 사진&#10;&#10;자동 생성된 설명">
            <a:extLst>
              <a:ext uri="{FF2B5EF4-FFF2-40B4-BE49-F238E27FC236}">
                <a16:creationId xmlns:a16="http://schemas.microsoft.com/office/drawing/2014/main" id="{99181865-5D7A-6400-53ED-C5E8E864CA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006" y="1523205"/>
            <a:ext cx="972739" cy="972739"/>
          </a:xfrm>
          <a:prstGeom prst="rect">
            <a:avLst/>
          </a:prstGeom>
        </p:spPr>
      </p:pic>
      <p:pic>
        <p:nvPicPr>
          <p:cNvPr id="55" name="그림 54" descr="다채로운, 흐린이(가) 표시된 사진&#10;&#10;자동 생성된 설명">
            <a:extLst>
              <a:ext uri="{FF2B5EF4-FFF2-40B4-BE49-F238E27FC236}">
                <a16:creationId xmlns:a16="http://schemas.microsoft.com/office/drawing/2014/main" id="{96EE8274-FDD7-6EA1-2F19-E361F34D4D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8" y="2321920"/>
            <a:ext cx="972739" cy="972739"/>
          </a:xfrm>
          <a:prstGeom prst="rect">
            <a:avLst/>
          </a:prstGeom>
        </p:spPr>
      </p:pic>
      <p:pic>
        <p:nvPicPr>
          <p:cNvPr id="56" name="그림 55" descr="텍스트, 다채로운, 클립아트이(가) 표시된 사진&#10;&#10;자동 생성된 설명">
            <a:extLst>
              <a:ext uri="{FF2B5EF4-FFF2-40B4-BE49-F238E27FC236}">
                <a16:creationId xmlns:a16="http://schemas.microsoft.com/office/drawing/2014/main" id="{2CAD7DF2-C1B0-CBCB-9C1D-BA58490F6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527" y="3120633"/>
            <a:ext cx="972739" cy="972739"/>
          </a:xfrm>
          <a:prstGeom prst="rect">
            <a:avLst/>
          </a:prstGeom>
        </p:spPr>
      </p:pic>
      <p:pic>
        <p:nvPicPr>
          <p:cNvPr id="57" name="그림 56" descr="바둑판식이(가) 표시된 사진&#10;&#10;자동 생성된 설명">
            <a:extLst>
              <a:ext uri="{FF2B5EF4-FFF2-40B4-BE49-F238E27FC236}">
                <a16:creationId xmlns:a16="http://schemas.microsoft.com/office/drawing/2014/main" id="{4A90332B-21A1-9274-B4D3-4264E2DD31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527" y="2321919"/>
            <a:ext cx="972739" cy="972739"/>
          </a:xfrm>
          <a:prstGeom prst="rect">
            <a:avLst/>
          </a:prstGeom>
        </p:spPr>
      </p:pic>
      <p:pic>
        <p:nvPicPr>
          <p:cNvPr id="58" name="그림 57" descr="바둑판식이(가) 표시된 사진&#10;&#10;자동 생성된 설명">
            <a:extLst>
              <a:ext uri="{FF2B5EF4-FFF2-40B4-BE49-F238E27FC236}">
                <a16:creationId xmlns:a16="http://schemas.microsoft.com/office/drawing/2014/main" id="{7D1B4334-E973-B1DF-368F-A74C6670FC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007" y="2314476"/>
            <a:ext cx="972739" cy="972739"/>
          </a:xfrm>
          <a:prstGeom prst="rect">
            <a:avLst/>
          </a:prstGeom>
        </p:spPr>
      </p:pic>
      <p:pic>
        <p:nvPicPr>
          <p:cNvPr id="59" name="그림 58" descr="바둑판식이(가) 표시된 사진&#10;&#10;자동 생성된 설명">
            <a:extLst>
              <a:ext uri="{FF2B5EF4-FFF2-40B4-BE49-F238E27FC236}">
                <a16:creationId xmlns:a16="http://schemas.microsoft.com/office/drawing/2014/main" id="{327B32D2-A9BA-8A54-DBE1-4B9314EB8F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006" y="3113189"/>
            <a:ext cx="972739" cy="972739"/>
          </a:xfrm>
          <a:prstGeom prst="rect">
            <a:avLst/>
          </a:prstGeom>
        </p:spPr>
      </p:pic>
      <p:pic>
        <p:nvPicPr>
          <p:cNvPr id="60" name="그림 59" descr="다채로운, 흐린이(가) 표시된 사진&#10;&#10;자동 생성된 설명">
            <a:extLst>
              <a:ext uri="{FF2B5EF4-FFF2-40B4-BE49-F238E27FC236}">
                <a16:creationId xmlns:a16="http://schemas.microsoft.com/office/drawing/2014/main" id="{0A787B87-FAB8-D524-965D-B070C4F4BC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7" y="3893946"/>
            <a:ext cx="972739" cy="972739"/>
          </a:xfrm>
          <a:prstGeom prst="rect">
            <a:avLst/>
          </a:prstGeom>
        </p:spPr>
      </p:pic>
      <p:pic>
        <p:nvPicPr>
          <p:cNvPr id="61" name="그림 60" descr="다채로운, 흐린이(가) 표시된 사진&#10;&#10;자동 생성된 설명">
            <a:extLst>
              <a:ext uri="{FF2B5EF4-FFF2-40B4-BE49-F238E27FC236}">
                <a16:creationId xmlns:a16="http://schemas.microsoft.com/office/drawing/2014/main" id="{BC73B2D6-2862-35FA-8D20-924FB4A456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526" y="3886503"/>
            <a:ext cx="972739" cy="972739"/>
          </a:xfrm>
          <a:prstGeom prst="rect">
            <a:avLst/>
          </a:prstGeom>
        </p:spPr>
      </p:pic>
      <p:pic>
        <p:nvPicPr>
          <p:cNvPr id="62" name="그림 61" descr="바둑판식이(가) 표시된 사진&#10;&#10;자동 생성된 설명">
            <a:extLst>
              <a:ext uri="{FF2B5EF4-FFF2-40B4-BE49-F238E27FC236}">
                <a16:creationId xmlns:a16="http://schemas.microsoft.com/office/drawing/2014/main" id="{A0968DA9-E5DF-3A95-43FF-2BEA84E752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6" y="3115376"/>
            <a:ext cx="972739" cy="972739"/>
          </a:xfrm>
          <a:prstGeom prst="rect">
            <a:avLst/>
          </a:prstGeom>
        </p:spPr>
      </p:pic>
      <p:pic>
        <p:nvPicPr>
          <p:cNvPr id="63" name="그림 62" descr="바둑판식이(가) 표시된 사진&#10;&#10;자동 생성된 설명">
            <a:extLst>
              <a:ext uri="{FF2B5EF4-FFF2-40B4-BE49-F238E27FC236}">
                <a16:creationId xmlns:a16="http://schemas.microsoft.com/office/drawing/2014/main" id="{0DEB8FF7-973E-7C06-52D5-D4BCB19218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264" y="3102676"/>
            <a:ext cx="972739" cy="972739"/>
          </a:xfrm>
          <a:prstGeom prst="rect">
            <a:avLst/>
          </a:prstGeom>
        </p:spPr>
      </p:pic>
      <p:pic>
        <p:nvPicPr>
          <p:cNvPr id="64" name="그림 63" descr="바둑판식이(가) 표시된 사진&#10;&#10;자동 생성된 설명">
            <a:extLst>
              <a:ext uri="{FF2B5EF4-FFF2-40B4-BE49-F238E27FC236}">
                <a16:creationId xmlns:a16="http://schemas.microsoft.com/office/drawing/2014/main" id="{A5697466-0229-06D7-87F5-6F9CE03942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005" y="3891759"/>
            <a:ext cx="972739" cy="972739"/>
          </a:xfrm>
          <a:prstGeom prst="rect">
            <a:avLst/>
          </a:prstGeom>
        </p:spPr>
      </p:pic>
      <p:pic>
        <p:nvPicPr>
          <p:cNvPr id="65" name="그림 64" descr="바둑판식이(가) 표시된 사진&#10;&#10;자동 생성된 설명">
            <a:extLst>
              <a:ext uri="{FF2B5EF4-FFF2-40B4-BE49-F238E27FC236}">
                <a16:creationId xmlns:a16="http://schemas.microsoft.com/office/drawing/2014/main" id="{8AACE970-188A-C535-0E25-33D03DF359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263" y="3893946"/>
            <a:ext cx="972739" cy="972739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65ECD4C6-D5D0-54ED-8C13-1421B95848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083" y="2414659"/>
            <a:ext cx="1172857" cy="1172857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46D4CC34-685A-5C51-7261-9C4AEC0401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050" y="2336806"/>
            <a:ext cx="1193378" cy="1193378"/>
          </a:xfrm>
          <a:prstGeom prst="rect">
            <a:avLst/>
          </a:prstGeom>
        </p:spPr>
      </p:pic>
      <p:pic>
        <p:nvPicPr>
          <p:cNvPr id="20" name="그림 19" descr="다채로운, 색이(가) 표시된 사진&#10;&#10;자동 생성된 설명">
            <a:extLst>
              <a:ext uri="{FF2B5EF4-FFF2-40B4-BE49-F238E27FC236}">
                <a16:creationId xmlns:a16="http://schemas.microsoft.com/office/drawing/2014/main" id="{D44E0A5E-8330-0736-D01B-B912C4BE9A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251" y="1568246"/>
            <a:ext cx="967920" cy="967920"/>
          </a:xfrm>
          <a:prstGeom prst="rect">
            <a:avLst/>
          </a:prstGeom>
        </p:spPr>
      </p:pic>
      <p:pic>
        <p:nvPicPr>
          <p:cNvPr id="22" name="그림 21" descr="다채로운, 색이(가) 표시된 사진&#10;&#10;자동 생성된 설명">
            <a:extLst>
              <a:ext uri="{FF2B5EF4-FFF2-40B4-BE49-F238E27FC236}">
                <a16:creationId xmlns:a16="http://schemas.microsoft.com/office/drawing/2014/main" id="{FC4FC806-5B02-679D-5909-39E5EF76D4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9305" y="1553453"/>
            <a:ext cx="967920" cy="967920"/>
          </a:xfrm>
          <a:prstGeom prst="rect">
            <a:avLst/>
          </a:prstGeom>
        </p:spPr>
      </p:pic>
      <p:pic>
        <p:nvPicPr>
          <p:cNvPr id="23" name="그림 22" descr="다채로운, 색이(가) 표시된 사진&#10;&#10;자동 생성된 설명">
            <a:extLst>
              <a:ext uri="{FF2B5EF4-FFF2-40B4-BE49-F238E27FC236}">
                <a16:creationId xmlns:a16="http://schemas.microsoft.com/office/drawing/2014/main" id="{01EBB9F8-431D-8149-3B67-722515FB30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385" y="1559564"/>
            <a:ext cx="967920" cy="967920"/>
          </a:xfrm>
          <a:prstGeom prst="rect">
            <a:avLst/>
          </a:prstGeom>
        </p:spPr>
      </p:pic>
      <p:pic>
        <p:nvPicPr>
          <p:cNvPr id="24" name="그림 23" descr="다채로운, 색이(가) 표시된 사진&#10;&#10;자동 생성된 설명">
            <a:extLst>
              <a:ext uri="{FF2B5EF4-FFF2-40B4-BE49-F238E27FC236}">
                <a16:creationId xmlns:a16="http://schemas.microsoft.com/office/drawing/2014/main" id="{DB7C6DAE-372B-9642-20D4-CE9197542A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465" y="1568246"/>
            <a:ext cx="967920" cy="967920"/>
          </a:xfrm>
          <a:prstGeom prst="rect">
            <a:avLst/>
          </a:prstGeom>
        </p:spPr>
      </p:pic>
      <p:pic>
        <p:nvPicPr>
          <p:cNvPr id="26" name="그림 25" descr="다채로운, 색이(가) 표시된 사진&#10;&#10;자동 생성된 설명">
            <a:extLst>
              <a:ext uri="{FF2B5EF4-FFF2-40B4-BE49-F238E27FC236}">
                <a16:creationId xmlns:a16="http://schemas.microsoft.com/office/drawing/2014/main" id="{50A77B61-D826-0682-65A8-46652B607E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251" y="2351505"/>
            <a:ext cx="967920" cy="967920"/>
          </a:xfrm>
          <a:prstGeom prst="rect">
            <a:avLst/>
          </a:prstGeom>
        </p:spPr>
      </p:pic>
      <p:pic>
        <p:nvPicPr>
          <p:cNvPr id="27" name="그림 26" descr="다채로운, 색이(가) 표시된 사진&#10;&#10;자동 생성된 설명">
            <a:extLst>
              <a:ext uri="{FF2B5EF4-FFF2-40B4-BE49-F238E27FC236}">
                <a16:creationId xmlns:a16="http://schemas.microsoft.com/office/drawing/2014/main" id="{EC1CC79C-252C-E3F7-2536-B67D8DAA9A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9305" y="2336712"/>
            <a:ext cx="967920" cy="967920"/>
          </a:xfrm>
          <a:prstGeom prst="rect">
            <a:avLst/>
          </a:prstGeom>
        </p:spPr>
      </p:pic>
      <p:pic>
        <p:nvPicPr>
          <p:cNvPr id="28" name="그림 27" descr="다채로운, 색이(가) 표시된 사진&#10;&#10;자동 생성된 설명">
            <a:extLst>
              <a:ext uri="{FF2B5EF4-FFF2-40B4-BE49-F238E27FC236}">
                <a16:creationId xmlns:a16="http://schemas.microsoft.com/office/drawing/2014/main" id="{795E9B05-DBE0-9D5C-0651-68E9A0C95A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385" y="2342823"/>
            <a:ext cx="967920" cy="967920"/>
          </a:xfrm>
          <a:prstGeom prst="rect">
            <a:avLst/>
          </a:prstGeom>
        </p:spPr>
      </p:pic>
      <p:pic>
        <p:nvPicPr>
          <p:cNvPr id="29" name="그림 28" descr="다채로운, 색이(가) 표시된 사진&#10;&#10;자동 생성된 설명">
            <a:extLst>
              <a:ext uri="{FF2B5EF4-FFF2-40B4-BE49-F238E27FC236}">
                <a16:creationId xmlns:a16="http://schemas.microsoft.com/office/drawing/2014/main" id="{A9BC383B-1B58-F32D-992B-4911BFC94F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465" y="2351505"/>
            <a:ext cx="967920" cy="967920"/>
          </a:xfrm>
          <a:prstGeom prst="rect">
            <a:avLst/>
          </a:prstGeom>
        </p:spPr>
      </p:pic>
      <p:pic>
        <p:nvPicPr>
          <p:cNvPr id="30" name="그림 29" descr="다채로운, 색이(가) 표시된 사진&#10;&#10;자동 생성된 설명">
            <a:extLst>
              <a:ext uri="{FF2B5EF4-FFF2-40B4-BE49-F238E27FC236}">
                <a16:creationId xmlns:a16="http://schemas.microsoft.com/office/drawing/2014/main" id="{BECF05FB-67DD-30D5-0526-6021638160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432" y="3140245"/>
            <a:ext cx="967920" cy="967920"/>
          </a:xfrm>
          <a:prstGeom prst="rect">
            <a:avLst/>
          </a:prstGeom>
        </p:spPr>
      </p:pic>
      <p:pic>
        <p:nvPicPr>
          <p:cNvPr id="31" name="그림 30" descr="다채로운, 색이(가) 표시된 사진&#10;&#10;자동 생성된 설명">
            <a:extLst>
              <a:ext uri="{FF2B5EF4-FFF2-40B4-BE49-F238E27FC236}">
                <a16:creationId xmlns:a16="http://schemas.microsoft.com/office/drawing/2014/main" id="{25379CDD-4D52-A315-E61A-EF428CE22B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4486" y="3125452"/>
            <a:ext cx="967920" cy="967920"/>
          </a:xfrm>
          <a:prstGeom prst="rect">
            <a:avLst/>
          </a:prstGeom>
        </p:spPr>
      </p:pic>
      <p:pic>
        <p:nvPicPr>
          <p:cNvPr id="32" name="그림 31" descr="다채로운, 색이(가) 표시된 사진&#10;&#10;자동 생성된 설명">
            <a:extLst>
              <a:ext uri="{FF2B5EF4-FFF2-40B4-BE49-F238E27FC236}">
                <a16:creationId xmlns:a16="http://schemas.microsoft.com/office/drawing/2014/main" id="{039A025B-946E-480F-EF4C-18B2448DC9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566" y="3131563"/>
            <a:ext cx="967920" cy="967920"/>
          </a:xfrm>
          <a:prstGeom prst="rect">
            <a:avLst/>
          </a:prstGeom>
        </p:spPr>
      </p:pic>
      <p:pic>
        <p:nvPicPr>
          <p:cNvPr id="33" name="그림 32" descr="다채로운, 색이(가) 표시된 사진&#10;&#10;자동 생성된 설명">
            <a:extLst>
              <a:ext uri="{FF2B5EF4-FFF2-40B4-BE49-F238E27FC236}">
                <a16:creationId xmlns:a16="http://schemas.microsoft.com/office/drawing/2014/main" id="{845A5A98-1D3F-38B3-2807-761CE2720F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646" y="3140245"/>
            <a:ext cx="967920" cy="967920"/>
          </a:xfrm>
          <a:prstGeom prst="rect">
            <a:avLst/>
          </a:prstGeom>
        </p:spPr>
      </p:pic>
      <p:pic>
        <p:nvPicPr>
          <p:cNvPr id="34" name="그림 33" descr="다채로운, 색이(가) 표시된 사진&#10;&#10;자동 생성된 설명">
            <a:extLst>
              <a:ext uri="{FF2B5EF4-FFF2-40B4-BE49-F238E27FC236}">
                <a16:creationId xmlns:a16="http://schemas.microsoft.com/office/drawing/2014/main" id="{7337E2AD-D8FE-FBD2-0FBE-6F39FDAD8E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613" y="3931375"/>
            <a:ext cx="967920" cy="967920"/>
          </a:xfrm>
          <a:prstGeom prst="rect">
            <a:avLst/>
          </a:prstGeom>
        </p:spPr>
      </p:pic>
      <p:pic>
        <p:nvPicPr>
          <p:cNvPr id="35" name="그림 34" descr="다채로운, 색이(가) 표시된 사진&#10;&#10;자동 생성된 설명">
            <a:extLst>
              <a:ext uri="{FF2B5EF4-FFF2-40B4-BE49-F238E27FC236}">
                <a16:creationId xmlns:a16="http://schemas.microsoft.com/office/drawing/2014/main" id="{C6B71D16-E71C-6133-8AB4-27B1D99E49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667" y="3916582"/>
            <a:ext cx="967920" cy="967920"/>
          </a:xfrm>
          <a:prstGeom prst="rect">
            <a:avLst/>
          </a:prstGeom>
        </p:spPr>
      </p:pic>
      <p:pic>
        <p:nvPicPr>
          <p:cNvPr id="36" name="그림 35" descr="다채로운, 색이(가) 표시된 사진&#10;&#10;자동 생성된 설명">
            <a:extLst>
              <a:ext uri="{FF2B5EF4-FFF2-40B4-BE49-F238E27FC236}">
                <a16:creationId xmlns:a16="http://schemas.microsoft.com/office/drawing/2014/main" id="{BEBEBFE5-ECB4-84DF-1968-A001E1E55B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747" y="3922693"/>
            <a:ext cx="967920" cy="967920"/>
          </a:xfrm>
          <a:prstGeom prst="rect">
            <a:avLst/>
          </a:prstGeom>
        </p:spPr>
      </p:pic>
      <p:pic>
        <p:nvPicPr>
          <p:cNvPr id="37" name="그림 36" descr="다채로운, 색이(가) 표시된 사진&#10;&#10;자동 생성된 설명">
            <a:extLst>
              <a:ext uri="{FF2B5EF4-FFF2-40B4-BE49-F238E27FC236}">
                <a16:creationId xmlns:a16="http://schemas.microsoft.com/office/drawing/2014/main" id="{62DFD261-A3E3-D9F7-2F46-4A00429969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827" y="3931375"/>
            <a:ext cx="967920" cy="96792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038936E-8A93-A79B-9526-0C543F42BB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058" y="2368412"/>
            <a:ext cx="1193378" cy="1193378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3BA4A960-61C1-23AF-EC27-7D1A5F9BA3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416" y="2706393"/>
            <a:ext cx="1191336" cy="119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528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803AA6-ECED-F03F-11D4-BA5F8B63AA7D}"/>
              </a:ext>
            </a:extLst>
          </p:cNvPr>
          <p:cNvSpPr txBox="1"/>
          <p:nvPr/>
        </p:nvSpPr>
        <p:spPr>
          <a:xfrm>
            <a:off x="163902" y="138023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예상 게임 흐름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B3A768-17D1-B700-490C-6831E6F0F60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57" y="138023"/>
            <a:ext cx="972740" cy="97274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03DA500-9D88-D232-4812-9823AB9C358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897" y="138023"/>
            <a:ext cx="972740" cy="9727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CCC7FFD-5862-7E38-0954-21D5E676397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57" y="936736"/>
            <a:ext cx="972740" cy="9727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0D98D0B-CD32-91B3-2A87-0462A4498E9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897" y="936736"/>
            <a:ext cx="972740" cy="9727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60CE9A1-24FF-234C-2444-62623193534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637" y="138023"/>
            <a:ext cx="972740" cy="97274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B01391C-9625-2280-B689-BE32E97AB47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377" y="138023"/>
            <a:ext cx="972740" cy="9727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E2B0E7E-0C58-796C-AD60-05D06F60058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637" y="936736"/>
            <a:ext cx="972740" cy="97274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17DC5BF-79B8-667B-61CD-C188129D184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377" y="936736"/>
            <a:ext cx="972740" cy="9727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7772381-9BF5-375F-C214-7BBC3321BA5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57" y="1735449"/>
            <a:ext cx="972740" cy="97274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2AA2596-63C1-3875-3664-44F77638BB2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897" y="1735449"/>
            <a:ext cx="972740" cy="9727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CA2E8E1-6DE9-A4F8-B07C-19C0BE9D315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57" y="2534162"/>
            <a:ext cx="972740" cy="97274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EED8E45-4E38-7913-D41C-191D3923633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897" y="2534162"/>
            <a:ext cx="972740" cy="97274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B1722E7-CCF8-EC4E-BE5C-74F8A90CA15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637" y="1735449"/>
            <a:ext cx="972740" cy="97274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B062863-21BE-D763-B7CD-E9C329E7808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377" y="1735449"/>
            <a:ext cx="972740" cy="97274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8E0F207-D2E8-73C4-271C-1256455980B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637" y="2534162"/>
            <a:ext cx="972740" cy="9727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B0A4B81-FA54-BE01-AC41-F67DC40126C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377" y="2534162"/>
            <a:ext cx="972740" cy="9727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9D47BCE-F321-7358-5230-E2B60CC4738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117" y="138023"/>
            <a:ext cx="972740" cy="97274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A0BDC60-BD37-A9D7-429A-44D56303297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857" y="138023"/>
            <a:ext cx="972740" cy="97274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ABE274B-E870-2649-68B6-EB06F0B7716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117" y="936736"/>
            <a:ext cx="972740" cy="97274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64AEE74-8DB0-321D-1785-782F831B2A7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857" y="936736"/>
            <a:ext cx="972740" cy="97274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F619889-C6A5-F9A2-707B-AA0A1B1C302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597" y="138023"/>
            <a:ext cx="972740" cy="97274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DA9A69D-6BFC-9482-6A5C-A0C6E6D3817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337" y="138023"/>
            <a:ext cx="972740" cy="97274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2069438-E201-9CF4-D199-27F7C1917F4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597" y="936736"/>
            <a:ext cx="972740" cy="97274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4894A3D3-1EAC-33F9-BFA1-E595569BE3B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337" y="936736"/>
            <a:ext cx="972740" cy="97274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0E7BAEE8-1E46-8782-55F5-C9BDFBD17AA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117" y="1735449"/>
            <a:ext cx="972740" cy="97274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81BE1A3-1EA8-01A6-C22A-33F4F60D75E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857" y="1735449"/>
            <a:ext cx="972740" cy="97274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ABEE298B-7CAF-45FA-614C-646EBD2A1E9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117" y="2534162"/>
            <a:ext cx="972740" cy="97274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48F562BD-982D-1D18-441B-01FD51D90A1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857" y="2534162"/>
            <a:ext cx="972740" cy="97274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52EA326-FA7B-9412-F551-5D606276A0D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597" y="1735449"/>
            <a:ext cx="972740" cy="97274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542E8988-DFB5-9CC3-03C3-5B48E1A5B20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337" y="1735449"/>
            <a:ext cx="972740" cy="97274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0A5ECA75-AEA3-DDE1-9AA9-AB2AEEECBDA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597" y="2534162"/>
            <a:ext cx="972740" cy="97274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2A28256C-2D4F-296F-D5B9-F46362A012C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337" y="2534162"/>
            <a:ext cx="972740" cy="97274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C91F7C85-6F57-C003-48B2-6A4B7D9FADE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57" y="3332875"/>
            <a:ext cx="972740" cy="97274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9A7DD94-EF78-9D25-8AB8-8A3EFAEFD58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897" y="3332875"/>
            <a:ext cx="972740" cy="97274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2E585344-09E6-7ED5-47CA-81BA6A49D43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57" y="4131588"/>
            <a:ext cx="972740" cy="97274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21544D6F-97D9-DBC8-3A6E-3CA6937BCE7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897" y="4131588"/>
            <a:ext cx="972740" cy="97274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A13F2CD0-640E-A9C7-46DD-2CED1CBD7CE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637" y="3332875"/>
            <a:ext cx="972740" cy="97274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6E810BF6-A581-F53D-DFAE-CA5CE9B759B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377" y="3332875"/>
            <a:ext cx="972740" cy="97274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38C759C5-CEBE-30B5-CD6C-213FFB4256E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637" y="4131588"/>
            <a:ext cx="972740" cy="97274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931232FA-BB66-0FA7-C186-CF6C1567D15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377" y="4131588"/>
            <a:ext cx="972740" cy="97274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6BCC771A-09EA-F87E-E174-A5F96B972D1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57" y="4930301"/>
            <a:ext cx="972740" cy="97274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E0236F5-CF83-50A7-6896-E96BF8148CC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897" y="4930301"/>
            <a:ext cx="972740" cy="97274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475BFD0B-1E91-1E4D-1713-EEAC3CA4B98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57" y="5729014"/>
            <a:ext cx="972740" cy="97274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50209875-5E10-3265-40F6-48722638F1D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897" y="5729014"/>
            <a:ext cx="972740" cy="97274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3180C3AD-450D-BE90-6616-DD77CDC647E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637" y="4930301"/>
            <a:ext cx="972740" cy="97274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2157A489-CCDB-D7EA-069E-10AB346C931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377" y="4930301"/>
            <a:ext cx="972740" cy="97274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77C0008B-936C-7F67-7947-E0CE6819823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637" y="5729014"/>
            <a:ext cx="972740" cy="97274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F09CB41B-17DA-CEE7-A145-3191A9089E1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377" y="5729014"/>
            <a:ext cx="972740" cy="97274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FD83417B-BD04-BF12-9226-13A2929A5FE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117" y="3332875"/>
            <a:ext cx="972740" cy="97274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F6BF2561-55D9-D9E8-1AF2-21D51B604FB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857" y="3332875"/>
            <a:ext cx="972740" cy="97274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6CF08ED6-D5A2-7AED-56F1-965420B5BEB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117" y="4131588"/>
            <a:ext cx="972740" cy="97274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7E222564-22D8-172A-6032-C8F16FE081B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857" y="4131588"/>
            <a:ext cx="972740" cy="97274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68FBBCE9-C81E-90C0-2751-D93611D691F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597" y="3332875"/>
            <a:ext cx="972740" cy="97274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3DAC7B81-919B-C6BD-F4B2-BCF096104EF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337" y="3332875"/>
            <a:ext cx="972740" cy="97274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49FF592F-6E01-9167-5F7E-361397C7E21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597" y="4131588"/>
            <a:ext cx="972740" cy="97274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DB823C8B-CC04-F113-A1C5-FC525FD06CE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337" y="4131588"/>
            <a:ext cx="972740" cy="97274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F908F20A-FB04-CA49-BC12-184CF0B8057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117" y="4930301"/>
            <a:ext cx="972740" cy="97274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2FF4E3E4-A597-3A02-464E-8D74D8F5E6F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857" y="4930301"/>
            <a:ext cx="972740" cy="97274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5C5092F-F5BF-E94C-61DA-2082B2C7574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117" y="5729014"/>
            <a:ext cx="972740" cy="97274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57AB42F6-29C6-91EF-7A6E-8873FFB713B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857" y="5729014"/>
            <a:ext cx="972740" cy="97274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FD7157C6-F310-952C-473D-D45C4BCD708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597" y="4930301"/>
            <a:ext cx="972740" cy="97274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3BA48FC1-682A-D705-1F0E-F55AA5C946F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337" y="4930301"/>
            <a:ext cx="972740" cy="97274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8F5C37D7-725F-DA1D-F490-A13AC9E1353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597" y="5729014"/>
            <a:ext cx="972740" cy="97274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611FC507-3736-D400-BC14-717FADCC206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337" y="5729014"/>
            <a:ext cx="972740" cy="97274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A793485-6A0E-B396-FB51-47CEDBB3DE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582" y="2249051"/>
            <a:ext cx="4003125" cy="181475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D5E15398-8863-CF46-A30F-0384233DD5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723" y="322689"/>
            <a:ext cx="1284628" cy="5667475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37DEC0E0-6162-804A-7FE1-F6646317A3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84641">
            <a:off x="5297421" y="310101"/>
            <a:ext cx="1284628" cy="5667475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9B397C22-F613-166D-7261-08E33D808B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25514">
            <a:off x="6087735" y="1367591"/>
            <a:ext cx="1284628" cy="56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284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5FA1CF-65E6-6373-D3DF-787B8C60DD00}"/>
              </a:ext>
            </a:extLst>
          </p:cNvPr>
          <p:cNvSpPr txBox="1"/>
          <p:nvPr/>
        </p:nvSpPr>
        <p:spPr>
          <a:xfrm>
            <a:off x="163902" y="13802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개발 일정</a:t>
            </a:r>
          </a:p>
        </p:txBody>
      </p:sp>
    </p:spTree>
    <p:extLst>
      <p:ext uri="{BB962C8B-B14F-4D97-AF65-F5344CB8AC3E}">
        <p14:creationId xmlns:p14="http://schemas.microsoft.com/office/powerpoint/2010/main" val="937649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323</Words>
  <Application>Microsoft Office PowerPoint</Application>
  <PresentationFormat>와이드스크린</PresentationFormat>
  <Paragraphs>57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최한샘(2021158039)</dc:creator>
  <cp:lastModifiedBy>최한샘(2021158039)</cp:lastModifiedBy>
  <cp:revision>4</cp:revision>
  <dcterms:created xsi:type="dcterms:W3CDTF">2022-09-21T06:12:09Z</dcterms:created>
  <dcterms:modified xsi:type="dcterms:W3CDTF">2022-09-24T12:53:53Z</dcterms:modified>
</cp:coreProperties>
</file>