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2c994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2c994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2c99440d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2c99440d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2c99440d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2c99440d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2c99440d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2c99440d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2c9944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2c9944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2c99440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2c99440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b2c99440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b2c99440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2c99440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2c99440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2c99440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2c99440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2c99440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2c99440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2c99440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2c99440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2c99440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2c99440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2c99440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2c99440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github.com/skylot/jad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.android.com/security/apksigning" TargetMode="External"/><Relationship Id="rId4" Type="http://schemas.openxmlformats.org/officeDocument/2006/relationships/hyperlink" Target="https://developer.android.com/studio/publish/app-signing" TargetMode="External"/><Relationship Id="rId5" Type="http://schemas.openxmlformats.org/officeDocument/2006/relationships/hyperlink" Target="https://docs.oracle.com/javase/8/docs/technotes/guides/jar/jar.html#Signed_JAR_File" TargetMode="External"/><Relationship Id="rId6" Type="http://schemas.openxmlformats.org/officeDocument/2006/relationships/hyperlink" Target="https://en.wikipedia.org/wiki/Merkle_tree" TargetMode="External"/><Relationship Id="rId7" Type="http://schemas.openxmlformats.org/officeDocument/2006/relationships/hyperlink" Target="https://developer.android.com/studio/command-line/apksign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eveloper.android.com/studio/publish/app-sig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8/docs/technotes/guides/jar/jar.html#Signed_JAR_File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s://apkgit.com/app/h5-browser/org.noear.h5" TargetMode="External"/><Relationship Id="rId5" Type="http://schemas.openxmlformats.org/officeDocument/2006/relationships/hyperlink" Target="https://github.com/V-E-O/PoC/blob/master/CVE-2017-13156/janus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53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SECURITY ARCHITECTURE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LECTURE III (Application Signing)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https://www.linkedin.com/in/valsamaras/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APK Signature Scheme v4 </a:t>
            </a:r>
            <a:endParaRPr b="1" sz="1700"/>
          </a:p>
        </p:txBody>
      </p:sp>
      <p:sp>
        <p:nvSpPr>
          <p:cNvPr id="141" name="Google Shape;141;p22"/>
          <p:cNvSpPr txBox="1"/>
          <p:nvPr/>
        </p:nvSpPr>
        <p:spPr>
          <a:xfrm>
            <a:off x="111150" y="646725"/>
            <a:ext cx="732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Android 11 supports a streaming-compatible signing scheme with the APK Signature Scheme v4. </a:t>
            </a:r>
            <a:r>
              <a:rPr b="1" lang="el"/>
              <a:t>The v4 signature is based on the Merkle hash tree calculated over all bytes of the APK.</a:t>
            </a:r>
            <a:endParaRPr b="1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5" y="1478025"/>
            <a:ext cx="8200775" cy="33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Signing an APK</a:t>
            </a:r>
            <a:endParaRPr b="1" sz="1700"/>
          </a:p>
        </p:txBody>
      </p:sp>
      <p:sp>
        <p:nvSpPr>
          <p:cNvPr id="148" name="Google Shape;148;p23"/>
          <p:cNvSpPr txBox="1"/>
          <p:nvPr/>
        </p:nvSpPr>
        <p:spPr>
          <a:xfrm>
            <a:off x="121250" y="535575"/>
            <a:ext cx="842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Step 1: Generate Keystore</a:t>
            </a:r>
            <a:r>
              <a:rPr lang="el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Generate a keystore once and use it to sign your unsigned apk. Use the keytool provided by the JDK found in %JAVA_HOME%/bin/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161700" y="1671450"/>
            <a:ext cx="79425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keytool</a:t>
            </a: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-genkey -v -keystore my.keystore -keyalg RSA -keysize 2048 -validity 10000 -alias app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61700" y="2415975"/>
            <a:ext cx="84276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Step 2: zipalign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zipalign</a:t>
            </a: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-p 4 in.apk out.apk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709000" y="2282250"/>
            <a:ext cx="3000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02925" y="3456700"/>
            <a:ext cx="84276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Step 3: Sign apk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apksigner</a:t>
            </a:r>
            <a:r>
              <a:rPr lang="e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sign --ks my.keystore my-app.apk --ks-key-alias alias_name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Viewing the signature</a:t>
            </a:r>
            <a:endParaRPr b="1" sz="1700"/>
          </a:p>
        </p:txBody>
      </p:sp>
      <p:sp>
        <p:nvSpPr>
          <p:cNvPr id="158" name="Google Shape;158;p24"/>
          <p:cNvSpPr txBox="1"/>
          <p:nvPr/>
        </p:nvSpPr>
        <p:spPr>
          <a:xfrm>
            <a:off x="4709000" y="2282250"/>
            <a:ext cx="3000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75" y="846600"/>
            <a:ext cx="8111826" cy="3731125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247650">
              <a:srgbClr val="000000">
                <a:alpha val="50000"/>
              </a:srgbClr>
            </a:outerShdw>
          </a:effectLst>
        </p:spPr>
      </p:pic>
      <p:sp>
        <p:nvSpPr>
          <p:cNvPr id="160" name="Google Shape;160;p24"/>
          <p:cNvSpPr txBox="1"/>
          <p:nvPr/>
        </p:nvSpPr>
        <p:spPr>
          <a:xfrm>
            <a:off x="465675" y="446400"/>
            <a:ext cx="1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4"/>
              </a:rPr>
              <a:t>Install jadx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References</a:t>
            </a:r>
            <a:endParaRPr b="1" sz="1700"/>
          </a:p>
        </p:txBody>
      </p:sp>
      <p:sp>
        <p:nvSpPr>
          <p:cNvPr id="166" name="Google Shape;166;p25"/>
          <p:cNvSpPr txBox="1"/>
          <p:nvPr/>
        </p:nvSpPr>
        <p:spPr>
          <a:xfrm>
            <a:off x="272850" y="747775"/>
            <a:ext cx="78315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 u="sng">
                <a:solidFill>
                  <a:schemeClr val="hlink"/>
                </a:solidFill>
                <a:hlinkClick r:id="rId3"/>
              </a:rPr>
              <a:t>https://source.android.com/security/apksigning</a:t>
            </a:r>
            <a:r>
              <a:rPr lang="el" sz="1500"/>
              <a:t>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 u="sng">
                <a:solidFill>
                  <a:schemeClr val="hlink"/>
                </a:solidFill>
                <a:hlinkClick r:id="rId4"/>
              </a:rPr>
              <a:t>https://developer.android.com/studio/publish/app-signing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 u="sng">
                <a:solidFill>
                  <a:schemeClr val="hlink"/>
                </a:solidFill>
                <a:hlinkClick r:id="rId5"/>
              </a:rPr>
              <a:t>https://docs.oracle.com/javase/8/docs/technotes/guides/jar/jar.html#Signed_JAR_File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 u="sng">
                <a:solidFill>
                  <a:schemeClr val="hlink"/>
                </a:solidFill>
                <a:hlinkClick r:id="rId6"/>
              </a:rPr>
              <a:t>https://en.wikipedia.org/wiki/Merkle_tree</a:t>
            </a:r>
            <a:r>
              <a:rPr lang="el" sz="1500"/>
              <a:t>  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 u="sng">
                <a:solidFill>
                  <a:schemeClr val="hlink"/>
                </a:solidFill>
                <a:hlinkClick r:id="rId7"/>
              </a:rPr>
              <a:t>https://developer.android.com/studio/command-line/apksigner</a:t>
            </a:r>
            <a:r>
              <a:rPr lang="el" sz="1500"/>
              <a:t>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Application Signing - Goal</a:t>
            </a:r>
            <a:endParaRPr b="1" sz="1700"/>
          </a:p>
        </p:txBody>
      </p:sp>
      <p:sp>
        <p:nvSpPr>
          <p:cNvPr id="63" name="Google Shape;63;p14"/>
          <p:cNvSpPr txBox="1"/>
          <p:nvPr/>
        </p:nvSpPr>
        <p:spPr>
          <a:xfrm>
            <a:off x="262750" y="525475"/>
            <a:ext cx="8175000" cy="5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Provide same origin policy for apps       updates originate from the same developer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The validation is based on well known cryptographic primitives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Every application that is run on the Android platform </a:t>
            </a:r>
            <a:r>
              <a:rPr b="1" lang="el" sz="1500"/>
              <a:t>must</a:t>
            </a:r>
            <a:r>
              <a:rPr lang="el" sz="1500"/>
              <a:t> be signed by the developer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It is the first step to place an application to its </a:t>
            </a:r>
            <a:r>
              <a:rPr b="1" lang="el" sz="1500"/>
              <a:t>Sandbox </a:t>
            </a:r>
            <a:r>
              <a:rPr lang="el" sz="1500"/>
              <a:t>as the certificate defines which</a:t>
            </a:r>
            <a:r>
              <a:rPr b="1" lang="el" sz="1500"/>
              <a:t> user ID </a:t>
            </a:r>
            <a:r>
              <a:rPr lang="el" sz="1500"/>
              <a:t>is associated with which application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There is no Central Authority, Android does not perform CA verification for application certificates (Self Signed x.509 Certificate no PKI) 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l" sz="1500"/>
              <a:t>Package update</a:t>
            </a:r>
            <a:r>
              <a:rPr lang="el" sz="1500"/>
              <a:t> requires the same certificate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Applications are also able to declare security permissions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/>
              <a:t>at the Signature protection level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l" sz="1500"/>
              <a:t>When two or more applications are signed with the same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/>
              <a:t>	certificate they can share the same user id via the 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/>
              <a:t>android:sharedUserId</a:t>
            </a:r>
            <a:r>
              <a:rPr b="1" lang="el" sz="1500">
                <a:solidFill>
                  <a:srgbClr val="FF0000"/>
                </a:solidFill>
              </a:rPr>
              <a:t>*</a:t>
            </a:r>
            <a:endParaRPr b="1" sz="15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FF0000"/>
                </a:solidFill>
              </a:rPr>
              <a:t>*</a:t>
            </a:r>
            <a:r>
              <a:rPr b="1" lang="el" sz="1050">
                <a:solidFill>
                  <a:srgbClr val="FF0000"/>
                </a:solidFill>
              </a:rPr>
              <a:t>Shared user IDs cause non-deterministic behavior within the package manager. As such, its use is strongly discouraged and may be removed in a future version of Android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25" y="2362975"/>
            <a:ext cx="3105150" cy="146685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4"/>
          <p:cNvSpPr/>
          <p:nvPr/>
        </p:nvSpPr>
        <p:spPr>
          <a:xfrm>
            <a:off x="3870250" y="707375"/>
            <a:ext cx="222300" cy="8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Application Signing </a:t>
            </a:r>
            <a:endParaRPr b="1" sz="1700"/>
          </a:p>
        </p:txBody>
      </p:sp>
      <p:sp>
        <p:nvSpPr>
          <p:cNvPr id="71" name="Google Shape;71;p15"/>
          <p:cNvSpPr txBox="1"/>
          <p:nvPr/>
        </p:nvSpPr>
        <p:spPr>
          <a:xfrm>
            <a:off x="141475" y="525475"/>
            <a:ext cx="8175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chemeClr val="dk1"/>
                </a:solidFill>
              </a:rPr>
              <a:t>Off - Google Play Market: </a:t>
            </a:r>
            <a:r>
              <a:rPr lang="el" sz="1500">
                <a:solidFill>
                  <a:schemeClr val="dk1"/>
                </a:solidFill>
              </a:rPr>
              <a:t>The developer manages the APK signing key and is in charge for it. In case the key has been lost, it cannot be recovered.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41475" y="1163625"/>
            <a:ext cx="81750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chemeClr val="dk1"/>
                </a:solidFill>
              </a:rPr>
              <a:t>Play App Signing</a:t>
            </a:r>
            <a:r>
              <a:rPr b="1" lang="el" sz="1500">
                <a:solidFill>
                  <a:schemeClr val="dk1"/>
                </a:solidFill>
              </a:rPr>
              <a:t>: </a:t>
            </a:r>
            <a:r>
              <a:rPr lang="el" sz="1500">
                <a:solidFill>
                  <a:schemeClr val="dk1"/>
                </a:solidFill>
              </a:rPr>
              <a:t>Google manages and protects the app's signing keys uses them to sign the APKs for distribution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+"/>
            </a:pPr>
            <a:r>
              <a:rPr lang="el" sz="1500">
                <a:solidFill>
                  <a:schemeClr val="dk1"/>
                </a:solidFill>
              </a:rPr>
              <a:t>if the key gets lost or compromised, the developer can contact Google to revoke the old one</a:t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l" sz="1500">
                <a:solidFill>
                  <a:schemeClr val="dk1"/>
                </a:solidFill>
              </a:rPr>
              <a:t>Application d</a:t>
            </a:r>
            <a:r>
              <a:rPr lang="el" sz="1500">
                <a:solidFill>
                  <a:schemeClr val="dk1"/>
                </a:solidFill>
              </a:rPr>
              <a:t>istribution must take place only through Google Play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" y="3075025"/>
            <a:ext cx="7194026" cy="1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69000" y="4662800"/>
            <a:ext cx="54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Figure: </a:t>
            </a:r>
            <a:r>
              <a:rPr lang="el" u="sng">
                <a:solidFill>
                  <a:schemeClr val="hlink"/>
                </a:solidFill>
                <a:hlinkClick r:id="rId4"/>
              </a:rPr>
              <a:t>https://developer.android.com/studio/publish/app-signing</a:t>
            </a:r>
            <a:r>
              <a:rPr lang="el"/>
              <a:t>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32425" y="2010925"/>
            <a:ext cx="394200" cy="2931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+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232425" y="2495975"/>
            <a:ext cx="394200" cy="2931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-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APK structure</a:t>
            </a:r>
            <a:endParaRPr b="1" sz="17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00" y="315700"/>
            <a:ext cx="3143250" cy="14478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425" y="315700"/>
            <a:ext cx="3127567" cy="43923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228600">
              <a:srgbClr val="000000">
                <a:alpha val="50000"/>
              </a:srgbClr>
            </a:outerShdw>
          </a:effectLst>
        </p:spPr>
      </p:pic>
      <p:sp>
        <p:nvSpPr>
          <p:cNvPr id="84" name="Google Shape;84;p16"/>
          <p:cNvSpPr txBox="1"/>
          <p:nvPr/>
        </p:nvSpPr>
        <p:spPr>
          <a:xfrm>
            <a:off x="4910225" y="2394750"/>
            <a:ext cx="378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-jar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apktool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d test.apk -o folder/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Signature Schemes Version 1</a:t>
            </a:r>
            <a:endParaRPr b="1" sz="1700"/>
          </a:p>
        </p:txBody>
      </p:sp>
      <p:sp>
        <p:nvSpPr>
          <p:cNvPr id="90" name="Google Shape;90;p17"/>
          <p:cNvSpPr txBox="1"/>
          <p:nvPr/>
        </p:nvSpPr>
        <p:spPr>
          <a:xfrm>
            <a:off x="141475" y="525475"/>
            <a:ext cx="8175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chemeClr val="dk1"/>
                </a:solidFill>
              </a:rPr>
              <a:t>Version 1: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92000" y="938250"/>
            <a:ext cx="8175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 u="sng">
                <a:solidFill>
                  <a:schemeClr val="hlink"/>
                </a:solidFill>
                <a:hlinkClick r:id="rId3"/>
              </a:rPr>
              <a:t>JAR signing</a:t>
            </a:r>
            <a:r>
              <a:rPr lang="el" sz="1500">
                <a:solidFill>
                  <a:schemeClr val="dk1"/>
                </a:solidFill>
              </a:rPr>
              <a:t>: Each file is signed with an unique signature, while it doesn’t protect some parts of the APK, such as ZIP metadata.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42525" y="186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CVE-2017–13156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00" y="226965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242525" y="1792300"/>
            <a:ext cx="576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l"/>
              <a:t>As and apk file is a zip archive the JAR signature scheme takes into account only the zip entries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l"/>
              <a:t>Exploits the the possibility to add extra bytes to APK files and to DEX files.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394225" y="3234475"/>
            <a:ext cx="5265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980000"/>
                </a:solidFill>
              </a:rPr>
              <a:t>Impact</a:t>
            </a:r>
            <a:r>
              <a:rPr b="1" lang="el" sz="1500">
                <a:solidFill>
                  <a:schemeClr val="dk1"/>
                </a:solidFill>
              </a:rPr>
              <a:t>: </a:t>
            </a:r>
            <a:r>
              <a:rPr lang="el" sz="1500">
                <a:solidFill>
                  <a:schemeClr val="dk1"/>
                </a:solidFill>
              </a:rPr>
              <a:t>An attacker can prepend a malicious DEX file into an APK file without affecting its signature.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41475" y="4012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/>
              <a:t>Janus affects Android devices (Android 5.0 &lt; 8.1)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/>
              <a:t> when signed with v1 signature scheme.</a:t>
            </a:r>
            <a:endParaRPr i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Janus vulnerability </a:t>
            </a:r>
            <a:endParaRPr b="1" sz="17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501250"/>
            <a:ext cx="4940575" cy="1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0" y="1803700"/>
            <a:ext cx="74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Download the vulnerable apk  </a:t>
            </a:r>
            <a:r>
              <a:rPr lang="el" u="sng">
                <a:solidFill>
                  <a:schemeClr val="hlink"/>
                </a:solidFill>
                <a:hlinkClick r:id="rId4"/>
              </a:rPr>
              <a:t>https://apkgit.com/app/h5-browser/org.noear.h5</a:t>
            </a:r>
            <a:r>
              <a:rPr lang="el"/>
              <a:t> 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1675" y="22039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2.    Use  </a:t>
            </a:r>
            <a:r>
              <a:rPr lang="el" u="sng">
                <a:solidFill>
                  <a:schemeClr val="hlink"/>
                </a:solidFill>
                <a:hlinkClick r:id="rId5"/>
              </a:rPr>
              <a:t>https://github.com/V-E-O/PoC/blob/master/CVE-2017-13156/janus.py</a:t>
            </a:r>
            <a:r>
              <a:rPr lang="el"/>
              <a:t> to “inject” a malicious DEX file: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$python janus.py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classes.dex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janus.apk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update.apk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92825" y="3304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on </a:t>
            </a:r>
            <a:r>
              <a:rPr b="1"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 5.0 &lt; 8.1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Signature Schemes Version 2 &amp; 3</a:t>
            </a:r>
            <a:endParaRPr b="1" sz="1700"/>
          </a:p>
        </p:txBody>
      </p:sp>
      <p:sp>
        <p:nvSpPr>
          <p:cNvPr id="111" name="Google Shape;111;p19"/>
          <p:cNvSpPr txBox="1"/>
          <p:nvPr/>
        </p:nvSpPr>
        <p:spPr>
          <a:xfrm>
            <a:off x="111150" y="505275"/>
            <a:ext cx="86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Signing using APK Signature Scheme v2 inserts an APK Signing Block into the APK file immediately before the ZIP Central Directory section: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" y="1361050"/>
            <a:ext cx="6204901" cy="1210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flipH="1">
            <a:off x="2213175" y="2384800"/>
            <a:ext cx="909300" cy="8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159000" y="3345625"/>
            <a:ext cx="86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/>
              <a:t>Signer’s identity (as an x509 certificate chain)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/>
              <a:t>Signature: 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&lt;algorithm, digest, signature&gt;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/>
              <a:t>Additional </a:t>
            </a:r>
            <a:r>
              <a:rPr lang="el"/>
              <a:t>attributes</a:t>
            </a:r>
            <a:r>
              <a:rPr lang="el"/>
              <a:t> as 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&lt;key, value&gt; </a:t>
            </a:r>
            <a:r>
              <a:rPr lang="el"/>
              <a:t>pairs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Signature Schemes Version 2 &amp; 3</a:t>
            </a:r>
            <a:endParaRPr b="1" sz="1700"/>
          </a:p>
        </p:txBody>
      </p:sp>
      <p:sp>
        <p:nvSpPr>
          <p:cNvPr id="120" name="Google Shape;120;p20"/>
          <p:cNvSpPr txBox="1"/>
          <p:nvPr/>
        </p:nvSpPr>
        <p:spPr>
          <a:xfrm>
            <a:off x="122050" y="446400"/>
            <a:ext cx="73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Digest of 1,3 and 4 sections of the apk is computed as follows 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0" y="966925"/>
            <a:ext cx="7972425" cy="20002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22" name="Google Shape;122;p20"/>
          <p:cNvSpPr txBox="1"/>
          <p:nvPr/>
        </p:nvSpPr>
        <p:spPr>
          <a:xfrm>
            <a:off x="6275275" y="966925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 level Merkle Tree</a:t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>
            <a:off x="2293850" y="2738475"/>
            <a:ext cx="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1935875" y="3154188"/>
            <a:ext cx="81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c1 (1MB)</a:t>
            </a:r>
            <a:endParaRPr sz="1000"/>
          </a:p>
        </p:txBody>
      </p:sp>
      <p:sp>
        <p:nvSpPr>
          <p:cNvPr id="125" name="Google Shape;125;p20"/>
          <p:cNvSpPr txBox="1"/>
          <p:nvPr/>
        </p:nvSpPr>
        <p:spPr>
          <a:xfrm>
            <a:off x="2576775" y="2669975"/>
            <a:ext cx="45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c2,  c3,   c4 …</a:t>
            </a:r>
            <a:endParaRPr sz="1000"/>
          </a:p>
        </p:txBody>
      </p:sp>
      <p:sp>
        <p:nvSpPr>
          <p:cNvPr id="126" name="Google Shape;126;p20"/>
          <p:cNvSpPr txBox="1"/>
          <p:nvPr/>
        </p:nvSpPr>
        <p:spPr>
          <a:xfrm>
            <a:off x="4952300" y="2669975"/>
            <a:ext cx="45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		cn-2,  cn-1, cn</a:t>
            </a:r>
            <a:endParaRPr sz="10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25" y="3638413"/>
            <a:ext cx="28479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25" y="4022075"/>
            <a:ext cx="3648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6775" y="4547788"/>
            <a:ext cx="46482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0" y="0"/>
            <a:ext cx="6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Signature Schemes Version 2 &amp; 3</a:t>
            </a:r>
            <a:endParaRPr b="1" sz="17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00" y="533400"/>
            <a:ext cx="6401026" cy="407452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