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60" r:id="rId9"/>
    <p:sldId id="273" r:id="rId10"/>
    <p:sldId id="261" r:id="rId11"/>
    <p:sldId id="262" r:id="rId12"/>
    <p:sldId id="263" r:id="rId13"/>
    <p:sldId id="264" r:id="rId14"/>
    <p:sldId id="272" r:id="rId15"/>
    <p:sldId id="271" r:id="rId16"/>
    <p:sldId id="279" r:id="rId17"/>
    <p:sldId id="27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7364D53-DF51-45B8-BDED-5E5DEA77D3BA}">
          <p14:sldIdLst>
            <p14:sldId id="256"/>
            <p14:sldId id="257"/>
            <p14:sldId id="258"/>
            <p14:sldId id="259"/>
            <p14:sldId id="275"/>
            <p14:sldId id="276"/>
            <p14:sldId id="277"/>
            <p14:sldId id="260"/>
            <p14:sldId id="273"/>
            <p14:sldId id="261"/>
            <p14:sldId id="262"/>
          </p14:sldIdLst>
        </p14:section>
        <p14:section name="Раздел без заголовка" id="{527FC60F-F40D-46B7-9980-583011EB7746}">
          <p14:sldIdLst>
            <p14:sldId id="263"/>
            <p14:sldId id="264"/>
            <p14:sldId id="272"/>
            <p14:sldId id="271"/>
            <p14:sldId id="27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riy A. Solodelov" initials="YAS" lastIdx="12" clrIdx="0"/>
  <p:cmAuthor id="1" name="Lenovo" initials="L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96404" autoAdjust="0"/>
  </p:normalViewPr>
  <p:slideViewPr>
    <p:cSldViewPr>
      <p:cViewPr varScale="1">
        <p:scale>
          <a:sx n="81" d="100"/>
          <a:sy n="81" d="100"/>
        </p:scale>
        <p:origin x="102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2-24T17:01:18.512" idx="2">
    <p:pos x="10" y="10"/>
    <p:text>Перед этим слайдом добавить вводные слайды - про историю вопросов, членов экипажа и т.п.</p:text>
  </p:cm>
  <p:cm authorId="0" dt="2024-12-24T17:01:23.605" idx="3">
    <p:pos x="5136" y="1660"/>
    <p:text>???</p:text>
  </p:cm>
  <p:cm authorId="1" dt="2024-12-24T23:24:34.118" idx="4">
    <p:pos x="5136" y="1796"/>
    <p:text>исправил</p:text>
    <p:extLst>
      <p:ext uri="{C676402C-5697-4E1C-873F-D02D1690AC5C}">
        <p15:threadingInfo xmlns:p15="http://schemas.microsoft.com/office/powerpoint/2012/main" timeZoneBias="-180">
          <p15:parentCm authorId="0" idx="3"/>
        </p15:threadingInfo>
      </p:ext>
    </p:extLst>
  </p:cm>
  <p:cm authorId="0" dt="2024-12-24T17:01:31.666" idx="4">
    <p:pos x="1776" y="2420"/>
    <p:text>Удалить</p:text>
  </p:cm>
  <p:cm authorId="1" dt="2024-12-24T23:24:28.707" idx="3">
    <p:pos x="1776" y="2556"/>
    <p:text>исправил</p:text>
    <p:extLst>
      <p:ext uri="{C676402C-5697-4E1C-873F-D02D1690AC5C}">
        <p15:threadingInfo xmlns:p15="http://schemas.microsoft.com/office/powerpoint/2012/main" timeZoneBias="-180">
          <p15:parentCm authorId="0" idx="4"/>
        </p15:threadingInfo>
      </p:ext>
    </p:extLst>
  </p:cm>
  <p:cm authorId="0" dt="2024-12-24T17:03:14.149" idx="5">
    <p:pos x="4200" y="3180"/>
    <p:text>Предлагаю убрать или заменить на "программный компонент стенда"</p:text>
  </p:cm>
  <p:cm authorId="1" dt="2024-12-24T23:18:03.836" idx="2">
    <p:pos x="4200" y="3316"/>
    <p:text>исправил</p:text>
    <p:extLst>
      <p:ext uri="{C676402C-5697-4E1C-873F-D02D1690AC5C}">
        <p15:threadingInfo xmlns:p15="http://schemas.microsoft.com/office/powerpoint/2012/main" timeZoneBias="-180">
          <p15:parentCm authorId="0" idx="5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2-24T17:09:41.489" idx="11">
    <p:pos x="3492" y="0"/>
    <p:text>Из блок-схемы не понятно, что все эти переменные относятся к &amp;outputs</p:text>
  </p:cm>
  <p:cm authorId="1" dt="2024-12-25T00:54:03.761" idx="6">
    <p:pos x="3492" y="136"/>
    <p:text>добавил пояснение</p:text>
    <p:extLst>
      <p:ext uri="{C676402C-5697-4E1C-873F-D02D1690AC5C}">
        <p15:threadingInfo xmlns:p15="http://schemas.microsoft.com/office/powerpoint/2012/main" timeZoneBias="-180">
          <p15:parentCm authorId="0" idx="1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E53A6-6A73-4C2C-933D-2A50EAF26E83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9E98E-EF2F-4904-9C35-8A9A1A505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92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Подписать</a:t>
            </a:r>
            <a:r>
              <a:rPr lang="ru-RU" baseline="0" dirty="0"/>
              <a:t> диаграмму</a:t>
            </a:r>
          </a:p>
          <a:p>
            <a:r>
              <a:rPr lang="ru-RU" baseline="0" dirty="0"/>
              <a:t>Сделать читаемой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9E98E-EF2F-4904-9C35-8A9A1A5051F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15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30-40 убрать</a:t>
            </a:r>
            <a:r>
              <a:rPr lang="ru-RU" baseline="0" dirty="0"/>
              <a:t> нахуй и поставить «…»</a:t>
            </a:r>
            <a:br>
              <a:rPr lang="ru-RU" baseline="0" dirty="0"/>
            </a:br>
            <a:r>
              <a:rPr lang="ru-RU" baseline="0" dirty="0"/>
              <a:t>нужно связать эти 2 таблицы так, чтобы было понятно что это такое</a:t>
            </a:r>
          </a:p>
          <a:p>
            <a:r>
              <a:rPr lang="ru-RU" baseline="0" dirty="0"/>
              <a:t>Привести пример команд(-ы)</a:t>
            </a:r>
          </a:p>
          <a:p>
            <a:r>
              <a:rPr lang="ru-RU" baseline="0" dirty="0"/>
              <a:t>Подписать таблицы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9E98E-EF2F-4904-9C35-8A9A1A5051F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75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7B7-AE5A-4D83-AB8B-C2450B01BD89}" type="datetime1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52ED-6F52-4DF7-B37F-72D10FD69CD3}" type="datetime1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DE59-0209-42AE-8CEE-4496675A30A4}" type="datetime1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4211-C034-4FA7-9428-9172B1A194B4}" type="datetime1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E886-F46B-4038-9694-86ED4C48BB8F}" type="datetime1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6A81-C53F-465D-8398-8167CB5D769B}" type="datetime1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E27B-406C-4F91-AEA0-36DC22F83F87}" type="datetime1">
              <a:rPr lang="ru-RU" smtClean="0"/>
              <a:t>27.12.2024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E06-3C4C-4AD8-BD93-A1AE8AB55DC4}" type="datetime1">
              <a:rPr lang="ru-RU" smtClean="0"/>
              <a:t>27.12.2024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FEDF-778D-4B04-9D34-51AE9C345153}" type="datetime1">
              <a:rPr lang="ru-RU" smtClean="0"/>
              <a:t>27.12.2024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4671-9D55-47EA-AD45-031619948EFB}" type="datetime1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F7DF-BEBA-4746-8805-AB224F6D047A}" type="datetime1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E07B-9DED-4EEB-9C34-49485B2DFA0A}" type="datetime1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/>
        </p:nvSpPr>
        <p:spPr>
          <a:xfrm>
            <a:off x="467544" y="1988840"/>
            <a:ext cx="8352928" cy="16358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Aft>
                <a:spcPts val="800"/>
              </a:spcAft>
            </a:pPr>
            <a:b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Разработка программное обеспечение и методику для эргономической оценки кабины самолета на основе теста психомоторной бдительности, методики PVT и NASA-TLX</a:t>
            </a:r>
          </a:p>
        </p:txBody>
      </p:sp>
      <p:sp>
        <p:nvSpPr>
          <p:cNvPr id="9" name="Подзаголовок 2"/>
          <p:cNvSpPr>
            <a:spLocks noGrp="1"/>
          </p:cNvSpPr>
          <p:nvPr/>
        </p:nvSpPr>
        <p:spPr>
          <a:xfrm>
            <a:off x="1153636" y="4221088"/>
            <a:ext cx="7888416" cy="1940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студент группы М7О-606С-19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Курнаев Данила Владимирович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-RU" sz="1600" dirty="0">
                <a:solidFill>
                  <a:schemeClr val="dk1"/>
                </a:solidFill>
                <a:latin typeface="Times New Roman"/>
                <a:cs typeface="Times New Roman"/>
              </a:rPr>
              <a:t>к.т.н., доцент, доцент кафедры 703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Киреев Алексей Алексеевич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Консультант: начальник отдела интеграции КБО АО «Туполев»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Кучук Антон Сергеевич</a:t>
            </a:r>
          </a:p>
          <a:p>
            <a:pPr algn="r"/>
            <a:endParaRPr lang="ru-RU" sz="1200" dirty="0">
              <a:latin typeface="Book Antiqua" panose="02040602050305030304" pitchFamily="18" charset="0"/>
            </a:endParaRPr>
          </a:p>
        </p:txBody>
      </p:sp>
      <p:pic>
        <p:nvPicPr>
          <p:cNvPr id="10" name="Picture 2" descr="https://mai.ru/common/brand/ma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880" y="233929"/>
            <a:ext cx="1152128" cy="111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 flipH="1">
            <a:off x="395536" y="3716734"/>
            <a:ext cx="8352928" cy="0"/>
          </a:xfrm>
          <a:prstGeom prst="line">
            <a:avLst/>
          </a:prstGeom>
          <a:ln w="12700">
            <a:solidFill>
              <a:srgbClr val="0095DA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CD5EDEF-5975-399B-B1E7-69428E1EFE4B}"/>
              </a:ext>
            </a:extLst>
          </p:cNvPr>
          <p:cNvSpPr>
            <a:spLocks noGrp="1"/>
          </p:cNvSpPr>
          <p:nvPr/>
        </p:nvSpPr>
        <p:spPr>
          <a:xfrm>
            <a:off x="429444" y="1400011"/>
            <a:ext cx="8352928" cy="444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дипломной работы: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7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Реализация 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NASA-TLX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22B4034-2EB1-9024-66A6-16B58C4D7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E030D-9BCD-C259-D64B-9DE258158D70}"/>
              </a:ext>
            </a:extLst>
          </p:cNvPr>
          <p:cNvSpPr txBox="1"/>
          <p:nvPr/>
        </p:nvSpPr>
        <p:spPr>
          <a:xfrm>
            <a:off x="3995936" y="1612652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Название:</a:t>
            </a:r>
            <a:r>
              <a:rPr lang="ru-RU" dirty="0"/>
              <a:t> Оценка рабочей нагрузки</a:t>
            </a:r>
            <a:br>
              <a:rPr lang="ru-RU" dirty="0"/>
            </a:br>
            <a:r>
              <a:rPr lang="ru-RU" b="1" dirty="0"/>
              <a:t>Содержимое: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Шестибалльная шкала оценки.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Ввод данных пользователем.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Итоговый профиль нагрузки в графической форме.</a:t>
            </a:r>
          </a:p>
        </p:txBody>
      </p:sp>
    </p:spTree>
    <p:extLst>
      <p:ext uri="{BB962C8B-B14F-4D97-AF65-F5344CB8AC3E}">
        <p14:creationId xmlns:p14="http://schemas.microsoft.com/office/powerpoint/2010/main" val="318838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Тестирование системы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D8A66-7F67-CEE7-7D8A-6ACE68A3FB46}"/>
              </a:ext>
            </a:extLst>
          </p:cNvPr>
          <p:cNvSpPr txBox="1"/>
          <p:nvPr/>
        </p:nvSpPr>
        <p:spPr>
          <a:xfrm>
            <a:off x="1619672" y="1652970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Название:</a:t>
            </a:r>
            <a:r>
              <a:rPr lang="ru-RU" dirty="0"/>
              <a:t> Проверка корректности работы</a:t>
            </a:r>
            <a:br>
              <a:rPr lang="ru-RU" dirty="0"/>
            </a:br>
            <a:r>
              <a:rPr lang="ru-RU" b="1" dirty="0"/>
              <a:t>Содержимое: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Примеры тестов системы.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Результаты тестирования PVT и NASA-TLX.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Подтверждение работоспособности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55249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Результаты работы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0D2D89-250A-519D-D9C5-068A63F6D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454AC-1912-543E-51E8-67E5DEDB4434}"/>
              </a:ext>
            </a:extLst>
          </p:cNvPr>
          <p:cNvSpPr txBox="1"/>
          <p:nvPr/>
        </p:nvSpPr>
        <p:spPr>
          <a:xfrm>
            <a:off x="449560" y="3883769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Название:</a:t>
            </a:r>
            <a:r>
              <a:rPr lang="ru-RU" dirty="0"/>
              <a:t> Основные достижения</a:t>
            </a:r>
            <a:br>
              <a:rPr lang="ru-RU" dirty="0"/>
            </a:br>
            <a:r>
              <a:rPr lang="ru-RU" b="1" dirty="0"/>
              <a:t>Содержимое: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Разработка полностью функционального ПО.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Автоматизация проведения тестов.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Возможность визуализации и сохранения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359804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43550" y="188640"/>
            <a:ext cx="3384376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Преимущества системы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678EE-EB1F-F0A4-302B-237E94D308A3}"/>
              </a:ext>
            </a:extLst>
          </p:cNvPr>
          <p:cNvSpPr txBox="1"/>
          <p:nvPr/>
        </p:nvSpPr>
        <p:spPr>
          <a:xfrm>
            <a:off x="971550" y="1916832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Название:</a:t>
            </a:r>
            <a:r>
              <a:rPr lang="ru-RU" dirty="0"/>
              <a:t> Основные достоинства</a:t>
            </a:r>
            <a:br>
              <a:rPr lang="ru-RU" dirty="0"/>
            </a:br>
            <a:r>
              <a:rPr lang="ru-RU" b="1" dirty="0"/>
              <a:t>Содержимое: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Простота использования и удобство интерфейса.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Модульная архитектура, обеспечивающая гибкость.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Применимость в реальных условиях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300833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Заключение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774647-130A-D3AA-E9DC-4DA6EFB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DB375-D32F-8E54-FD72-F3FFE69FF801}"/>
              </a:ext>
            </a:extLst>
          </p:cNvPr>
          <p:cNvSpPr txBox="1"/>
          <p:nvPr/>
        </p:nvSpPr>
        <p:spPr>
          <a:xfrm>
            <a:off x="3347864" y="1772816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Название:</a:t>
            </a:r>
            <a:r>
              <a:rPr lang="ru-RU" dirty="0"/>
              <a:t> Итоги дипломной работы</a:t>
            </a:r>
            <a:br>
              <a:rPr lang="ru-RU" dirty="0"/>
            </a:br>
            <a:r>
              <a:rPr lang="ru-RU" b="1" dirty="0"/>
              <a:t>Содержимое: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Выполнение поставленных задач.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Соответствие работы цели диплома.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Перспективы дальнейшей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3421277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2483768" y="2750840"/>
            <a:ext cx="41148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lang="ru-RU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14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3923" y="0"/>
            <a:ext cx="3106688" cy="49006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Тестирование</a:t>
            </a:r>
            <a:endParaRPr lang="en-US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026" name="Picture 2" descr="display svs, svs 10, switchoff sv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91361"/>
            <a:ext cx="4191552" cy="230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одзаголовок 2"/>
          <p:cNvSpPr txBox="1">
            <a:spLocks/>
          </p:cNvSpPr>
          <p:nvPr/>
        </p:nvSpPr>
        <p:spPr>
          <a:xfrm>
            <a:off x="978391" y="1196752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пример №1</a:t>
            </a:r>
          </a:p>
        </p:txBody>
      </p:sp>
      <p:pic>
        <p:nvPicPr>
          <p:cNvPr id="1027" name="Picture 3" descr="iup disconnect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340" y="4412676"/>
            <a:ext cx="4223294" cy="230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5809209" y="4079107"/>
            <a:ext cx="20675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пример №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microphone disconnect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12676"/>
            <a:ext cx="4191552" cy="229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1231172" y="4092264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пример №3</a:t>
            </a:r>
          </a:p>
        </p:txBody>
      </p:sp>
      <p:pic>
        <p:nvPicPr>
          <p:cNvPr id="1030" name="Picture 6" descr="after_cle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95" y="1574788"/>
            <a:ext cx="4251939" cy="233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6223756" y="1108646"/>
            <a:ext cx="20675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пример №2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69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Выводы по дипломной работе</a:t>
            </a:r>
            <a:endParaRPr lang="en-US" sz="30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Сформированы требования ко всей системе.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Выбрана библиотека для распознавания речи.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функции голосового управления.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модель по распознаванию голосовых команд на базе выбранной библиотеки по распознаванию речи.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приложение с ГПИ и интегрирована в него разработанная модель по распознаванию голосовых команд.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интеграция разработанной системы в стенд.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разработанного приложения.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69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Актуальность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дипломной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работы</a:t>
            </a:r>
            <a:endParaRPr lang="en-US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56184"/>
            <a:ext cx="8003232" cy="4637112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000" dirty="0">
                <a:solidFill>
                  <a:schemeClr val="dk1"/>
                </a:solidFill>
                <a:latin typeface="Times New Roman"/>
                <a:cs typeface="Times New Roman"/>
              </a:rPr>
              <a:t>В условиях роста требований к безопасности полетов и эффективности работы пилотов особую актуальность приобретает задача объективной оценки эргономических характеристик кабины самолета. Эргономическая оценка с использованием современных методик, таких как PVT и NASA-TLX, позволяет выявить слабые места в взаимодействии человека и машины, минимизировать влияние человеческого фактора и снизить вероятность ошибок. Разработка системы, обеспечивающей автоматизацию такого анализа, актуальна для повышения надежности авиационных систем и улучшения условий работы экипажа в условиях высокой когнитивной нагрузки.</a:t>
            </a:r>
            <a:endParaRPr lang="ru-RU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4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Цель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работы</a:t>
            </a:r>
            <a:endParaRPr lang="en-US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дипломной работы является разработка программного обеспечения для проведения эргономической оценки кабины самолета. ПО реализует тесты PVT для анализа скорости реакции и психомоторной бдительности пилотов, а также методику NASA-TLX для оценки субъективной рабочей нагрузки. Система обеспечивает автоматизацию сбора данных, их обработку и визуализацию результатов, предоставляя удобный инструмент для анализа когнитивной и физической нагрузки на пилотов.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51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Постановка</a:t>
            </a:r>
            <a:r>
              <a:rPr lang="ru-RU" dirty="0"/>
              <a:t> </a:t>
            </a:r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задачи</a:t>
            </a:r>
            <a:endParaRPr lang="en-US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0141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Сформировать требования к системе.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Выбор стека технологий для реализации ПО.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ключевые модули системы.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Создать графический пользовательский интерфейс.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Обеспечить сохранение и управление данными.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Провести интеграцию разработанной системы со стендом.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Провести тестирование разработанного приложения, подтверждающее корректность его работы. 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9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Анализ методов оценки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237A-097A-957C-BC3F-9EED13D22B29}"/>
              </a:ext>
            </a:extLst>
          </p:cNvPr>
          <p:cNvSpPr txBox="1"/>
          <p:nvPr/>
        </p:nvSpPr>
        <p:spPr>
          <a:xfrm>
            <a:off x="457200" y="4094838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Название:</a:t>
            </a:r>
            <a:r>
              <a:rPr lang="ru-RU" dirty="0"/>
              <a:t> Обзор используемых методик</a:t>
            </a:r>
            <a:br>
              <a:rPr lang="ru-RU" dirty="0"/>
            </a:br>
            <a:r>
              <a:rPr lang="ru-RU" b="1" dirty="0"/>
              <a:t>Содержимое: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PVT:</a:t>
            </a:r>
            <a:r>
              <a:rPr lang="ru-RU" dirty="0"/>
              <a:t> тест скорости реакции и психомоторной бдительности.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NASA-TLX:</a:t>
            </a:r>
            <a:r>
              <a:rPr lang="ru-RU" dirty="0"/>
              <a:t> оценка субъективной рабочей нагрузки.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Их применение в авиации и преимущества.</a:t>
            </a:r>
          </a:p>
        </p:txBody>
      </p:sp>
    </p:spTree>
    <p:extLst>
      <p:ext uri="{BB962C8B-B14F-4D97-AF65-F5344CB8AC3E}">
        <p14:creationId xmlns:p14="http://schemas.microsoft.com/office/powerpoint/2010/main" val="118748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Архитектура системы</a:t>
            </a:r>
            <a:endParaRPr lang="ru-RU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4A755-DE7D-4D8D-C1B5-27F5D90A8FF1}"/>
              </a:ext>
            </a:extLst>
          </p:cNvPr>
          <p:cNvSpPr txBox="1"/>
          <p:nvPr/>
        </p:nvSpPr>
        <p:spPr>
          <a:xfrm>
            <a:off x="457200" y="1417638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Содержимое: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Диаграмма трехслойной архитектуры (Model, View, </a:t>
            </a:r>
            <a:r>
              <a:rPr lang="ru-RU" dirty="0" err="1"/>
              <a:t>Controller</a:t>
            </a:r>
            <a:r>
              <a:rPr lang="ru-RU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Функции каждого слоя: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Model:</a:t>
            </a:r>
            <a:r>
              <a:rPr lang="ru-RU" dirty="0"/>
              <a:t> управление данными.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 err="1"/>
              <a:t>Controller</a:t>
            </a:r>
            <a:r>
              <a:rPr lang="ru-RU" b="1" dirty="0"/>
              <a:t>:</a:t>
            </a:r>
            <a:r>
              <a:rPr lang="ru-RU" dirty="0"/>
              <a:t> обработка логики.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View:</a:t>
            </a:r>
            <a:r>
              <a:rPr lang="ru-RU" dirty="0"/>
              <a:t> взаимодействие с пользователем.</a:t>
            </a:r>
          </a:p>
        </p:txBody>
      </p:sp>
      <p:pic>
        <p:nvPicPr>
          <p:cNvPr id="16" name="Рисунок 15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1F94AEDC-822D-65B7-1E57-9EB13AE8E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84" y="3072634"/>
            <a:ext cx="4385116" cy="327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9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Разработка системы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268760"/>
            <a:ext cx="8229600" cy="4525963"/>
          </a:xfrm>
        </p:spPr>
        <p:txBody>
          <a:bodyPr/>
          <a:lstStyle/>
          <a:p>
            <a:r>
              <a:rPr lang="ru-RU" b="1" dirty="0"/>
              <a:t>Название:</a:t>
            </a:r>
            <a:r>
              <a:rPr lang="ru-RU" dirty="0"/>
              <a:t> Основные этапы реализации</a:t>
            </a:r>
            <a:br>
              <a:rPr lang="ru-RU" dirty="0"/>
            </a:br>
            <a:r>
              <a:rPr lang="ru-RU" b="1" dirty="0"/>
              <a:t>Содержимое: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Используемый стек: Python, </a:t>
            </a:r>
            <a:r>
              <a:rPr lang="ru-RU" dirty="0" err="1"/>
              <a:t>Tkinter</a:t>
            </a:r>
            <a:r>
              <a:rPr lang="ru-RU" dirty="0"/>
              <a:t>, </a:t>
            </a:r>
            <a:r>
              <a:rPr lang="ru-RU" dirty="0" err="1"/>
              <a:t>SQLAlchemy</a:t>
            </a:r>
            <a:r>
              <a:rPr lang="ru-RU" dirty="0"/>
              <a:t>, </a:t>
            </a:r>
            <a:r>
              <a:rPr lang="ru-RU" dirty="0" err="1"/>
              <a:t>SQLite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Паттерны проектирования: MVC, Фасад.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Модульная структура приложения.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9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Интерфейс приложения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904656"/>
          </a:xfrm>
        </p:spPr>
        <p:txBody>
          <a:bodyPr>
            <a:noAutofit/>
          </a:bodyPr>
          <a:lstStyle/>
          <a:p>
            <a:pPr marL="342000" lvl="0">
              <a:spcBef>
                <a:spcPts val="1200"/>
              </a:spcBef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/>
              <a:t>Название:</a:t>
            </a:r>
            <a:r>
              <a:rPr lang="ru-RU" dirty="0"/>
              <a:t> Пользовательский интерфейс</a:t>
            </a:r>
            <a:br>
              <a:rPr lang="ru-RU" dirty="0"/>
            </a:br>
            <a:r>
              <a:rPr lang="ru-RU" b="1" dirty="0"/>
              <a:t>Содержимое: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Скриншоты интерфейса: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Главное меню.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Экран проведения тестов.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Отображение результатов.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2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Реализация теста 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PVT</a:t>
            </a:r>
            <a:endParaRPr lang="ru-RU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r>
              <a:rPr lang="ru-RU" sz="1600" b="1" dirty="0"/>
              <a:t>Название:</a:t>
            </a:r>
            <a:r>
              <a:rPr lang="ru-RU" sz="1600" dirty="0"/>
              <a:t> Тестирование психомоторной бдительности</a:t>
            </a:r>
            <a:br>
              <a:rPr lang="ru-RU" sz="1600" dirty="0"/>
            </a:br>
            <a:r>
              <a:rPr lang="ru-RU" sz="1600" b="1" dirty="0"/>
              <a:t>Содержимое: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Принципы работы теста PVT.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Отображение времени реакции пользователя.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35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656</Words>
  <Application>Microsoft Office PowerPoint</Application>
  <PresentationFormat>Экран (4:3)</PresentationFormat>
  <Paragraphs>112</Paragraphs>
  <Slides>17</Slides>
  <Notes>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Book Antiqua</vt:lpstr>
      <vt:lpstr>Calibri</vt:lpstr>
      <vt:lpstr>Times New Roman</vt:lpstr>
      <vt:lpstr>Тема Office</vt:lpstr>
      <vt:lpstr>Презентация PowerPoint</vt:lpstr>
      <vt:lpstr>Актуальность дипломной работы</vt:lpstr>
      <vt:lpstr>Цель работы</vt:lpstr>
      <vt:lpstr>Постановка задачи</vt:lpstr>
      <vt:lpstr>Анализ методов оценки</vt:lpstr>
      <vt:lpstr>Архитектура системы</vt:lpstr>
      <vt:lpstr>Разработка системы</vt:lpstr>
      <vt:lpstr>Интерфейс приложения</vt:lpstr>
      <vt:lpstr>Реализация теста PVT</vt:lpstr>
      <vt:lpstr>Реализация NASA-TLX</vt:lpstr>
      <vt:lpstr>Тестирование системы</vt:lpstr>
      <vt:lpstr>Результаты работы</vt:lpstr>
      <vt:lpstr>Преимущества системы</vt:lpstr>
      <vt:lpstr>Заключение</vt:lpstr>
      <vt:lpstr>Презентация PowerPoint</vt:lpstr>
      <vt:lpstr>Тестирование</vt:lpstr>
      <vt:lpstr>Выводы по дипломной работе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 K. Vartanyan</dc:creator>
  <cp:lastModifiedBy>Екатерина Курнаева</cp:lastModifiedBy>
  <cp:revision>53</cp:revision>
  <dcterms:created xsi:type="dcterms:W3CDTF">2024-12-24T09:03:14Z</dcterms:created>
  <dcterms:modified xsi:type="dcterms:W3CDTF">2024-12-27T02:43:59Z</dcterms:modified>
</cp:coreProperties>
</file>