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5" r:id="rId6"/>
    <p:sldId id="281" r:id="rId7"/>
    <p:sldId id="280" r:id="rId8"/>
    <p:sldId id="277" r:id="rId9"/>
    <p:sldId id="273" r:id="rId10"/>
    <p:sldId id="282" r:id="rId11"/>
    <p:sldId id="283" r:id="rId12"/>
    <p:sldId id="284" r:id="rId13"/>
    <p:sldId id="286" r:id="rId14"/>
    <p:sldId id="270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7364D53-DF51-45B8-BDED-5E5DEA77D3BA}">
          <p14:sldIdLst>
            <p14:sldId id="256"/>
            <p14:sldId id="257"/>
            <p14:sldId id="258"/>
            <p14:sldId id="259"/>
            <p14:sldId id="275"/>
            <p14:sldId id="281"/>
            <p14:sldId id="280"/>
            <p14:sldId id="277"/>
            <p14:sldId id="273"/>
            <p14:sldId id="282"/>
            <p14:sldId id="283"/>
            <p14:sldId id="284"/>
            <p14:sldId id="286"/>
          </p14:sldIdLst>
        </p14:section>
        <p14:section name="Раздел без заголовка" id="{527FC60F-F40D-46B7-9980-583011EB7746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riy A. Solodelov" initials="YAS" lastIdx="12" clrIdx="0"/>
  <p:cmAuthor id="1" name="Lenovo" initials="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6404" autoAdjust="0"/>
  </p:normalViewPr>
  <p:slideViewPr>
    <p:cSldViewPr>
      <p:cViewPr varScale="1">
        <p:scale>
          <a:sx n="115" d="100"/>
          <a:sy n="115" d="100"/>
        </p:scale>
        <p:origin x="12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B82F3-8265-410D-BEF3-21BDA7E53054}" type="doc">
      <dgm:prSet loTypeId="urn:microsoft.com/office/officeart/2008/layout/LinedList" loCatId="list" qsTypeId="urn:microsoft.com/office/officeart/2005/8/quickstyle/simple4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0B6BEC33-95EA-4B63-9C78-90BDA4F999BB}">
      <dgm:prSet/>
      <dgm:spPr/>
      <dgm:t>
        <a:bodyPr/>
        <a:lstStyle/>
        <a:p>
          <a:r>
            <a:rPr lang="ru-RU" b="1" dirty="0"/>
            <a:t>Гибкость:</a:t>
          </a:r>
          <a:r>
            <a:rPr lang="ru-RU" dirty="0"/>
            <a:t> Лёгкость добавления новых функций или изменения существующих.</a:t>
          </a:r>
          <a:endParaRPr lang="en-US" dirty="0"/>
        </a:p>
      </dgm:t>
    </dgm:pt>
    <dgm:pt modelId="{46D6DEC6-FC19-4DE5-88EF-255859E3C1DF}" type="parTrans" cxnId="{41619CE2-B385-4A59-997B-1B4AE8374E85}">
      <dgm:prSet/>
      <dgm:spPr/>
      <dgm:t>
        <a:bodyPr/>
        <a:lstStyle/>
        <a:p>
          <a:endParaRPr lang="en-US"/>
        </a:p>
      </dgm:t>
    </dgm:pt>
    <dgm:pt modelId="{231413ED-B0D2-40D3-B0DE-0EBC06B8D912}" type="sibTrans" cxnId="{41619CE2-B385-4A59-997B-1B4AE8374E85}">
      <dgm:prSet/>
      <dgm:spPr/>
      <dgm:t>
        <a:bodyPr/>
        <a:lstStyle/>
        <a:p>
          <a:endParaRPr lang="en-US"/>
        </a:p>
      </dgm:t>
    </dgm:pt>
    <dgm:pt modelId="{D913C61A-B3B4-43BA-A4E1-29FEF8732775}">
      <dgm:prSet/>
      <dgm:spPr/>
      <dgm:t>
        <a:bodyPr/>
        <a:lstStyle/>
        <a:p>
          <a:r>
            <a:rPr lang="ru-RU" b="1" dirty="0"/>
            <a:t>Тестируемость:</a:t>
          </a:r>
          <a:r>
            <a:rPr lang="ru-RU" dirty="0"/>
            <a:t> Возможность тестирования каждого слоя отдельно.</a:t>
          </a:r>
          <a:endParaRPr lang="en-US" dirty="0"/>
        </a:p>
      </dgm:t>
    </dgm:pt>
    <dgm:pt modelId="{EFCD003E-3573-4012-A2B3-0860E1AD8E7A}" type="parTrans" cxnId="{5017B0F3-4795-4D8F-8573-B2DF83B70E1E}">
      <dgm:prSet/>
      <dgm:spPr/>
      <dgm:t>
        <a:bodyPr/>
        <a:lstStyle/>
        <a:p>
          <a:endParaRPr lang="en-US"/>
        </a:p>
      </dgm:t>
    </dgm:pt>
    <dgm:pt modelId="{E424555F-4704-4DA8-80F8-7F081D53DE24}" type="sibTrans" cxnId="{5017B0F3-4795-4D8F-8573-B2DF83B70E1E}">
      <dgm:prSet/>
      <dgm:spPr/>
      <dgm:t>
        <a:bodyPr/>
        <a:lstStyle/>
        <a:p>
          <a:endParaRPr lang="en-US"/>
        </a:p>
      </dgm:t>
    </dgm:pt>
    <dgm:pt modelId="{960E91EB-28D2-46A8-8A43-3E6CFA3548E5}">
      <dgm:prSet/>
      <dgm:spPr/>
      <dgm:t>
        <a:bodyPr/>
        <a:lstStyle/>
        <a:p>
          <a:r>
            <a:rPr lang="ru-RU" b="1" dirty="0"/>
            <a:t>Чёткость структуры:</a:t>
          </a:r>
          <a:r>
            <a:rPr lang="ru-RU" dirty="0"/>
            <a:t> Упрощение поддержки благодаря разделению обязанностей.</a:t>
          </a:r>
          <a:endParaRPr lang="en-US" dirty="0"/>
        </a:p>
      </dgm:t>
    </dgm:pt>
    <dgm:pt modelId="{F297E51A-855F-4426-AA0F-D0AD3C4894DB}" type="parTrans" cxnId="{68FE9410-F3CB-488E-8109-A887E78FD035}">
      <dgm:prSet/>
      <dgm:spPr/>
      <dgm:t>
        <a:bodyPr/>
        <a:lstStyle/>
        <a:p>
          <a:endParaRPr lang="en-US"/>
        </a:p>
      </dgm:t>
    </dgm:pt>
    <dgm:pt modelId="{F6A35A41-AF5D-44E2-8FE9-B02D39271991}" type="sibTrans" cxnId="{68FE9410-F3CB-488E-8109-A887E78FD035}">
      <dgm:prSet/>
      <dgm:spPr/>
      <dgm:t>
        <a:bodyPr/>
        <a:lstStyle/>
        <a:p>
          <a:endParaRPr lang="en-US"/>
        </a:p>
      </dgm:t>
    </dgm:pt>
    <dgm:pt modelId="{D89983BF-D8E3-4294-8B7A-C64794ED6267}" type="pres">
      <dgm:prSet presAssocID="{19DB82F3-8265-410D-BEF3-21BDA7E53054}" presName="vert0" presStyleCnt="0">
        <dgm:presLayoutVars>
          <dgm:dir/>
          <dgm:animOne val="branch"/>
          <dgm:animLvl val="lvl"/>
        </dgm:presLayoutVars>
      </dgm:prSet>
      <dgm:spPr/>
    </dgm:pt>
    <dgm:pt modelId="{5D55C2EB-69D3-4EBA-A7F2-1BDFDA6184B4}" type="pres">
      <dgm:prSet presAssocID="{0B6BEC33-95EA-4B63-9C78-90BDA4F999BB}" presName="thickLine" presStyleLbl="alignNode1" presStyleIdx="0" presStyleCnt="3"/>
      <dgm:spPr/>
    </dgm:pt>
    <dgm:pt modelId="{726313CC-9994-4178-A1DA-54C12B0AFC47}" type="pres">
      <dgm:prSet presAssocID="{0B6BEC33-95EA-4B63-9C78-90BDA4F999BB}" presName="horz1" presStyleCnt="0"/>
      <dgm:spPr/>
    </dgm:pt>
    <dgm:pt modelId="{B9887E25-D846-474F-BDF1-4706B984FAC1}" type="pres">
      <dgm:prSet presAssocID="{0B6BEC33-95EA-4B63-9C78-90BDA4F999BB}" presName="tx1" presStyleLbl="revTx" presStyleIdx="0" presStyleCnt="3"/>
      <dgm:spPr/>
    </dgm:pt>
    <dgm:pt modelId="{FA29784E-A1EE-41EF-912C-8A17A07D6063}" type="pres">
      <dgm:prSet presAssocID="{0B6BEC33-95EA-4B63-9C78-90BDA4F999BB}" presName="vert1" presStyleCnt="0"/>
      <dgm:spPr/>
    </dgm:pt>
    <dgm:pt modelId="{E1BE9850-AD1C-4557-AD81-9AB1EE9C3807}" type="pres">
      <dgm:prSet presAssocID="{D913C61A-B3B4-43BA-A4E1-29FEF8732775}" presName="thickLine" presStyleLbl="alignNode1" presStyleIdx="1" presStyleCnt="3"/>
      <dgm:spPr/>
    </dgm:pt>
    <dgm:pt modelId="{B20E3F55-7716-4539-97EE-C46E5C2CFFDA}" type="pres">
      <dgm:prSet presAssocID="{D913C61A-B3B4-43BA-A4E1-29FEF8732775}" presName="horz1" presStyleCnt="0"/>
      <dgm:spPr/>
    </dgm:pt>
    <dgm:pt modelId="{8EA2E816-AE48-4CCB-A758-3966A9811034}" type="pres">
      <dgm:prSet presAssocID="{D913C61A-B3B4-43BA-A4E1-29FEF8732775}" presName="tx1" presStyleLbl="revTx" presStyleIdx="1" presStyleCnt="3"/>
      <dgm:spPr/>
    </dgm:pt>
    <dgm:pt modelId="{4E9601B8-3F70-48F7-A595-0668498566C7}" type="pres">
      <dgm:prSet presAssocID="{D913C61A-B3B4-43BA-A4E1-29FEF8732775}" presName="vert1" presStyleCnt="0"/>
      <dgm:spPr/>
    </dgm:pt>
    <dgm:pt modelId="{9EE6D5CF-006C-464E-8004-4988780B9BAE}" type="pres">
      <dgm:prSet presAssocID="{960E91EB-28D2-46A8-8A43-3E6CFA3548E5}" presName="thickLine" presStyleLbl="alignNode1" presStyleIdx="2" presStyleCnt="3"/>
      <dgm:spPr/>
    </dgm:pt>
    <dgm:pt modelId="{319709D3-F727-417E-801E-0304A0104E9D}" type="pres">
      <dgm:prSet presAssocID="{960E91EB-28D2-46A8-8A43-3E6CFA3548E5}" presName="horz1" presStyleCnt="0"/>
      <dgm:spPr/>
    </dgm:pt>
    <dgm:pt modelId="{EFDD7379-9E72-4430-B795-BECE52AA4CEB}" type="pres">
      <dgm:prSet presAssocID="{960E91EB-28D2-46A8-8A43-3E6CFA3548E5}" presName="tx1" presStyleLbl="revTx" presStyleIdx="2" presStyleCnt="3"/>
      <dgm:spPr/>
    </dgm:pt>
    <dgm:pt modelId="{F9CE8189-4BA8-488B-81B7-98D5D7F6AEED}" type="pres">
      <dgm:prSet presAssocID="{960E91EB-28D2-46A8-8A43-3E6CFA3548E5}" presName="vert1" presStyleCnt="0"/>
      <dgm:spPr/>
    </dgm:pt>
  </dgm:ptLst>
  <dgm:cxnLst>
    <dgm:cxn modelId="{68FE9410-F3CB-488E-8109-A887E78FD035}" srcId="{19DB82F3-8265-410D-BEF3-21BDA7E53054}" destId="{960E91EB-28D2-46A8-8A43-3E6CFA3548E5}" srcOrd="2" destOrd="0" parTransId="{F297E51A-855F-4426-AA0F-D0AD3C4894DB}" sibTransId="{F6A35A41-AF5D-44E2-8FE9-B02D39271991}"/>
    <dgm:cxn modelId="{48959CA2-5D8D-452E-A53A-6FA9F9005ACB}" type="presOf" srcId="{960E91EB-28D2-46A8-8A43-3E6CFA3548E5}" destId="{EFDD7379-9E72-4430-B795-BECE52AA4CEB}" srcOrd="0" destOrd="0" presId="urn:microsoft.com/office/officeart/2008/layout/LinedList"/>
    <dgm:cxn modelId="{A9FAF4C3-5011-4C7F-8900-7A87F193BE47}" type="presOf" srcId="{19DB82F3-8265-410D-BEF3-21BDA7E53054}" destId="{D89983BF-D8E3-4294-8B7A-C64794ED6267}" srcOrd="0" destOrd="0" presId="urn:microsoft.com/office/officeart/2008/layout/LinedList"/>
    <dgm:cxn modelId="{D160FCC4-BC49-45F0-8FD8-12FCF9C855EA}" type="presOf" srcId="{0B6BEC33-95EA-4B63-9C78-90BDA4F999BB}" destId="{B9887E25-D846-474F-BDF1-4706B984FAC1}" srcOrd="0" destOrd="0" presId="urn:microsoft.com/office/officeart/2008/layout/LinedList"/>
    <dgm:cxn modelId="{9A3C76D5-3D1B-4B36-B1E0-1EA310D8B81F}" type="presOf" srcId="{D913C61A-B3B4-43BA-A4E1-29FEF8732775}" destId="{8EA2E816-AE48-4CCB-A758-3966A9811034}" srcOrd="0" destOrd="0" presId="urn:microsoft.com/office/officeart/2008/layout/LinedList"/>
    <dgm:cxn modelId="{41619CE2-B385-4A59-997B-1B4AE8374E85}" srcId="{19DB82F3-8265-410D-BEF3-21BDA7E53054}" destId="{0B6BEC33-95EA-4B63-9C78-90BDA4F999BB}" srcOrd="0" destOrd="0" parTransId="{46D6DEC6-FC19-4DE5-88EF-255859E3C1DF}" sibTransId="{231413ED-B0D2-40D3-B0DE-0EBC06B8D912}"/>
    <dgm:cxn modelId="{5017B0F3-4795-4D8F-8573-B2DF83B70E1E}" srcId="{19DB82F3-8265-410D-BEF3-21BDA7E53054}" destId="{D913C61A-B3B4-43BA-A4E1-29FEF8732775}" srcOrd="1" destOrd="0" parTransId="{EFCD003E-3573-4012-A2B3-0860E1AD8E7A}" sibTransId="{E424555F-4704-4DA8-80F8-7F081D53DE24}"/>
    <dgm:cxn modelId="{01B9C64E-9F74-4D1F-B7E1-3358F8CF1385}" type="presParOf" srcId="{D89983BF-D8E3-4294-8B7A-C64794ED6267}" destId="{5D55C2EB-69D3-4EBA-A7F2-1BDFDA6184B4}" srcOrd="0" destOrd="0" presId="urn:microsoft.com/office/officeart/2008/layout/LinedList"/>
    <dgm:cxn modelId="{2860215E-D159-462A-B31B-FE9A6A2ED45A}" type="presParOf" srcId="{D89983BF-D8E3-4294-8B7A-C64794ED6267}" destId="{726313CC-9994-4178-A1DA-54C12B0AFC47}" srcOrd="1" destOrd="0" presId="urn:microsoft.com/office/officeart/2008/layout/LinedList"/>
    <dgm:cxn modelId="{D1D41281-8061-48EF-BC1A-39BD9FE1EDC4}" type="presParOf" srcId="{726313CC-9994-4178-A1DA-54C12B0AFC47}" destId="{B9887E25-D846-474F-BDF1-4706B984FAC1}" srcOrd="0" destOrd="0" presId="urn:microsoft.com/office/officeart/2008/layout/LinedList"/>
    <dgm:cxn modelId="{A8AF6941-2153-4C7C-9CE2-16E5767A82B5}" type="presParOf" srcId="{726313CC-9994-4178-A1DA-54C12B0AFC47}" destId="{FA29784E-A1EE-41EF-912C-8A17A07D6063}" srcOrd="1" destOrd="0" presId="urn:microsoft.com/office/officeart/2008/layout/LinedList"/>
    <dgm:cxn modelId="{3B5D87DC-F80E-47C1-842D-10BC7F0BB543}" type="presParOf" srcId="{D89983BF-D8E3-4294-8B7A-C64794ED6267}" destId="{E1BE9850-AD1C-4557-AD81-9AB1EE9C3807}" srcOrd="2" destOrd="0" presId="urn:microsoft.com/office/officeart/2008/layout/LinedList"/>
    <dgm:cxn modelId="{ADE21355-5FF5-46FD-9279-415B9CB53337}" type="presParOf" srcId="{D89983BF-D8E3-4294-8B7A-C64794ED6267}" destId="{B20E3F55-7716-4539-97EE-C46E5C2CFFDA}" srcOrd="3" destOrd="0" presId="urn:microsoft.com/office/officeart/2008/layout/LinedList"/>
    <dgm:cxn modelId="{DF92C05D-2D61-492A-BBEA-3AA3F3673F0F}" type="presParOf" srcId="{B20E3F55-7716-4539-97EE-C46E5C2CFFDA}" destId="{8EA2E816-AE48-4CCB-A758-3966A9811034}" srcOrd="0" destOrd="0" presId="urn:microsoft.com/office/officeart/2008/layout/LinedList"/>
    <dgm:cxn modelId="{7BE4811C-0F3E-4935-B4D8-EA9482275136}" type="presParOf" srcId="{B20E3F55-7716-4539-97EE-C46E5C2CFFDA}" destId="{4E9601B8-3F70-48F7-A595-0668498566C7}" srcOrd="1" destOrd="0" presId="urn:microsoft.com/office/officeart/2008/layout/LinedList"/>
    <dgm:cxn modelId="{D086CC2A-BE58-4593-B7FB-7592D4AD671A}" type="presParOf" srcId="{D89983BF-D8E3-4294-8B7A-C64794ED6267}" destId="{9EE6D5CF-006C-464E-8004-4988780B9BAE}" srcOrd="4" destOrd="0" presId="urn:microsoft.com/office/officeart/2008/layout/LinedList"/>
    <dgm:cxn modelId="{CCEACE5B-322A-4E7B-9210-EFDBC011368C}" type="presParOf" srcId="{D89983BF-D8E3-4294-8B7A-C64794ED6267}" destId="{319709D3-F727-417E-801E-0304A0104E9D}" srcOrd="5" destOrd="0" presId="urn:microsoft.com/office/officeart/2008/layout/LinedList"/>
    <dgm:cxn modelId="{A8FAAB26-8F2F-4304-847E-BD5E637E8957}" type="presParOf" srcId="{319709D3-F727-417E-801E-0304A0104E9D}" destId="{EFDD7379-9E72-4430-B795-BECE52AA4CEB}" srcOrd="0" destOrd="0" presId="urn:microsoft.com/office/officeart/2008/layout/LinedList"/>
    <dgm:cxn modelId="{CE113173-7729-4AD3-BAA5-1388B6C684D3}" type="presParOf" srcId="{319709D3-F727-417E-801E-0304A0104E9D}" destId="{F9CE8189-4BA8-488B-81B7-98D5D7F6AE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3B09D9-B372-4675-B8C8-F5FCC9B1DA90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087C798-D91A-4FC0-9062-FE00C7116567}">
      <dgm:prSet/>
      <dgm:spPr/>
      <dgm:t>
        <a:bodyPr/>
        <a:lstStyle/>
        <a:p>
          <a:r>
            <a:rPr lang="ru-RU" b="1" dirty="0"/>
            <a:t>Python 3.10</a:t>
          </a:r>
          <a:r>
            <a:rPr lang="ru-RU" dirty="0"/>
            <a:t>: Выбран за его универсальность, наличие обширной экосистемы библиотек и удобство для прототипирования.</a:t>
          </a:r>
          <a:endParaRPr lang="en-US" dirty="0"/>
        </a:p>
      </dgm:t>
    </dgm:pt>
    <dgm:pt modelId="{480FAC68-5631-4752-9090-47B61938DF75}" type="parTrans" cxnId="{04DD6928-1C4C-4E3D-8269-8C3BDA2C2CBD}">
      <dgm:prSet/>
      <dgm:spPr/>
      <dgm:t>
        <a:bodyPr/>
        <a:lstStyle/>
        <a:p>
          <a:endParaRPr lang="en-US"/>
        </a:p>
      </dgm:t>
    </dgm:pt>
    <dgm:pt modelId="{C4BE1826-7B17-444D-97ED-DB93DAC6A434}" type="sibTrans" cxnId="{04DD6928-1C4C-4E3D-8269-8C3BDA2C2CBD}">
      <dgm:prSet/>
      <dgm:spPr/>
      <dgm:t>
        <a:bodyPr/>
        <a:lstStyle/>
        <a:p>
          <a:endParaRPr lang="en-US"/>
        </a:p>
      </dgm:t>
    </dgm:pt>
    <dgm:pt modelId="{6F039C72-11AF-4DDE-ACB5-E2D303A6319B}">
      <dgm:prSet/>
      <dgm:spPr/>
      <dgm:t>
        <a:bodyPr/>
        <a:lstStyle/>
        <a:p>
          <a:r>
            <a:rPr lang="ru-RU" b="1"/>
            <a:t>SQLite</a:t>
          </a:r>
          <a:r>
            <a:rPr lang="ru-RU"/>
            <a:t>: Простая, надёжная реляционная база данных для хранения пользовательских данных и результатов тестов.</a:t>
          </a:r>
          <a:endParaRPr lang="en-US"/>
        </a:p>
      </dgm:t>
    </dgm:pt>
    <dgm:pt modelId="{BA99FCF6-115D-4B04-BA51-3CA9E60DE489}" type="parTrans" cxnId="{098EE299-BCBF-42D1-9C1F-17E62012767A}">
      <dgm:prSet/>
      <dgm:spPr/>
      <dgm:t>
        <a:bodyPr/>
        <a:lstStyle/>
        <a:p>
          <a:endParaRPr lang="en-US"/>
        </a:p>
      </dgm:t>
    </dgm:pt>
    <dgm:pt modelId="{965B0FB7-79CB-4F4E-A294-AEB6F33F79E4}" type="sibTrans" cxnId="{098EE299-BCBF-42D1-9C1F-17E62012767A}">
      <dgm:prSet/>
      <dgm:spPr/>
      <dgm:t>
        <a:bodyPr/>
        <a:lstStyle/>
        <a:p>
          <a:endParaRPr lang="en-US"/>
        </a:p>
      </dgm:t>
    </dgm:pt>
    <dgm:pt modelId="{742036A5-9053-46A0-9CDB-9FB2C040C1BC}">
      <dgm:prSet/>
      <dgm:spPr/>
      <dgm:t>
        <a:bodyPr/>
        <a:lstStyle/>
        <a:p>
          <a:r>
            <a:rPr lang="ru-RU" b="1" dirty="0" err="1"/>
            <a:t>SQLAlchemy</a:t>
          </a:r>
          <a:r>
            <a:rPr lang="ru-RU" dirty="0"/>
            <a:t>: ORM</a:t>
          </a:r>
          <a:r>
            <a:rPr lang="en-US" dirty="0"/>
            <a:t> (</a:t>
          </a:r>
          <a:r>
            <a:rPr lang="en-US" b="0" i="0" dirty="0"/>
            <a:t>Object Relational Mapping</a:t>
          </a:r>
          <a:r>
            <a:rPr lang="en-US" dirty="0"/>
            <a:t>)</a:t>
          </a:r>
          <a:r>
            <a:rPr lang="ru-RU" dirty="0"/>
            <a:t> для работы с базой данных, позволяющая писать код на Python без необходимости написания SQL-запросов.</a:t>
          </a:r>
          <a:endParaRPr lang="en-US" dirty="0"/>
        </a:p>
      </dgm:t>
    </dgm:pt>
    <dgm:pt modelId="{74A1284D-4A50-48DD-B6D0-82EC35147310}" type="parTrans" cxnId="{7EAFE3A0-EF16-4FD5-BE79-0C2E02CACF3B}">
      <dgm:prSet/>
      <dgm:spPr/>
      <dgm:t>
        <a:bodyPr/>
        <a:lstStyle/>
        <a:p>
          <a:endParaRPr lang="en-US"/>
        </a:p>
      </dgm:t>
    </dgm:pt>
    <dgm:pt modelId="{3A08B7CF-1C33-4FBE-AD8C-0AEC370334DB}" type="sibTrans" cxnId="{7EAFE3A0-EF16-4FD5-BE79-0C2E02CACF3B}">
      <dgm:prSet/>
      <dgm:spPr/>
      <dgm:t>
        <a:bodyPr/>
        <a:lstStyle/>
        <a:p>
          <a:endParaRPr lang="en-US"/>
        </a:p>
      </dgm:t>
    </dgm:pt>
    <dgm:pt modelId="{30444180-0AE1-48CC-AD05-9E8FC1E95FC5}">
      <dgm:prSet/>
      <dgm:spPr/>
      <dgm:t>
        <a:bodyPr/>
        <a:lstStyle/>
        <a:p>
          <a:r>
            <a:rPr lang="ru-RU" b="1" dirty="0" err="1"/>
            <a:t>Tkinter</a:t>
          </a:r>
          <a:r>
            <a:rPr lang="ru-RU" dirty="0"/>
            <a:t>: Инструмент для создания графического интерфейса пользователя, который обеспечивает простоту разработки и кросс-</a:t>
          </a:r>
          <a:r>
            <a:rPr lang="ru-RU" dirty="0" err="1"/>
            <a:t>платформенность</a:t>
          </a:r>
          <a:r>
            <a:rPr lang="ru-RU" dirty="0"/>
            <a:t>.</a:t>
          </a:r>
          <a:endParaRPr lang="en-US" dirty="0"/>
        </a:p>
      </dgm:t>
    </dgm:pt>
    <dgm:pt modelId="{AEF2E25C-A491-4C72-B737-D5E4383E38BB}" type="parTrans" cxnId="{C0F75AFB-95A7-42CB-A1B9-0CA70D7153BD}">
      <dgm:prSet/>
      <dgm:spPr/>
      <dgm:t>
        <a:bodyPr/>
        <a:lstStyle/>
        <a:p>
          <a:endParaRPr lang="en-US"/>
        </a:p>
      </dgm:t>
    </dgm:pt>
    <dgm:pt modelId="{C9DBD68C-C563-49D7-9F4F-707EDC65BE10}" type="sibTrans" cxnId="{C0F75AFB-95A7-42CB-A1B9-0CA70D7153BD}">
      <dgm:prSet/>
      <dgm:spPr/>
      <dgm:t>
        <a:bodyPr/>
        <a:lstStyle/>
        <a:p>
          <a:endParaRPr lang="en-US"/>
        </a:p>
      </dgm:t>
    </dgm:pt>
    <dgm:pt modelId="{CC26B448-3766-4D5E-AEE5-B3BB7255FF38}">
      <dgm:prSet/>
      <dgm:spPr/>
      <dgm:t>
        <a:bodyPr/>
        <a:lstStyle/>
        <a:p>
          <a:r>
            <a:rPr lang="ru-RU" b="1"/>
            <a:t>Pydantic</a:t>
          </a:r>
          <a:r>
            <a:rPr lang="ru-RU"/>
            <a:t>: Используется для валидации данных, чтобы гарантировать корректность информации на входе и выходе приложения.</a:t>
          </a:r>
          <a:endParaRPr lang="en-US"/>
        </a:p>
      </dgm:t>
    </dgm:pt>
    <dgm:pt modelId="{BB258039-BBF5-4D19-9790-A1E37EC79E46}" type="parTrans" cxnId="{00A706C9-CA70-4F47-9714-CB0D41B95A33}">
      <dgm:prSet/>
      <dgm:spPr/>
      <dgm:t>
        <a:bodyPr/>
        <a:lstStyle/>
        <a:p>
          <a:endParaRPr lang="en-US"/>
        </a:p>
      </dgm:t>
    </dgm:pt>
    <dgm:pt modelId="{6AAB6859-BEC8-43F7-871C-3675B917D0E7}" type="sibTrans" cxnId="{00A706C9-CA70-4F47-9714-CB0D41B95A33}">
      <dgm:prSet/>
      <dgm:spPr/>
      <dgm:t>
        <a:bodyPr/>
        <a:lstStyle/>
        <a:p>
          <a:endParaRPr lang="en-US"/>
        </a:p>
      </dgm:t>
    </dgm:pt>
    <dgm:pt modelId="{D6D4DA0D-147F-4E24-8653-3FD0089EDD71}">
      <dgm:prSet/>
      <dgm:spPr/>
      <dgm:t>
        <a:bodyPr/>
        <a:lstStyle/>
        <a:p>
          <a:r>
            <a:rPr lang="ru-RU" b="1"/>
            <a:t>PyInstaller</a:t>
          </a:r>
          <a:r>
            <a:rPr lang="ru-RU"/>
            <a:t>: Сборщик приложения в единый исполняемый файл, позволяющий упаковать все зависимости и сделать программу готовой к запуску без необходимости установки Python.</a:t>
          </a:r>
          <a:endParaRPr lang="en-US"/>
        </a:p>
      </dgm:t>
    </dgm:pt>
    <dgm:pt modelId="{19F6D26F-993B-4DCD-B19F-1DD495BC53B8}" type="parTrans" cxnId="{6B7FA60B-5CF5-4645-9B25-FED0ED1B8772}">
      <dgm:prSet/>
      <dgm:spPr/>
      <dgm:t>
        <a:bodyPr/>
        <a:lstStyle/>
        <a:p>
          <a:endParaRPr lang="en-US"/>
        </a:p>
      </dgm:t>
    </dgm:pt>
    <dgm:pt modelId="{62A3C89B-2EBF-4F48-91D5-015E059A9DB8}" type="sibTrans" cxnId="{6B7FA60B-5CF5-4645-9B25-FED0ED1B8772}">
      <dgm:prSet/>
      <dgm:spPr/>
      <dgm:t>
        <a:bodyPr/>
        <a:lstStyle/>
        <a:p>
          <a:endParaRPr lang="en-US"/>
        </a:p>
      </dgm:t>
    </dgm:pt>
    <dgm:pt modelId="{F21ADC17-4762-4DB7-8D2E-C687EAC66CFF}" type="pres">
      <dgm:prSet presAssocID="{D83B09D9-B372-4675-B8C8-F5FCC9B1DA90}" presName="vert0" presStyleCnt="0">
        <dgm:presLayoutVars>
          <dgm:dir/>
          <dgm:animOne val="branch"/>
          <dgm:animLvl val="lvl"/>
        </dgm:presLayoutVars>
      </dgm:prSet>
      <dgm:spPr/>
    </dgm:pt>
    <dgm:pt modelId="{FFD0389F-22CD-4CB6-AB2B-B33F5D83FE7A}" type="pres">
      <dgm:prSet presAssocID="{9087C798-D91A-4FC0-9062-FE00C7116567}" presName="thickLine" presStyleLbl="alignNode1" presStyleIdx="0" presStyleCnt="6"/>
      <dgm:spPr/>
    </dgm:pt>
    <dgm:pt modelId="{925B4D03-D9F3-4E23-AF42-57AF5C4B8FAC}" type="pres">
      <dgm:prSet presAssocID="{9087C798-D91A-4FC0-9062-FE00C7116567}" presName="horz1" presStyleCnt="0"/>
      <dgm:spPr/>
    </dgm:pt>
    <dgm:pt modelId="{4430EA4B-C8FF-45C4-BE29-C544C594E3E2}" type="pres">
      <dgm:prSet presAssocID="{9087C798-D91A-4FC0-9062-FE00C7116567}" presName="tx1" presStyleLbl="revTx" presStyleIdx="0" presStyleCnt="6"/>
      <dgm:spPr/>
    </dgm:pt>
    <dgm:pt modelId="{AC263B4B-2425-4EDC-BFF1-3CB20CEB1DA0}" type="pres">
      <dgm:prSet presAssocID="{9087C798-D91A-4FC0-9062-FE00C7116567}" presName="vert1" presStyleCnt="0"/>
      <dgm:spPr/>
    </dgm:pt>
    <dgm:pt modelId="{04E56324-0D92-461C-A04E-AA6C691F3FBA}" type="pres">
      <dgm:prSet presAssocID="{6F039C72-11AF-4DDE-ACB5-E2D303A6319B}" presName="thickLine" presStyleLbl="alignNode1" presStyleIdx="1" presStyleCnt="6"/>
      <dgm:spPr/>
    </dgm:pt>
    <dgm:pt modelId="{17F01084-F00E-414A-8E9B-5A32787FA406}" type="pres">
      <dgm:prSet presAssocID="{6F039C72-11AF-4DDE-ACB5-E2D303A6319B}" presName="horz1" presStyleCnt="0"/>
      <dgm:spPr/>
    </dgm:pt>
    <dgm:pt modelId="{B9A99545-A21C-4FA5-AEDD-4E1ECDB78DFD}" type="pres">
      <dgm:prSet presAssocID="{6F039C72-11AF-4DDE-ACB5-E2D303A6319B}" presName="tx1" presStyleLbl="revTx" presStyleIdx="1" presStyleCnt="6"/>
      <dgm:spPr/>
    </dgm:pt>
    <dgm:pt modelId="{495C6192-DFDC-4CEF-AA0D-3F3F7F5AC678}" type="pres">
      <dgm:prSet presAssocID="{6F039C72-11AF-4DDE-ACB5-E2D303A6319B}" presName="vert1" presStyleCnt="0"/>
      <dgm:spPr/>
    </dgm:pt>
    <dgm:pt modelId="{12CF159B-A906-48D7-A2F1-C5D9D618CA0D}" type="pres">
      <dgm:prSet presAssocID="{742036A5-9053-46A0-9CDB-9FB2C040C1BC}" presName="thickLine" presStyleLbl="alignNode1" presStyleIdx="2" presStyleCnt="6"/>
      <dgm:spPr/>
    </dgm:pt>
    <dgm:pt modelId="{DCC42B69-6418-4FF1-9004-4F65F65C2403}" type="pres">
      <dgm:prSet presAssocID="{742036A5-9053-46A0-9CDB-9FB2C040C1BC}" presName="horz1" presStyleCnt="0"/>
      <dgm:spPr/>
    </dgm:pt>
    <dgm:pt modelId="{F3644EB2-BFA8-4627-B6B7-101BD07FD22D}" type="pres">
      <dgm:prSet presAssocID="{742036A5-9053-46A0-9CDB-9FB2C040C1BC}" presName="tx1" presStyleLbl="revTx" presStyleIdx="2" presStyleCnt="6"/>
      <dgm:spPr/>
    </dgm:pt>
    <dgm:pt modelId="{3073499E-D7D7-4AD3-AED3-D0BE75247038}" type="pres">
      <dgm:prSet presAssocID="{742036A5-9053-46A0-9CDB-9FB2C040C1BC}" presName="vert1" presStyleCnt="0"/>
      <dgm:spPr/>
    </dgm:pt>
    <dgm:pt modelId="{0E2591B2-849B-4CDC-ADD7-EB27B215E2C5}" type="pres">
      <dgm:prSet presAssocID="{30444180-0AE1-48CC-AD05-9E8FC1E95FC5}" presName="thickLine" presStyleLbl="alignNode1" presStyleIdx="3" presStyleCnt="6"/>
      <dgm:spPr/>
    </dgm:pt>
    <dgm:pt modelId="{145B984A-FE17-4584-9940-A58631455481}" type="pres">
      <dgm:prSet presAssocID="{30444180-0AE1-48CC-AD05-9E8FC1E95FC5}" presName="horz1" presStyleCnt="0"/>
      <dgm:spPr/>
    </dgm:pt>
    <dgm:pt modelId="{827B004F-8BC0-4017-BA6F-9045DF453745}" type="pres">
      <dgm:prSet presAssocID="{30444180-0AE1-48CC-AD05-9E8FC1E95FC5}" presName="tx1" presStyleLbl="revTx" presStyleIdx="3" presStyleCnt="6"/>
      <dgm:spPr/>
    </dgm:pt>
    <dgm:pt modelId="{2BE783BE-4947-4744-A1FB-8DCF2BC4F090}" type="pres">
      <dgm:prSet presAssocID="{30444180-0AE1-48CC-AD05-9E8FC1E95FC5}" presName="vert1" presStyleCnt="0"/>
      <dgm:spPr/>
    </dgm:pt>
    <dgm:pt modelId="{7BECFD14-C394-466F-8144-0E10EFE20DCF}" type="pres">
      <dgm:prSet presAssocID="{CC26B448-3766-4D5E-AEE5-B3BB7255FF38}" presName="thickLine" presStyleLbl="alignNode1" presStyleIdx="4" presStyleCnt="6"/>
      <dgm:spPr/>
    </dgm:pt>
    <dgm:pt modelId="{90283C86-2A97-4E65-BAEF-DCA994AC229B}" type="pres">
      <dgm:prSet presAssocID="{CC26B448-3766-4D5E-AEE5-B3BB7255FF38}" presName="horz1" presStyleCnt="0"/>
      <dgm:spPr/>
    </dgm:pt>
    <dgm:pt modelId="{2AC8C0E1-0716-4DF1-881F-73635B2F7AD4}" type="pres">
      <dgm:prSet presAssocID="{CC26B448-3766-4D5E-AEE5-B3BB7255FF38}" presName="tx1" presStyleLbl="revTx" presStyleIdx="4" presStyleCnt="6"/>
      <dgm:spPr/>
    </dgm:pt>
    <dgm:pt modelId="{7AF5351A-37A2-4283-979E-ABED29E8ABC3}" type="pres">
      <dgm:prSet presAssocID="{CC26B448-3766-4D5E-AEE5-B3BB7255FF38}" presName="vert1" presStyleCnt="0"/>
      <dgm:spPr/>
    </dgm:pt>
    <dgm:pt modelId="{5DCBD52C-920A-4879-8CB0-6478717FC375}" type="pres">
      <dgm:prSet presAssocID="{D6D4DA0D-147F-4E24-8653-3FD0089EDD71}" presName="thickLine" presStyleLbl="alignNode1" presStyleIdx="5" presStyleCnt="6"/>
      <dgm:spPr/>
    </dgm:pt>
    <dgm:pt modelId="{D4004758-28F2-48C8-98C8-87766620C29C}" type="pres">
      <dgm:prSet presAssocID="{D6D4DA0D-147F-4E24-8653-3FD0089EDD71}" presName="horz1" presStyleCnt="0"/>
      <dgm:spPr/>
    </dgm:pt>
    <dgm:pt modelId="{902F3CDC-BCF8-40DE-8C2A-96E8DF84440A}" type="pres">
      <dgm:prSet presAssocID="{D6D4DA0D-147F-4E24-8653-3FD0089EDD71}" presName="tx1" presStyleLbl="revTx" presStyleIdx="5" presStyleCnt="6"/>
      <dgm:spPr/>
    </dgm:pt>
    <dgm:pt modelId="{E21B2D06-1AF1-4F1B-934D-F6E2DA09FBC9}" type="pres">
      <dgm:prSet presAssocID="{D6D4DA0D-147F-4E24-8653-3FD0089EDD71}" presName="vert1" presStyleCnt="0"/>
      <dgm:spPr/>
    </dgm:pt>
  </dgm:ptLst>
  <dgm:cxnLst>
    <dgm:cxn modelId="{6B7FA60B-5CF5-4645-9B25-FED0ED1B8772}" srcId="{D83B09D9-B372-4675-B8C8-F5FCC9B1DA90}" destId="{D6D4DA0D-147F-4E24-8653-3FD0089EDD71}" srcOrd="5" destOrd="0" parTransId="{19F6D26F-993B-4DCD-B19F-1DD495BC53B8}" sibTransId="{62A3C89B-2EBF-4F48-91D5-015E059A9DB8}"/>
    <dgm:cxn modelId="{630DD713-62F0-4A91-9BDF-4BE4F7EDB5F9}" type="presOf" srcId="{CC26B448-3766-4D5E-AEE5-B3BB7255FF38}" destId="{2AC8C0E1-0716-4DF1-881F-73635B2F7AD4}" srcOrd="0" destOrd="0" presId="urn:microsoft.com/office/officeart/2008/layout/LinedList"/>
    <dgm:cxn modelId="{379CB317-5B79-4B58-8334-27088E2447C2}" type="presOf" srcId="{D6D4DA0D-147F-4E24-8653-3FD0089EDD71}" destId="{902F3CDC-BCF8-40DE-8C2A-96E8DF84440A}" srcOrd="0" destOrd="0" presId="urn:microsoft.com/office/officeart/2008/layout/LinedList"/>
    <dgm:cxn modelId="{5737181C-FCBA-4AEE-8DBE-E8C1C26FC0AE}" type="presOf" srcId="{D83B09D9-B372-4675-B8C8-F5FCC9B1DA90}" destId="{F21ADC17-4762-4DB7-8D2E-C687EAC66CFF}" srcOrd="0" destOrd="0" presId="urn:microsoft.com/office/officeart/2008/layout/LinedList"/>
    <dgm:cxn modelId="{04DD6928-1C4C-4E3D-8269-8C3BDA2C2CBD}" srcId="{D83B09D9-B372-4675-B8C8-F5FCC9B1DA90}" destId="{9087C798-D91A-4FC0-9062-FE00C7116567}" srcOrd="0" destOrd="0" parTransId="{480FAC68-5631-4752-9090-47B61938DF75}" sibTransId="{C4BE1826-7B17-444D-97ED-DB93DAC6A434}"/>
    <dgm:cxn modelId="{F210A46A-A974-4B7F-852A-5DB41C79F2E7}" type="presOf" srcId="{742036A5-9053-46A0-9CDB-9FB2C040C1BC}" destId="{F3644EB2-BFA8-4627-B6B7-101BD07FD22D}" srcOrd="0" destOrd="0" presId="urn:microsoft.com/office/officeart/2008/layout/LinedList"/>
    <dgm:cxn modelId="{68CB4482-D57E-43C7-9DB4-0031C0064961}" type="presOf" srcId="{30444180-0AE1-48CC-AD05-9E8FC1E95FC5}" destId="{827B004F-8BC0-4017-BA6F-9045DF453745}" srcOrd="0" destOrd="0" presId="urn:microsoft.com/office/officeart/2008/layout/LinedList"/>
    <dgm:cxn modelId="{098EE299-BCBF-42D1-9C1F-17E62012767A}" srcId="{D83B09D9-B372-4675-B8C8-F5FCC9B1DA90}" destId="{6F039C72-11AF-4DDE-ACB5-E2D303A6319B}" srcOrd="1" destOrd="0" parTransId="{BA99FCF6-115D-4B04-BA51-3CA9E60DE489}" sibTransId="{965B0FB7-79CB-4F4E-A294-AEB6F33F79E4}"/>
    <dgm:cxn modelId="{7EAFE3A0-EF16-4FD5-BE79-0C2E02CACF3B}" srcId="{D83B09D9-B372-4675-B8C8-F5FCC9B1DA90}" destId="{742036A5-9053-46A0-9CDB-9FB2C040C1BC}" srcOrd="2" destOrd="0" parTransId="{74A1284D-4A50-48DD-B6D0-82EC35147310}" sibTransId="{3A08B7CF-1C33-4FBE-AD8C-0AEC370334DB}"/>
    <dgm:cxn modelId="{00A706C9-CA70-4F47-9714-CB0D41B95A33}" srcId="{D83B09D9-B372-4675-B8C8-F5FCC9B1DA90}" destId="{CC26B448-3766-4D5E-AEE5-B3BB7255FF38}" srcOrd="4" destOrd="0" parTransId="{BB258039-BBF5-4D19-9790-A1E37EC79E46}" sibTransId="{6AAB6859-BEC8-43F7-871C-3675B917D0E7}"/>
    <dgm:cxn modelId="{1E9E61D1-88DA-43F2-AEFA-C6E6F0A63BEF}" type="presOf" srcId="{9087C798-D91A-4FC0-9062-FE00C7116567}" destId="{4430EA4B-C8FF-45C4-BE29-C544C594E3E2}" srcOrd="0" destOrd="0" presId="urn:microsoft.com/office/officeart/2008/layout/LinedList"/>
    <dgm:cxn modelId="{79AD8EF7-7507-479B-A6DB-B8D4CEF21604}" type="presOf" srcId="{6F039C72-11AF-4DDE-ACB5-E2D303A6319B}" destId="{B9A99545-A21C-4FA5-AEDD-4E1ECDB78DFD}" srcOrd="0" destOrd="0" presId="urn:microsoft.com/office/officeart/2008/layout/LinedList"/>
    <dgm:cxn modelId="{C0F75AFB-95A7-42CB-A1B9-0CA70D7153BD}" srcId="{D83B09D9-B372-4675-B8C8-F5FCC9B1DA90}" destId="{30444180-0AE1-48CC-AD05-9E8FC1E95FC5}" srcOrd="3" destOrd="0" parTransId="{AEF2E25C-A491-4C72-B737-D5E4383E38BB}" sibTransId="{C9DBD68C-C563-49D7-9F4F-707EDC65BE10}"/>
    <dgm:cxn modelId="{56709C63-C3D3-420B-9686-0B776E898669}" type="presParOf" srcId="{F21ADC17-4762-4DB7-8D2E-C687EAC66CFF}" destId="{FFD0389F-22CD-4CB6-AB2B-B33F5D83FE7A}" srcOrd="0" destOrd="0" presId="urn:microsoft.com/office/officeart/2008/layout/LinedList"/>
    <dgm:cxn modelId="{A0489D61-18C6-4D8B-A23E-0904FDF5F90F}" type="presParOf" srcId="{F21ADC17-4762-4DB7-8D2E-C687EAC66CFF}" destId="{925B4D03-D9F3-4E23-AF42-57AF5C4B8FAC}" srcOrd="1" destOrd="0" presId="urn:microsoft.com/office/officeart/2008/layout/LinedList"/>
    <dgm:cxn modelId="{044D41AE-9B89-4D48-A4F4-64DB49D55AC2}" type="presParOf" srcId="{925B4D03-D9F3-4E23-AF42-57AF5C4B8FAC}" destId="{4430EA4B-C8FF-45C4-BE29-C544C594E3E2}" srcOrd="0" destOrd="0" presId="urn:microsoft.com/office/officeart/2008/layout/LinedList"/>
    <dgm:cxn modelId="{B7DF0C34-4D68-4289-989B-A0B2E6AED5FB}" type="presParOf" srcId="{925B4D03-D9F3-4E23-AF42-57AF5C4B8FAC}" destId="{AC263B4B-2425-4EDC-BFF1-3CB20CEB1DA0}" srcOrd="1" destOrd="0" presId="urn:microsoft.com/office/officeart/2008/layout/LinedList"/>
    <dgm:cxn modelId="{7214C5C8-C73A-4AC9-ACD8-690181206E1C}" type="presParOf" srcId="{F21ADC17-4762-4DB7-8D2E-C687EAC66CFF}" destId="{04E56324-0D92-461C-A04E-AA6C691F3FBA}" srcOrd="2" destOrd="0" presId="urn:microsoft.com/office/officeart/2008/layout/LinedList"/>
    <dgm:cxn modelId="{2E92A129-C966-4536-9488-09F53311DB13}" type="presParOf" srcId="{F21ADC17-4762-4DB7-8D2E-C687EAC66CFF}" destId="{17F01084-F00E-414A-8E9B-5A32787FA406}" srcOrd="3" destOrd="0" presId="urn:microsoft.com/office/officeart/2008/layout/LinedList"/>
    <dgm:cxn modelId="{A0A83C11-1456-4AFF-874B-9B22C49AC289}" type="presParOf" srcId="{17F01084-F00E-414A-8E9B-5A32787FA406}" destId="{B9A99545-A21C-4FA5-AEDD-4E1ECDB78DFD}" srcOrd="0" destOrd="0" presId="urn:microsoft.com/office/officeart/2008/layout/LinedList"/>
    <dgm:cxn modelId="{56C3F2C8-5E00-49DE-887D-10AB5B7F2D80}" type="presParOf" srcId="{17F01084-F00E-414A-8E9B-5A32787FA406}" destId="{495C6192-DFDC-4CEF-AA0D-3F3F7F5AC678}" srcOrd="1" destOrd="0" presId="urn:microsoft.com/office/officeart/2008/layout/LinedList"/>
    <dgm:cxn modelId="{76D7D928-9147-415D-A74D-1D6A1C024113}" type="presParOf" srcId="{F21ADC17-4762-4DB7-8D2E-C687EAC66CFF}" destId="{12CF159B-A906-48D7-A2F1-C5D9D618CA0D}" srcOrd="4" destOrd="0" presId="urn:microsoft.com/office/officeart/2008/layout/LinedList"/>
    <dgm:cxn modelId="{7AD6A813-28C2-47EB-B845-6422FFA45EC7}" type="presParOf" srcId="{F21ADC17-4762-4DB7-8D2E-C687EAC66CFF}" destId="{DCC42B69-6418-4FF1-9004-4F65F65C2403}" srcOrd="5" destOrd="0" presId="urn:microsoft.com/office/officeart/2008/layout/LinedList"/>
    <dgm:cxn modelId="{0BDB4D70-A3E8-45E8-89AB-37C68991D0BC}" type="presParOf" srcId="{DCC42B69-6418-4FF1-9004-4F65F65C2403}" destId="{F3644EB2-BFA8-4627-B6B7-101BD07FD22D}" srcOrd="0" destOrd="0" presId="urn:microsoft.com/office/officeart/2008/layout/LinedList"/>
    <dgm:cxn modelId="{A7D60B13-C374-4138-9C00-26C9505DA4DD}" type="presParOf" srcId="{DCC42B69-6418-4FF1-9004-4F65F65C2403}" destId="{3073499E-D7D7-4AD3-AED3-D0BE75247038}" srcOrd="1" destOrd="0" presId="urn:microsoft.com/office/officeart/2008/layout/LinedList"/>
    <dgm:cxn modelId="{48A64D8F-51EB-456A-9F82-EEA0821965F8}" type="presParOf" srcId="{F21ADC17-4762-4DB7-8D2E-C687EAC66CFF}" destId="{0E2591B2-849B-4CDC-ADD7-EB27B215E2C5}" srcOrd="6" destOrd="0" presId="urn:microsoft.com/office/officeart/2008/layout/LinedList"/>
    <dgm:cxn modelId="{D3BEB787-3AC2-4E77-B33D-84B3C5D42686}" type="presParOf" srcId="{F21ADC17-4762-4DB7-8D2E-C687EAC66CFF}" destId="{145B984A-FE17-4584-9940-A58631455481}" srcOrd="7" destOrd="0" presId="urn:microsoft.com/office/officeart/2008/layout/LinedList"/>
    <dgm:cxn modelId="{DDE43ADA-2CC9-4844-9576-D60158ACA48F}" type="presParOf" srcId="{145B984A-FE17-4584-9940-A58631455481}" destId="{827B004F-8BC0-4017-BA6F-9045DF453745}" srcOrd="0" destOrd="0" presId="urn:microsoft.com/office/officeart/2008/layout/LinedList"/>
    <dgm:cxn modelId="{6113D1D6-33BD-4FCA-B730-DBEE1C70E4C8}" type="presParOf" srcId="{145B984A-FE17-4584-9940-A58631455481}" destId="{2BE783BE-4947-4744-A1FB-8DCF2BC4F090}" srcOrd="1" destOrd="0" presId="urn:microsoft.com/office/officeart/2008/layout/LinedList"/>
    <dgm:cxn modelId="{0A37CC4B-E586-46F3-953E-19F3E6C8255B}" type="presParOf" srcId="{F21ADC17-4762-4DB7-8D2E-C687EAC66CFF}" destId="{7BECFD14-C394-466F-8144-0E10EFE20DCF}" srcOrd="8" destOrd="0" presId="urn:microsoft.com/office/officeart/2008/layout/LinedList"/>
    <dgm:cxn modelId="{55124AF2-80D8-4A97-A087-59BD3FAE740E}" type="presParOf" srcId="{F21ADC17-4762-4DB7-8D2E-C687EAC66CFF}" destId="{90283C86-2A97-4E65-BAEF-DCA994AC229B}" srcOrd="9" destOrd="0" presId="urn:microsoft.com/office/officeart/2008/layout/LinedList"/>
    <dgm:cxn modelId="{E9332F54-D810-4ABA-B38B-6DDAC2A85FD9}" type="presParOf" srcId="{90283C86-2A97-4E65-BAEF-DCA994AC229B}" destId="{2AC8C0E1-0716-4DF1-881F-73635B2F7AD4}" srcOrd="0" destOrd="0" presId="urn:microsoft.com/office/officeart/2008/layout/LinedList"/>
    <dgm:cxn modelId="{6C0F15BD-D655-4E1C-B779-EF7F3E8A7E63}" type="presParOf" srcId="{90283C86-2A97-4E65-BAEF-DCA994AC229B}" destId="{7AF5351A-37A2-4283-979E-ABED29E8ABC3}" srcOrd="1" destOrd="0" presId="urn:microsoft.com/office/officeart/2008/layout/LinedList"/>
    <dgm:cxn modelId="{F26604A9-9939-4EA8-8243-790A866D1048}" type="presParOf" srcId="{F21ADC17-4762-4DB7-8D2E-C687EAC66CFF}" destId="{5DCBD52C-920A-4879-8CB0-6478717FC375}" srcOrd="10" destOrd="0" presId="urn:microsoft.com/office/officeart/2008/layout/LinedList"/>
    <dgm:cxn modelId="{D2DD5534-57B9-46E2-B201-F6CD35C1AF58}" type="presParOf" srcId="{F21ADC17-4762-4DB7-8D2E-C687EAC66CFF}" destId="{D4004758-28F2-48C8-98C8-87766620C29C}" srcOrd="11" destOrd="0" presId="urn:microsoft.com/office/officeart/2008/layout/LinedList"/>
    <dgm:cxn modelId="{B14318CE-7E55-467D-AEE3-E5711B22AACE}" type="presParOf" srcId="{D4004758-28F2-48C8-98C8-87766620C29C}" destId="{902F3CDC-BCF8-40DE-8C2A-96E8DF84440A}" srcOrd="0" destOrd="0" presId="urn:microsoft.com/office/officeart/2008/layout/LinedList"/>
    <dgm:cxn modelId="{F302AC42-374B-482F-BBBA-913E2539B06F}" type="presParOf" srcId="{D4004758-28F2-48C8-98C8-87766620C29C}" destId="{E21B2D06-1AF1-4F1B-934D-F6E2DA09FB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3A91C-5D13-45FC-8436-669E6FCD880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B9D0A1-3556-4CCB-9630-0C4EBD73C72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 err="1"/>
            <a:t>Psychomotor</a:t>
          </a:r>
          <a:r>
            <a:rPr lang="ru-RU" dirty="0"/>
            <a:t> </a:t>
          </a:r>
          <a:r>
            <a:rPr lang="ru-RU" dirty="0" err="1"/>
            <a:t>Vigilance</a:t>
          </a:r>
          <a:r>
            <a:rPr lang="ru-RU" dirty="0"/>
            <a:t> Test (PVT) оценивает когнитивные способности пользователя.</a:t>
          </a:r>
          <a:endParaRPr lang="en-US" dirty="0"/>
        </a:p>
      </dgm:t>
    </dgm:pt>
    <dgm:pt modelId="{1DA1AC26-B550-4DE1-8E4C-C25392470FA8}" type="parTrans" cxnId="{37596B23-3CDE-4CC9-9EB6-F157C8DBDBE1}">
      <dgm:prSet/>
      <dgm:spPr/>
      <dgm:t>
        <a:bodyPr/>
        <a:lstStyle/>
        <a:p>
          <a:endParaRPr lang="en-US"/>
        </a:p>
      </dgm:t>
    </dgm:pt>
    <dgm:pt modelId="{7F58D7C0-CCA2-4435-AD09-3F57E34E7DB3}" type="sibTrans" cxnId="{37596B23-3CDE-4CC9-9EB6-F157C8DBDBE1}">
      <dgm:prSet/>
      <dgm:spPr/>
      <dgm:t>
        <a:bodyPr/>
        <a:lstStyle/>
        <a:p>
          <a:endParaRPr lang="en-US"/>
        </a:p>
      </dgm:t>
    </dgm:pt>
    <dgm:pt modelId="{2D13274D-5361-4315-A38F-5970D97A45D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Пользователь реагирует на случайные визуальные стимулы, время реакции фиксируется.</a:t>
          </a:r>
          <a:endParaRPr lang="en-US" dirty="0"/>
        </a:p>
      </dgm:t>
    </dgm:pt>
    <dgm:pt modelId="{FA6288A6-8A61-4369-B600-2B59C24E9F7F}" type="parTrans" cxnId="{F58A2D10-379F-46B8-9545-F8733E4E089E}">
      <dgm:prSet/>
      <dgm:spPr/>
      <dgm:t>
        <a:bodyPr/>
        <a:lstStyle/>
        <a:p>
          <a:endParaRPr lang="en-US"/>
        </a:p>
      </dgm:t>
    </dgm:pt>
    <dgm:pt modelId="{875E2A5C-A791-4089-B033-692BC49DC4C0}" type="sibTrans" cxnId="{F58A2D10-379F-46B8-9545-F8733E4E089E}">
      <dgm:prSet/>
      <dgm:spPr/>
      <dgm:t>
        <a:bodyPr/>
        <a:lstStyle/>
        <a:p>
          <a:endParaRPr lang="en-US"/>
        </a:p>
      </dgm:t>
    </dgm:pt>
    <dgm:pt modelId="{397682FD-8848-4FAF-A6EB-072A389FA97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="1" dirty="0"/>
            <a:t>Этапы проведения:</a:t>
          </a:r>
          <a:endParaRPr lang="en-US" dirty="0"/>
        </a:p>
      </dgm:t>
    </dgm:pt>
    <dgm:pt modelId="{E7B72876-3A48-481C-93C5-F1FC9220CFB4}" type="parTrans" cxnId="{43F92474-629B-4077-BBAE-EF42F01F9B31}">
      <dgm:prSet/>
      <dgm:spPr/>
      <dgm:t>
        <a:bodyPr/>
        <a:lstStyle/>
        <a:p>
          <a:endParaRPr lang="en-US"/>
        </a:p>
      </dgm:t>
    </dgm:pt>
    <dgm:pt modelId="{A8F08C95-3340-42DB-93EB-0A7885509187}" type="sibTrans" cxnId="{43F92474-629B-4077-BBAE-EF42F01F9B31}">
      <dgm:prSet/>
      <dgm:spPr/>
      <dgm:t>
        <a:bodyPr/>
        <a:lstStyle/>
        <a:p>
          <a:endParaRPr lang="en-US"/>
        </a:p>
      </dgm:t>
    </dgm:pt>
    <dgm:pt modelId="{9749842B-4E9C-4AD6-9856-2EC44D00EBB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Генерация случайных стимулов с задержкой 2–5 секунд.</a:t>
          </a:r>
          <a:endParaRPr lang="en-US" dirty="0"/>
        </a:p>
      </dgm:t>
    </dgm:pt>
    <dgm:pt modelId="{B4A91EBA-0866-4F55-8B9F-0A34412B9D69}" type="parTrans" cxnId="{15B7AAE6-5640-4810-879F-EE89E790355A}">
      <dgm:prSet/>
      <dgm:spPr/>
      <dgm:t>
        <a:bodyPr/>
        <a:lstStyle/>
        <a:p>
          <a:endParaRPr lang="en-US"/>
        </a:p>
      </dgm:t>
    </dgm:pt>
    <dgm:pt modelId="{E07BFC87-9F24-4206-86F9-78B747DBAF27}" type="sibTrans" cxnId="{15B7AAE6-5640-4810-879F-EE89E790355A}">
      <dgm:prSet/>
      <dgm:spPr/>
      <dgm:t>
        <a:bodyPr/>
        <a:lstStyle/>
        <a:p>
          <a:endParaRPr lang="en-US"/>
        </a:p>
      </dgm:t>
    </dgm:pt>
    <dgm:pt modelId="{88F012AE-0076-4223-93B0-421CE49223A8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Фиксация времени реакции и сохранение в базе данных.</a:t>
          </a:r>
          <a:endParaRPr lang="en-US" dirty="0"/>
        </a:p>
      </dgm:t>
    </dgm:pt>
    <dgm:pt modelId="{390AB86E-CBCB-4F1A-BF68-D3BA271944E6}" type="parTrans" cxnId="{ECCF7242-46A9-47C3-AE8C-990B6CCD3694}">
      <dgm:prSet/>
      <dgm:spPr/>
      <dgm:t>
        <a:bodyPr/>
        <a:lstStyle/>
        <a:p>
          <a:endParaRPr lang="en-US"/>
        </a:p>
      </dgm:t>
    </dgm:pt>
    <dgm:pt modelId="{CBC55084-F10D-4CDC-96C1-EFA3BCA0A110}" type="sibTrans" cxnId="{ECCF7242-46A9-47C3-AE8C-990B6CCD3694}">
      <dgm:prSet/>
      <dgm:spPr/>
      <dgm:t>
        <a:bodyPr/>
        <a:lstStyle/>
        <a:p>
          <a:endParaRPr lang="en-US"/>
        </a:p>
      </dgm:t>
    </dgm:pt>
    <dgm:pt modelId="{884BD3BB-12B0-4640-A9E7-0FF293F8046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Анализ результатов</a:t>
          </a:r>
          <a:endParaRPr lang="en-US" dirty="0"/>
        </a:p>
      </dgm:t>
    </dgm:pt>
    <dgm:pt modelId="{C66D3D8E-5F60-4ACE-B424-F5A67BEF3D01}" type="parTrans" cxnId="{4E4F32BA-CF95-4FF3-B9B5-052AB7470AA1}">
      <dgm:prSet/>
      <dgm:spPr/>
      <dgm:t>
        <a:bodyPr/>
        <a:lstStyle/>
        <a:p>
          <a:endParaRPr lang="en-US"/>
        </a:p>
      </dgm:t>
    </dgm:pt>
    <dgm:pt modelId="{ACA6D001-0BC7-4E20-91F4-AD3D117E8B78}" type="sibTrans" cxnId="{4E4F32BA-CF95-4FF3-B9B5-052AB7470AA1}">
      <dgm:prSet/>
      <dgm:spPr/>
      <dgm:t>
        <a:bodyPr/>
        <a:lstStyle/>
        <a:p>
          <a:endParaRPr lang="en-US"/>
        </a:p>
      </dgm:t>
    </dgm:pt>
    <dgm:pt modelId="{862F3DAE-CE44-4EF6-A6BA-7D05C99A87C8}" type="pres">
      <dgm:prSet presAssocID="{48D3A91C-5D13-45FC-8436-669E6FCD880F}" presName="root" presStyleCnt="0">
        <dgm:presLayoutVars>
          <dgm:dir/>
          <dgm:resizeHandles val="exact"/>
        </dgm:presLayoutVars>
      </dgm:prSet>
      <dgm:spPr/>
    </dgm:pt>
    <dgm:pt modelId="{D30B24EB-5B5B-4964-B73C-3D4A8F7E6AD5}" type="pres">
      <dgm:prSet presAssocID="{E2B9D0A1-3556-4CCB-9630-0C4EBD73C723}" presName="compNode" presStyleCnt="0"/>
      <dgm:spPr/>
    </dgm:pt>
    <dgm:pt modelId="{45629895-1034-42BF-A357-A35ABA905BA1}" type="pres">
      <dgm:prSet presAssocID="{E2B9D0A1-3556-4CCB-9630-0C4EBD73C723}" presName="bgRect" presStyleLbl="bgShp" presStyleIdx="0" presStyleCnt="6"/>
      <dgm:spPr/>
    </dgm:pt>
    <dgm:pt modelId="{464546CD-B096-4805-9AF8-FD8E24276ACE}" type="pres">
      <dgm:prSet presAssocID="{E2B9D0A1-3556-4CCB-9630-0C4EBD73C72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5A58A55-78A3-4E2E-8499-8AA1449FB9B4}" type="pres">
      <dgm:prSet presAssocID="{E2B9D0A1-3556-4CCB-9630-0C4EBD73C723}" presName="spaceRect" presStyleCnt="0"/>
      <dgm:spPr/>
    </dgm:pt>
    <dgm:pt modelId="{43D6C6F7-317A-450C-8450-71E50578AEE5}" type="pres">
      <dgm:prSet presAssocID="{E2B9D0A1-3556-4CCB-9630-0C4EBD73C723}" presName="parTx" presStyleLbl="revTx" presStyleIdx="0" presStyleCnt="6">
        <dgm:presLayoutVars>
          <dgm:chMax val="0"/>
          <dgm:chPref val="0"/>
        </dgm:presLayoutVars>
      </dgm:prSet>
      <dgm:spPr/>
    </dgm:pt>
    <dgm:pt modelId="{CCAB5DA6-DB72-44B8-A120-397CE794B3D1}" type="pres">
      <dgm:prSet presAssocID="{7F58D7C0-CCA2-4435-AD09-3F57E34E7DB3}" presName="sibTrans" presStyleCnt="0"/>
      <dgm:spPr/>
    </dgm:pt>
    <dgm:pt modelId="{1555CE65-0FD1-4006-B48C-95B7A663D8E5}" type="pres">
      <dgm:prSet presAssocID="{2D13274D-5361-4315-A38F-5970D97A45D1}" presName="compNode" presStyleCnt="0"/>
      <dgm:spPr/>
    </dgm:pt>
    <dgm:pt modelId="{9F581CDF-131A-492D-8D3E-8B0A26172721}" type="pres">
      <dgm:prSet presAssocID="{2D13274D-5361-4315-A38F-5970D97A45D1}" presName="bgRect" presStyleLbl="bgShp" presStyleIdx="1" presStyleCnt="6"/>
      <dgm:spPr/>
    </dgm:pt>
    <dgm:pt modelId="{F80F9FE8-35C4-46C1-A306-4A350785B609}" type="pres">
      <dgm:prSet presAssocID="{2D13274D-5361-4315-A38F-5970D97A45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Драма"/>
        </a:ext>
      </dgm:extLst>
    </dgm:pt>
    <dgm:pt modelId="{86BF1369-8A70-4A16-9687-43C40110DA37}" type="pres">
      <dgm:prSet presAssocID="{2D13274D-5361-4315-A38F-5970D97A45D1}" presName="spaceRect" presStyleCnt="0"/>
      <dgm:spPr/>
    </dgm:pt>
    <dgm:pt modelId="{99C6B1FC-9C17-49D8-A6C0-5BD361A35717}" type="pres">
      <dgm:prSet presAssocID="{2D13274D-5361-4315-A38F-5970D97A45D1}" presName="parTx" presStyleLbl="revTx" presStyleIdx="1" presStyleCnt="6">
        <dgm:presLayoutVars>
          <dgm:chMax val="0"/>
          <dgm:chPref val="0"/>
        </dgm:presLayoutVars>
      </dgm:prSet>
      <dgm:spPr/>
    </dgm:pt>
    <dgm:pt modelId="{CEF8002E-B2C0-4EC0-8F33-892BAF15711F}" type="pres">
      <dgm:prSet presAssocID="{875E2A5C-A791-4089-B033-692BC49DC4C0}" presName="sibTrans" presStyleCnt="0"/>
      <dgm:spPr/>
    </dgm:pt>
    <dgm:pt modelId="{D89969FF-F11A-41D8-B7B4-4D1D7D3E6127}" type="pres">
      <dgm:prSet presAssocID="{397682FD-8848-4FAF-A6EB-072A389FA97B}" presName="compNode" presStyleCnt="0"/>
      <dgm:spPr/>
    </dgm:pt>
    <dgm:pt modelId="{1B78CC72-8ED2-4080-996D-C10DE7FAECF0}" type="pres">
      <dgm:prSet presAssocID="{397682FD-8848-4FAF-A6EB-072A389FA97B}" presName="bgRect" presStyleLbl="bgShp" presStyleIdx="2" presStyleCnt="6"/>
      <dgm:spPr/>
    </dgm:pt>
    <dgm:pt modelId="{330E60E8-003C-427B-BCAE-2AE02C45DEF2}" type="pres">
      <dgm:prSet presAssocID="{397682FD-8848-4FAF-A6EB-072A389FA97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DF7AEB66-1896-48EE-85FA-B8321BC45AA8}" type="pres">
      <dgm:prSet presAssocID="{397682FD-8848-4FAF-A6EB-072A389FA97B}" presName="spaceRect" presStyleCnt="0"/>
      <dgm:spPr/>
    </dgm:pt>
    <dgm:pt modelId="{8BC0E6E3-3EB7-49B7-8436-5A332BDF8556}" type="pres">
      <dgm:prSet presAssocID="{397682FD-8848-4FAF-A6EB-072A389FA97B}" presName="parTx" presStyleLbl="revTx" presStyleIdx="2" presStyleCnt="6">
        <dgm:presLayoutVars>
          <dgm:chMax val="0"/>
          <dgm:chPref val="0"/>
        </dgm:presLayoutVars>
      </dgm:prSet>
      <dgm:spPr/>
    </dgm:pt>
    <dgm:pt modelId="{4926566A-E6FB-42B4-809D-9BC8CB7C8D26}" type="pres">
      <dgm:prSet presAssocID="{A8F08C95-3340-42DB-93EB-0A7885509187}" presName="sibTrans" presStyleCnt="0"/>
      <dgm:spPr/>
    </dgm:pt>
    <dgm:pt modelId="{6EFF88F8-A5E7-4EC7-89A1-D141E37150A6}" type="pres">
      <dgm:prSet presAssocID="{9749842B-4E9C-4AD6-9856-2EC44D00EBBD}" presName="compNode" presStyleCnt="0"/>
      <dgm:spPr/>
    </dgm:pt>
    <dgm:pt modelId="{23468E84-FC80-4E8B-A1A0-F50B74B56601}" type="pres">
      <dgm:prSet presAssocID="{9749842B-4E9C-4AD6-9856-2EC44D00EBBD}" presName="bgRect" presStyleLbl="bgShp" presStyleIdx="3" presStyleCnt="6"/>
      <dgm:spPr/>
    </dgm:pt>
    <dgm:pt modelId="{EA66D3FD-51AD-4AC3-B187-A0CB553C8B41}" type="pres">
      <dgm:prSet presAssocID="{9749842B-4E9C-4AD6-9856-2EC44D00EBB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екундомер"/>
        </a:ext>
      </dgm:extLst>
    </dgm:pt>
    <dgm:pt modelId="{92541A6D-A225-4305-B800-CED2F4E23E81}" type="pres">
      <dgm:prSet presAssocID="{9749842B-4E9C-4AD6-9856-2EC44D00EBBD}" presName="spaceRect" presStyleCnt="0"/>
      <dgm:spPr/>
    </dgm:pt>
    <dgm:pt modelId="{ED5A012D-BC03-4A5E-ADF6-4F9853535D0F}" type="pres">
      <dgm:prSet presAssocID="{9749842B-4E9C-4AD6-9856-2EC44D00EBBD}" presName="parTx" presStyleLbl="revTx" presStyleIdx="3" presStyleCnt="6">
        <dgm:presLayoutVars>
          <dgm:chMax val="0"/>
          <dgm:chPref val="0"/>
        </dgm:presLayoutVars>
      </dgm:prSet>
      <dgm:spPr/>
    </dgm:pt>
    <dgm:pt modelId="{DE849475-B8BF-4687-B3B5-A46164C07007}" type="pres">
      <dgm:prSet presAssocID="{E07BFC87-9F24-4206-86F9-78B747DBAF27}" presName="sibTrans" presStyleCnt="0"/>
      <dgm:spPr/>
    </dgm:pt>
    <dgm:pt modelId="{2A3791ED-7EB0-415D-B47B-D86EBA9FAA02}" type="pres">
      <dgm:prSet presAssocID="{88F012AE-0076-4223-93B0-421CE49223A8}" presName="compNode" presStyleCnt="0"/>
      <dgm:spPr/>
    </dgm:pt>
    <dgm:pt modelId="{37B19B12-0897-4DC2-AA69-6AAF297848F2}" type="pres">
      <dgm:prSet presAssocID="{88F012AE-0076-4223-93B0-421CE49223A8}" presName="bgRect" presStyleLbl="bgShp" presStyleIdx="4" presStyleCnt="6" custLinFactNeighborX="-48874" custLinFactNeighborY="665"/>
      <dgm:spPr/>
    </dgm:pt>
    <dgm:pt modelId="{2CC538AC-278A-49E3-B209-9E18D2AE31E4}" type="pres">
      <dgm:prSet presAssocID="{88F012AE-0076-4223-93B0-421CE49223A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олба"/>
        </a:ext>
      </dgm:extLst>
    </dgm:pt>
    <dgm:pt modelId="{9563D1E2-3372-438A-BAF4-92FEB24ED4B5}" type="pres">
      <dgm:prSet presAssocID="{88F012AE-0076-4223-93B0-421CE49223A8}" presName="spaceRect" presStyleCnt="0"/>
      <dgm:spPr/>
    </dgm:pt>
    <dgm:pt modelId="{ED413972-827C-43F2-A1E2-8847178B2379}" type="pres">
      <dgm:prSet presAssocID="{88F012AE-0076-4223-93B0-421CE49223A8}" presName="parTx" presStyleLbl="revTx" presStyleIdx="4" presStyleCnt="6">
        <dgm:presLayoutVars>
          <dgm:chMax val="0"/>
          <dgm:chPref val="0"/>
        </dgm:presLayoutVars>
      </dgm:prSet>
      <dgm:spPr/>
    </dgm:pt>
    <dgm:pt modelId="{79BCCC0D-17E0-4828-8C93-3192FD62980F}" type="pres">
      <dgm:prSet presAssocID="{CBC55084-F10D-4CDC-96C1-EFA3BCA0A110}" presName="sibTrans" presStyleCnt="0"/>
      <dgm:spPr/>
    </dgm:pt>
    <dgm:pt modelId="{F34B1D83-53AA-47DB-B43C-616877418038}" type="pres">
      <dgm:prSet presAssocID="{884BD3BB-12B0-4640-A9E7-0FF293F8046E}" presName="compNode" presStyleCnt="0"/>
      <dgm:spPr/>
    </dgm:pt>
    <dgm:pt modelId="{ED52CE87-B85B-473E-999E-CE12FB9B6913}" type="pres">
      <dgm:prSet presAssocID="{884BD3BB-12B0-4640-A9E7-0FF293F8046E}" presName="bgRect" presStyleLbl="bgShp" presStyleIdx="5" presStyleCnt="6"/>
      <dgm:spPr/>
    </dgm:pt>
    <dgm:pt modelId="{07ADF627-E838-4EFB-A808-2DD76ED79FD4}" type="pres">
      <dgm:prSet presAssocID="{884BD3BB-12B0-4640-A9E7-0FF293F8046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CA2C252-C06B-4A7F-9B29-5BEBF5DB2EA3}" type="pres">
      <dgm:prSet presAssocID="{884BD3BB-12B0-4640-A9E7-0FF293F8046E}" presName="spaceRect" presStyleCnt="0"/>
      <dgm:spPr/>
    </dgm:pt>
    <dgm:pt modelId="{0A7E0C59-2DA9-4920-AB17-F9A6B5AA4A7B}" type="pres">
      <dgm:prSet presAssocID="{884BD3BB-12B0-4640-A9E7-0FF293F8046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58A2D10-379F-46B8-9545-F8733E4E089E}" srcId="{48D3A91C-5D13-45FC-8436-669E6FCD880F}" destId="{2D13274D-5361-4315-A38F-5970D97A45D1}" srcOrd="1" destOrd="0" parTransId="{FA6288A6-8A61-4369-B600-2B59C24E9F7F}" sibTransId="{875E2A5C-A791-4089-B033-692BC49DC4C0}"/>
    <dgm:cxn modelId="{37596B23-3CDE-4CC9-9EB6-F157C8DBDBE1}" srcId="{48D3A91C-5D13-45FC-8436-669E6FCD880F}" destId="{E2B9D0A1-3556-4CCB-9630-0C4EBD73C723}" srcOrd="0" destOrd="0" parTransId="{1DA1AC26-B550-4DE1-8E4C-C25392470FA8}" sibTransId="{7F58D7C0-CCA2-4435-AD09-3F57E34E7DB3}"/>
    <dgm:cxn modelId="{ECCF7242-46A9-47C3-AE8C-990B6CCD3694}" srcId="{48D3A91C-5D13-45FC-8436-669E6FCD880F}" destId="{88F012AE-0076-4223-93B0-421CE49223A8}" srcOrd="4" destOrd="0" parTransId="{390AB86E-CBCB-4F1A-BF68-D3BA271944E6}" sibTransId="{CBC55084-F10D-4CDC-96C1-EFA3BCA0A110}"/>
    <dgm:cxn modelId="{C0059244-9871-4094-B673-D9165DA1258A}" type="presOf" srcId="{48D3A91C-5D13-45FC-8436-669E6FCD880F}" destId="{862F3DAE-CE44-4EF6-A6BA-7D05C99A87C8}" srcOrd="0" destOrd="0" presId="urn:microsoft.com/office/officeart/2018/2/layout/IconVerticalSolidList"/>
    <dgm:cxn modelId="{512A904C-BBC0-4619-8F73-8874CF74D8D0}" type="presOf" srcId="{397682FD-8848-4FAF-A6EB-072A389FA97B}" destId="{8BC0E6E3-3EB7-49B7-8436-5A332BDF8556}" srcOrd="0" destOrd="0" presId="urn:microsoft.com/office/officeart/2018/2/layout/IconVerticalSolidList"/>
    <dgm:cxn modelId="{43F92474-629B-4077-BBAE-EF42F01F9B31}" srcId="{48D3A91C-5D13-45FC-8436-669E6FCD880F}" destId="{397682FD-8848-4FAF-A6EB-072A389FA97B}" srcOrd="2" destOrd="0" parTransId="{E7B72876-3A48-481C-93C5-F1FC9220CFB4}" sibTransId="{A8F08C95-3340-42DB-93EB-0A7885509187}"/>
    <dgm:cxn modelId="{02D56157-EC75-46F3-8B32-C4840B800C32}" type="presOf" srcId="{884BD3BB-12B0-4640-A9E7-0FF293F8046E}" destId="{0A7E0C59-2DA9-4920-AB17-F9A6B5AA4A7B}" srcOrd="0" destOrd="0" presId="urn:microsoft.com/office/officeart/2018/2/layout/IconVerticalSolidList"/>
    <dgm:cxn modelId="{2A8FD597-DFC3-4064-9EDF-20DECC1291A4}" type="presOf" srcId="{9749842B-4E9C-4AD6-9856-2EC44D00EBBD}" destId="{ED5A012D-BC03-4A5E-ADF6-4F9853535D0F}" srcOrd="0" destOrd="0" presId="urn:microsoft.com/office/officeart/2018/2/layout/IconVerticalSolidList"/>
    <dgm:cxn modelId="{8D714E98-A1EE-4DCB-B468-2DE6E47B21C5}" type="presOf" srcId="{E2B9D0A1-3556-4CCB-9630-0C4EBD73C723}" destId="{43D6C6F7-317A-450C-8450-71E50578AEE5}" srcOrd="0" destOrd="0" presId="urn:microsoft.com/office/officeart/2018/2/layout/IconVerticalSolidList"/>
    <dgm:cxn modelId="{094430A4-801D-493E-B359-12EA26A8A0D0}" type="presOf" srcId="{2D13274D-5361-4315-A38F-5970D97A45D1}" destId="{99C6B1FC-9C17-49D8-A6C0-5BD361A35717}" srcOrd="0" destOrd="0" presId="urn:microsoft.com/office/officeart/2018/2/layout/IconVerticalSolidList"/>
    <dgm:cxn modelId="{4E4F32BA-CF95-4FF3-B9B5-052AB7470AA1}" srcId="{48D3A91C-5D13-45FC-8436-669E6FCD880F}" destId="{884BD3BB-12B0-4640-A9E7-0FF293F8046E}" srcOrd="5" destOrd="0" parTransId="{C66D3D8E-5F60-4ACE-B424-F5A67BEF3D01}" sibTransId="{ACA6D001-0BC7-4E20-91F4-AD3D117E8B78}"/>
    <dgm:cxn modelId="{EF3D0CDC-6251-4DE1-B498-3EF22E6F9B15}" type="presOf" srcId="{88F012AE-0076-4223-93B0-421CE49223A8}" destId="{ED413972-827C-43F2-A1E2-8847178B2379}" srcOrd="0" destOrd="0" presId="urn:microsoft.com/office/officeart/2018/2/layout/IconVerticalSolidList"/>
    <dgm:cxn modelId="{15B7AAE6-5640-4810-879F-EE89E790355A}" srcId="{48D3A91C-5D13-45FC-8436-669E6FCD880F}" destId="{9749842B-4E9C-4AD6-9856-2EC44D00EBBD}" srcOrd="3" destOrd="0" parTransId="{B4A91EBA-0866-4F55-8B9F-0A34412B9D69}" sibTransId="{E07BFC87-9F24-4206-86F9-78B747DBAF27}"/>
    <dgm:cxn modelId="{B7703584-6698-4F12-8465-AD9218E62F7F}" type="presParOf" srcId="{862F3DAE-CE44-4EF6-A6BA-7D05C99A87C8}" destId="{D30B24EB-5B5B-4964-B73C-3D4A8F7E6AD5}" srcOrd="0" destOrd="0" presId="urn:microsoft.com/office/officeart/2018/2/layout/IconVerticalSolidList"/>
    <dgm:cxn modelId="{B52AEAF6-67A6-4C63-B0FC-0F6A6B941566}" type="presParOf" srcId="{D30B24EB-5B5B-4964-B73C-3D4A8F7E6AD5}" destId="{45629895-1034-42BF-A357-A35ABA905BA1}" srcOrd="0" destOrd="0" presId="urn:microsoft.com/office/officeart/2018/2/layout/IconVerticalSolidList"/>
    <dgm:cxn modelId="{4A66C65A-787F-4EC7-B91B-FF259FC73A2A}" type="presParOf" srcId="{D30B24EB-5B5B-4964-B73C-3D4A8F7E6AD5}" destId="{464546CD-B096-4805-9AF8-FD8E24276ACE}" srcOrd="1" destOrd="0" presId="urn:microsoft.com/office/officeart/2018/2/layout/IconVerticalSolidList"/>
    <dgm:cxn modelId="{9F701759-6732-4CF2-A876-EC55648FC701}" type="presParOf" srcId="{D30B24EB-5B5B-4964-B73C-3D4A8F7E6AD5}" destId="{95A58A55-78A3-4E2E-8499-8AA1449FB9B4}" srcOrd="2" destOrd="0" presId="urn:microsoft.com/office/officeart/2018/2/layout/IconVerticalSolidList"/>
    <dgm:cxn modelId="{57B771BE-2644-405E-9FC0-6A14BB212E91}" type="presParOf" srcId="{D30B24EB-5B5B-4964-B73C-3D4A8F7E6AD5}" destId="{43D6C6F7-317A-450C-8450-71E50578AEE5}" srcOrd="3" destOrd="0" presId="urn:microsoft.com/office/officeart/2018/2/layout/IconVerticalSolidList"/>
    <dgm:cxn modelId="{1EBC932D-575D-4865-9AC1-15E7A0B48017}" type="presParOf" srcId="{862F3DAE-CE44-4EF6-A6BA-7D05C99A87C8}" destId="{CCAB5DA6-DB72-44B8-A120-397CE794B3D1}" srcOrd="1" destOrd="0" presId="urn:microsoft.com/office/officeart/2018/2/layout/IconVerticalSolidList"/>
    <dgm:cxn modelId="{DBFEFE8B-3BB9-430D-A1F5-63A006A742A3}" type="presParOf" srcId="{862F3DAE-CE44-4EF6-A6BA-7D05C99A87C8}" destId="{1555CE65-0FD1-4006-B48C-95B7A663D8E5}" srcOrd="2" destOrd="0" presId="urn:microsoft.com/office/officeart/2018/2/layout/IconVerticalSolidList"/>
    <dgm:cxn modelId="{303A3CAB-4DEB-4AA5-825E-9000E9990D69}" type="presParOf" srcId="{1555CE65-0FD1-4006-B48C-95B7A663D8E5}" destId="{9F581CDF-131A-492D-8D3E-8B0A26172721}" srcOrd="0" destOrd="0" presId="urn:microsoft.com/office/officeart/2018/2/layout/IconVerticalSolidList"/>
    <dgm:cxn modelId="{D0A080A4-1170-4063-84DC-023179138B71}" type="presParOf" srcId="{1555CE65-0FD1-4006-B48C-95B7A663D8E5}" destId="{F80F9FE8-35C4-46C1-A306-4A350785B609}" srcOrd="1" destOrd="0" presId="urn:microsoft.com/office/officeart/2018/2/layout/IconVerticalSolidList"/>
    <dgm:cxn modelId="{68C09F25-18B9-4D5A-AC40-84FBC92E9D2C}" type="presParOf" srcId="{1555CE65-0FD1-4006-B48C-95B7A663D8E5}" destId="{86BF1369-8A70-4A16-9687-43C40110DA37}" srcOrd="2" destOrd="0" presId="urn:microsoft.com/office/officeart/2018/2/layout/IconVerticalSolidList"/>
    <dgm:cxn modelId="{56DB7DF6-FD31-46F2-B383-53D930D76CC2}" type="presParOf" srcId="{1555CE65-0FD1-4006-B48C-95B7A663D8E5}" destId="{99C6B1FC-9C17-49D8-A6C0-5BD361A35717}" srcOrd="3" destOrd="0" presId="urn:microsoft.com/office/officeart/2018/2/layout/IconVerticalSolidList"/>
    <dgm:cxn modelId="{E8C64A27-DC37-4667-8BD9-090B9072CDD7}" type="presParOf" srcId="{862F3DAE-CE44-4EF6-A6BA-7D05C99A87C8}" destId="{CEF8002E-B2C0-4EC0-8F33-892BAF15711F}" srcOrd="3" destOrd="0" presId="urn:microsoft.com/office/officeart/2018/2/layout/IconVerticalSolidList"/>
    <dgm:cxn modelId="{3F69995F-6638-4F1F-8FF4-765BA9409A73}" type="presParOf" srcId="{862F3DAE-CE44-4EF6-A6BA-7D05C99A87C8}" destId="{D89969FF-F11A-41D8-B7B4-4D1D7D3E6127}" srcOrd="4" destOrd="0" presId="urn:microsoft.com/office/officeart/2018/2/layout/IconVerticalSolidList"/>
    <dgm:cxn modelId="{D1457EE0-1C8D-4E4D-BDC2-396DA32BAF8C}" type="presParOf" srcId="{D89969FF-F11A-41D8-B7B4-4D1D7D3E6127}" destId="{1B78CC72-8ED2-4080-996D-C10DE7FAECF0}" srcOrd="0" destOrd="0" presId="urn:microsoft.com/office/officeart/2018/2/layout/IconVerticalSolidList"/>
    <dgm:cxn modelId="{7432C2D8-4DA4-48DD-8ED5-BE16146DFDAB}" type="presParOf" srcId="{D89969FF-F11A-41D8-B7B4-4D1D7D3E6127}" destId="{330E60E8-003C-427B-BCAE-2AE02C45DEF2}" srcOrd="1" destOrd="0" presId="urn:microsoft.com/office/officeart/2018/2/layout/IconVerticalSolidList"/>
    <dgm:cxn modelId="{07F1FD9D-4B11-4E98-87EE-24757E108895}" type="presParOf" srcId="{D89969FF-F11A-41D8-B7B4-4D1D7D3E6127}" destId="{DF7AEB66-1896-48EE-85FA-B8321BC45AA8}" srcOrd="2" destOrd="0" presId="urn:microsoft.com/office/officeart/2018/2/layout/IconVerticalSolidList"/>
    <dgm:cxn modelId="{61428CDE-1DC5-4C1E-B1ED-E80811E4B385}" type="presParOf" srcId="{D89969FF-F11A-41D8-B7B4-4D1D7D3E6127}" destId="{8BC0E6E3-3EB7-49B7-8436-5A332BDF8556}" srcOrd="3" destOrd="0" presId="urn:microsoft.com/office/officeart/2018/2/layout/IconVerticalSolidList"/>
    <dgm:cxn modelId="{C3394224-C82D-4C04-8811-7EADCD7C788C}" type="presParOf" srcId="{862F3DAE-CE44-4EF6-A6BA-7D05C99A87C8}" destId="{4926566A-E6FB-42B4-809D-9BC8CB7C8D26}" srcOrd="5" destOrd="0" presId="urn:microsoft.com/office/officeart/2018/2/layout/IconVerticalSolidList"/>
    <dgm:cxn modelId="{C66FCA0B-10B2-4E5F-A205-6F7536AF306F}" type="presParOf" srcId="{862F3DAE-CE44-4EF6-A6BA-7D05C99A87C8}" destId="{6EFF88F8-A5E7-4EC7-89A1-D141E37150A6}" srcOrd="6" destOrd="0" presId="urn:microsoft.com/office/officeart/2018/2/layout/IconVerticalSolidList"/>
    <dgm:cxn modelId="{2E2A78E1-9D6C-4BB0-B56D-45AE33A80202}" type="presParOf" srcId="{6EFF88F8-A5E7-4EC7-89A1-D141E37150A6}" destId="{23468E84-FC80-4E8B-A1A0-F50B74B56601}" srcOrd="0" destOrd="0" presId="urn:microsoft.com/office/officeart/2018/2/layout/IconVerticalSolidList"/>
    <dgm:cxn modelId="{EDC613C3-4D03-4447-8125-58416AE5ADEC}" type="presParOf" srcId="{6EFF88F8-A5E7-4EC7-89A1-D141E37150A6}" destId="{EA66D3FD-51AD-4AC3-B187-A0CB553C8B41}" srcOrd="1" destOrd="0" presId="urn:microsoft.com/office/officeart/2018/2/layout/IconVerticalSolidList"/>
    <dgm:cxn modelId="{9DC44B34-A5EB-4C84-9451-76F313342873}" type="presParOf" srcId="{6EFF88F8-A5E7-4EC7-89A1-D141E37150A6}" destId="{92541A6D-A225-4305-B800-CED2F4E23E81}" srcOrd="2" destOrd="0" presId="urn:microsoft.com/office/officeart/2018/2/layout/IconVerticalSolidList"/>
    <dgm:cxn modelId="{672D3988-D8EA-4FCD-9AD2-93FFD5169375}" type="presParOf" srcId="{6EFF88F8-A5E7-4EC7-89A1-D141E37150A6}" destId="{ED5A012D-BC03-4A5E-ADF6-4F9853535D0F}" srcOrd="3" destOrd="0" presId="urn:microsoft.com/office/officeart/2018/2/layout/IconVerticalSolidList"/>
    <dgm:cxn modelId="{E60D9FE8-E73B-4D17-A02B-B4436C0D0F1A}" type="presParOf" srcId="{862F3DAE-CE44-4EF6-A6BA-7D05C99A87C8}" destId="{DE849475-B8BF-4687-B3B5-A46164C07007}" srcOrd="7" destOrd="0" presId="urn:microsoft.com/office/officeart/2018/2/layout/IconVerticalSolidList"/>
    <dgm:cxn modelId="{72699085-7D68-4B65-881F-20CB4F1CEB75}" type="presParOf" srcId="{862F3DAE-CE44-4EF6-A6BA-7D05C99A87C8}" destId="{2A3791ED-7EB0-415D-B47B-D86EBA9FAA02}" srcOrd="8" destOrd="0" presId="urn:microsoft.com/office/officeart/2018/2/layout/IconVerticalSolidList"/>
    <dgm:cxn modelId="{5D918073-FA64-496D-B336-6EA8170B6CCF}" type="presParOf" srcId="{2A3791ED-7EB0-415D-B47B-D86EBA9FAA02}" destId="{37B19B12-0897-4DC2-AA69-6AAF297848F2}" srcOrd="0" destOrd="0" presId="urn:microsoft.com/office/officeart/2018/2/layout/IconVerticalSolidList"/>
    <dgm:cxn modelId="{A45F34E5-E41D-4E1F-AEC7-5A8D5A04B541}" type="presParOf" srcId="{2A3791ED-7EB0-415D-B47B-D86EBA9FAA02}" destId="{2CC538AC-278A-49E3-B209-9E18D2AE31E4}" srcOrd="1" destOrd="0" presId="urn:microsoft.com/office/officeart/2018/2/layout/IconVerticalSolidList"/>
    <dgm:cxn modelId="{D9EB3951-A456-4ECC-BDDB-005FD51E600A}" type="presParOf" srcId="{2A3791ED-7EB0-415D-B47B-D86EBA9FAA02}" destId="{9563D1E2-3372-438A-BAF4-92FEB24ED4B5}" srcOrd="2" destOrd="0" presId="urn:microsoft.com/office/officeart/2018/2/layout/IconVerticalSolidList"/>
    <dgm:cxn modelId="{F975348E-B69E-45AD-972D-AFFFAA994341}" type="presParOf" srcId="{2A3791ED-7EB0-415D-B47B-D86EBA9FAA02}" destId="{ED413972-827C-43F2-A1E2-8847178B2379}" srcOrd="3" destOrd="0" presId="urn:microsoft.com/office/officeart/2018/2/layout/IconVerticalSolidList"/>
    <dgm:cxn modelId="{8CAB23AB-57B7-44EF-8F42-689EDF2BE08E}" type="presParOf" srcId="{862F3DAE-CE44-4EF6-A6BA-7D05C99A87C8}" destId="{79BCCC0D-17E0-4828-8C93-3192FD62980F}" srcOrd="9" destOrd="0" presId="urn:microsoft.com/office/officeart/2018/2/layout/IconVerticalSolidList"/>
    <dgm:cxn modelId="{E8765C7A-4B4A-406B-8C91-00A6964CAB19}" type="presParOf" srcId="{862F3DAE-CE44-4EF6-A6BA-7D05C99A87C8}" destId="{F34B1D83-53AA-47DB-B43C-616877418038}" srcOrd="10" destOrd="0" presId="urn:microsoft.com/office/officeart/2018/2/layout/IconVerticalSolidList"/>
    <dgm:cxn modelId="{885D6ED2-23B1-436A-877B-A41E010C8D91}" type="presParOf" srcId="{F34B1D83-53AA-47DB-B43C-616877418038}" destId="{ED52CE87-B85B-473E-999E-CE12FB9B6913}" srcOrd="0" destOrd="0" presId="urn:microsoft.com/office/officeart/2018/2/layout/IconVerticalSolidList"/>
    <dgm:cxn modelId="{9BD27527-39A2-49EC-BCBF-9178B17A8F07}" type="presParOf" srcId="{F34B1D83-53AA-47DB-B43C-616877418038}" destId="{07ADF627-E838-4EFB-A808-2DD76ED79FD4}" srcOrd="1" destOrd="0" presId="urn:microsoft.com/office/officeart/2018/2/layout/IconVerticalSolidList"/>
    <dgm:cxn modelId="{56E0BBCB-A8CA-4C34-81C1-CC4B6F30BB30}" type="presParOf" srcId="{F34B1D83-53AA-47DB-B43C-616877418038}" destId="{BCA2C252-C06B-4A7F-9B29-5BEBF5DB2EA3}" srcOrd="2" destOrd="0" presId="urn:microsoft.com/office/officeart/2018/2/layout/IconVerticalSolidList"/>
    <dgm:cxn modelId="{F38B70A7-4B33-4533-8E6E-5AE464BCA672}" type="presParOf" srcId="{F34B1D83-53AA-47DB-B43C-616877418038}" destId="{0A7E0C59-2DA9-4920-AB17-F9A6B5AA4A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5C2EB-69D3-4EBA-A7F2-1BDFDA6184B4}">
      <dsp:nvSpPr>
        <dsp:cNvPr id="0" name=""/>
        <dsp:cNvSpPr/>
      </dsp:nvSpPr>
      <dsp:spPr>
        <a:xfrm>
          <a:off x="0" y="2209"/>
          <a:ext cx="4038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887E25-D846-474F-BDF1-4706B984FAC1}">
      <dsp:nvSpPr>
        <dsp:cNvPr id="0" name=""/>
        <dsp:cNvSpPr/>
      </dsp:nvSpPr>
      <dsp:spPr>
        <a:xfrm>
          <a:off x="0" y="2209"/>
          <a:ext cx="4038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Гибкость:</a:t>
          </a:r>
          <a:r>
            <a:rPr lang="ru-RU" sz="2300" kern="1200" dirty="0"/>
            <a:t> Лёгкость добавления новых функций или изменения существующих.</a:t>
          </a:r>
          <a:endParaRPr lang="en-US" sz="2300" kern="1200" dirty="0"/>
        </a:p>
      </dsp:txBody>
      <dsp:txXfrm>
        <a:off x="0" y="2209"/>
        <a:ext cx="4038600" cy="1507181"/>
      </dsp:txXfrm>
    </dsp:sp>
    <dsp:sp modelId="{E1BE9850-AD1C-4557-AD81-9AB1EE9C3807}">
      <dsp:nvSpPr>
        <dsp:cNvPr id="0" name=""/>
        <dsp:cNvSpPr/>
      </dsp:nvSpPr>
      <dsp:spPr>
        <a:xfrm>
          <a:off x="0" y="1509390"/>
          <a:ext cx="4038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A2E816-AE48-4CCB-A758-3966A9811034}">
      <dsp:nvSpPr>
        <dsp:cNvPr id="0" name=""/>
        <dsp:cNvSpPr/>
      </dsp:nvSpPr>
      <dsp:spPr>
        <a:xfrm>
          <a:off x="0" y="1509390"/>
          <a:ext cx="4038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Тестируемость:</a:t>
          </a:r>
          <a:r>
            <a:rPr lang="ru-RU" sz="2300" kern="1200" dirty="0"/>
            <a:t> Возможность тестирования каждого слоя отдельно.</a:t>
          </a:r>
          <a:endParaRPr lang="en-US" sz="2300" kern="1200" dirty="0"/>
        </a:p>
      </dsp:txBody>
      <dsp:txXfrm>
        <a:off x="0" y="1509390"/>
        <a:ext cx="4038600" cy="1507181"/>
      </dsp:txXfrm>
    </dsp:sp>
    <dsp:sp modelId="{9EE6D5CF-006C-464E-8004-4988780B9BAE}">
      <dsp:nvSpPr>
        <dsp:cNvPr id="0" name=""/>
        <dsp:cNvSpPr/>
      </dsp:nvSpPr>
      <dsp:spPr>
        <a:xfrm>
          <a:off x="0" y="3016572"/>
          <a:ext cx="40386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DD7379-9E72-4430-B795-BECE52AA4CEB}">
      <dsp:nvSpPr>
        <dsp:cNvPr id="0" name=""/>
        <dsp:cNvSpPr/>
      </dsp:nvSpPr>
      <dsp:spPr>
        <a:xfrm>
          <a:off x="0" y="3016572"/>
          <a:ext cx="4038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Чёткость структуры:</a:t>
          </a:r>
          <a:r>
            <a:rPr lang="ru-RU" sz="2300" kern="1200" dirty="0"/>
            <a:t> Упрощение поддержки благодаря разделению обязанностей.</a:t>
          </a:r>
          <a:endParaRPr lang="en-US" sz="2300" kern="1200" dirty="0"/>
        </a:p>
      </dsp:txBody>
      <dsp:txXfrm>
        <a:off x="0" y="3016572"/>
        <a:ext cx="4038600" cy="1507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0389F-22CD-4CB6-AB2B-B33F5D83FE7A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0EA4B-C8FF-45C4-BE29-C544C594E3E2}">
      <dsp:nvSpPr>
        <dsp:cNvPr id="0" name=""/>
        <dsp:cNvSpPr/>
      </dsp:nvSpPr>
      <dsp:spPr>
        <a:xfrm>
          <a:off x="0" y="2209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Python 3.10</a:t>
          </a:r>
          <a:r>
            <a:rPr lang="ru-RU" sz="1600" kern="1200" dirty="0"/>
            <a:t>: Выбран за его универсальность, наличие обширной экосистемы библиотек и удобство для прототипирования.</a:t>
          </a:r>
          <a:endParaRPr lang="en-US" sz="1600" kern="1200" dirty="0"/>
        </a:p>
      </dsp:txBody>
      <dsp:txXfrm>
        <a:off x="0" y="2209"/>
        <a:ext cx="8229600" cy="753590"/>
      </dsp:txXfrm>
    </dsp:sp>
    <dsp:sp modelId="{04E56324-0D92-461C-A04E-AA6C691F3FBA}">
      <dsp:nvSpPr>
        <dsp:cNvPr id="0" name=""/>
        <dsp:cNvSpPr/>
      </dsp:nvSpPr>
      <dsp:spPr>
        <a:xfrm>
          <a:off x="0" y="755800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99545-A21C-4FA5-AEDD-4E1ECDB78DFD}">
      <dsp:nvSpPr>
        <dsp:cNvPr id="0" name=""/>
        <dsp:cNvSpPr/>
      </dsp:nvSpPr>
      <dsp:spPr>
        <a:xfrm>
          <a:off x="0" y="75580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/>
            <a:t>SQLite</a:t>
          </a:r>
          <a:r>
            <a:rPr lang="ru-RU" sz="1600" kern="1200"/>
            <a:t>: Простая, надёжная реляционная база данных для хранения пользовательских данных и результатов тестов.</a:t>
          </a:r>
          <a:endParaRPr lang="en-US" sz="1600" kern="1200"/>
        </a:p>
      </dsp:txBody>
      <dsp:txXfrm>
        <a:off x="0" y="755800"/>
        <a:ext cx="8229600" cy="753590"/>
      </dsp:txXfrm>
    </dsp:sp>
    <dsp:sp modelId="{12CF159B-A906-48D7-A2F1-C5D9D618CA0D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44EB2-BFA8-4627-B6B7-101BD07FD22D}">
      <dsp:nvSpPr>
        <dsp:cNvPr id="0" name=""/>
        <dsp:cNvSpPr/>
      </dsp:nvSpPr>
      <dsp:spPr>
        <a:xfrm>
          <a:off x="0" y="150939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 err="1"/>
            <a:t>SQLAlchemy</a:t>
          </a:r>
          <a:r>
            <a:rPr lang="ru-RU" sz="1600" kern="1200" dirty="0"/>
            <a:t>: ORM</a:t>
          </a:r>
          <a:r>
            <a:rPr lang="en-US" sz="1600" kern="1200" dirty="0"/>
            <a:t> (</a:t>
          </a:r>
          <a:r>
            <a:rPr lang="en-US" sz="1600" b="0" i="0" kern="1200" dirty="0"/>
            <a:t>Object Relational Mapping</a:t>
          </a:r>
          <a:r>
            <a:rPr lang="en-US" sz="1600" kern="1200" dirty="0"/>
            <a:t>)</a:t>
          </a:r>
          <a:r>
            <a:rPr lang="ru-RU" sz="1600" kern="1200" dirty="0"/>
            <a:t> для работы с базой данных, позволяющая писать код на Python без необходимости написания SQL-запросов.</a:t>
          </a:r>
          <a:endParaRPr lang="en-US" sz="1600" kern="1200" dirty="0"/>
        </a:p>
      </dsp:txBody>
      <dsp:txXfrm>
        <a:off x="0" y="1509390"/>
        <a:ext cx="8229600" cy="753590"/>
      </dsp:txXfrm>
    </dsp:sp>
    <dsp:sp modelId="{0E2591B2-849B-4CDC-ADD7-EB27B215E2C5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B004F-8BC0-4017-BA6F-9045DF453745}">
      <dsp:nvSpPr>
        <dsp:cNvPr id="0" name=""/>
        <dsp:cNvSpPr/>
      </dsp:nvSpPr>
      <dsp:spPr>
        <a:xfrm>
          <a:off x="0" y="2262981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 err="1"/>
            <a:t>Tkinter</a:t>
          </a:r>
          <a:r>
            <a:rPr lang="ru-RU" sz="1600" kern="1200" dirty="0"/>
            <a:t>: Инструмент для создания графического интерфейса пользователя, который обеспечивает простоту разработки и кросс-</a:t>
          </a:r>
          <a:r>
            <a:rPr lang="ru-RU" sz="1600" kern="1200" dirty="0" err="1"/>
            <a:t>платформенность</a:t>
          </a:r>
          <a:r>
            <a:rPr lang="ru-RU" sz="1600" kern="1200" dirty="0"/>
            <a:t>.</a:t>
          </a:r>
          <a:endParaRPr lang="en-US" sz="1600" kern="1200" dirty="0"/>
        </a:p>
      </dsp:txBody>
      <dsp:txXfrm>
        <a:off x="0" y="2262981"/>
        <a:ext cx="8229600" cy="753590"/>
      </dsp:txXfrm>
    </dsp:sp>
    <dsp:sp modelId="{7BECFD14-C394-466F-8144-0E10EFE20DCF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8C0E1-0716-4DF1-881F-73635B2F7AD4}">
      <dsp:nvSpPr>
        <dsp:cNvPr id="0" name=""/>
        <dsp:cNvSpPr/>
      </dsp:nvSpPr>
      <dsp:spPr>
        <a:xfrm>
          <a:off x="0" y="301657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/>
            <a:t>Pydantic</a:t>
          </a:r>
          <a:r>
            <a:rPr lang="ru-RU" sz="1600" kern="1200"/>
            <a:t>: Используется для валидации данных, чтобы гарантировать корректность информации на входе и выходе приложения.</a:t>
          </a:r>
          <a:endParaRPr lang="en-US" sz="1600" kern="1200"/>
        </a:p>
      </dsp:txBody>
      <dsp:txXfrm>
        <a:off x="0" y="3016572"/>
        <a:ext cx="8229600" cy="753590"/>
      </dsp:txXfrm>
    </dsp:sp>
    <dsp:sp modelId="{5DCBD52C-920A-4879-8CB0-6478717FC375}">
      <dsp:nvSpPr>
        <dsp:cNvPr id="0" name=""/>
        <dsp:cNvSpPr/>
      </dsp:nvSpPr>
      <dsp:spPr>
        <a:xfrm>
          <a:off x="0" y="3770162"/>
          <a:ext cx="8229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F3CDC-BCF8-40DE-8C2A-96E8DF84440A}">
      <dsp:nvSpPr>
        <dsp:cNvPr id="0" name=""/>
        <dsp:cNvSpPr/>
      </dsp:nvSpPr>
      <dsp:spPr>
        <a:xfrm>
          <a:off x="0" y="377016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/>
            <a:t>PyInstaller</a:t>
          </a:r>
          <a:r>
            <a:rPr lang="ru-RU" sz="1600" kern="1200"/>
            <a:t>: Сборщик приложения в единый исполняемый файл, позволяющий упаковать все зависимости и сделать программу готовой к запуску без необходимости установки Python.</a:t>
          </a:r>
          <a:endParaRPr lang="en-US" sz="1600" kern="1200"/>
        </a:p>
      </dsp:txBody>
      <dsp:txXfrm>
        <a:off x="0" y="3770162"/>
        <a:ext cx="8229600" cy="753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29895-1034-42BF-A357-A35ABA905BA1}">
      <dsp:nvSpPr>
        <dsp:cNvPr id="0" name=""/>
        <dsp:cNvSpPr/>
      </dsp:nvSpPr>
      <dsp:spPr>
        <a:xfrm>
          <a:off x="0" y="14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546CD-B096-4805-9AF8-FD8E24276ACE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6C6F7-317A-450C-8450-71E50578AEE5}">
      <dsp:nvSpPr>
        <dsp:cNvPr id="0" name=""/>
        <dsp:cNvSpPr/>
      </dsp:nvSpPr>
      <dsp:spPr>
        <a:xfrm>
          <a:off x="720566" y="14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 err="1"/>
            <a:t>Psychomotor</a:t>
          </a:r>
          <a:r>
            <a:rPr lang="ru-RU" sz="1500" kern="1200" dirty="0"/>
            <a:t> </a:t>
          </a:r>
          <a:r>
            <a:rPr lang="ru-RU" sz="1500" kern="1200" dirty="0" err="1"/>
            <a:t>Vigilance</a:t>
          </a:r>
          <a:r>
            <a:rPr lang="ru-RU" sz="1500" kern="1200" dirty="0"/>
            <a:t> Test (PVT) оценивает когнитивные способности пользователя.</a:t>
          </a:r>
          <a:endParaRPr lang="en-US" sz="1500" kern="1200" dirty="0"/>
        </a:p>
      </dsp:txBody>
      <dsp:txXfrm>
        <a:off x="720566" y="1464"/>
        <a:ext cx="7509033" cy="623866"/>
      </dsp:txXfrm>
    </dsp:sp>
    <dsp:sp modelId="{9F581CDF-131A-492D-8D3E-8B0A26172721}">
      <dsp:nvSpPr>
        <dsp:cNvPr id="0" name=""/>
        <dsp:cNvSpPr/>
      </dsp:nvSpPr>
      <dsp:spPr>
        <a:xfrm>
          <a:off x="0" y="781297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F9FE8-35C4-46C1-A306-4A350785B609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6B1FC-9C17-49D8-A6C0-5BD361A35717}">
      <dsp:nvSpPr>
        <dsp:cNvPr id="0" name=""/>
        <dsp:cNvSpPr/>
      </dsp:nvSpPr>
      <dsp:spPr>
        <a:xfrm>
          <a:off x="720566" y="781297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Пользователь реагирует на случайные визуальные стимулы, время реакции фиксируется.</a:t>
          </a:r>
          <a:endParaRPr lang="en-US" sz="1500" kern="1200" dirty="0"/>
        </a:p>
      </dsp:txBody>
      <dsp:txXfrm>
        <a:off x="720566" y="781297"/>
        <a:ext cx="7509033" cy="623866"/>
      </dsp:txXfrm>
    </dsp:sp>
    <dsp:sp modelId="{1B78CC72-8ED2-4080-996D-C10DE7FAECF0}">
      <dsp:nvSpPr>
        <dsp:cNvPr id="0" name=""/>
        <dsp:cNvSpPr/>
      </dsp:nvSpPr>
      <dsp:spPr>
        <a:xfrm>
          <a:off x="0" y="1561131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E60E8-003C-427B-BCAE-2AE02C45DEF2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0E6E3-3EB7-49B7-8436-5A332BDF8556}">
      <dsp:nvSpPr>
        <dsp:cNvPr id="0" name=""/>
        <dsp:cNvSpPr/>
      </dsp:nvSpPr>
      <dsp:spPr>
        <a:xfrm>
          <a:off x="720566" y="1561131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/>
            <a:t>Этапы проведения:</a:t>
          </a:r>
          <a:endParaRPr lang="en-US" sz="1500" kern="1200" dirty="0"/>
        </a:p>
      </dsp:txBody>
      <dsp:txXfrm>
        <a:off x="720566" y="1561131"/>
        <a:ext cx="7509033" cy="623866"/>
      </dsp:txXfrm>
    </dsp:sp>
    <dsp:sp modelId="{23468E84-FC80-4E8B-A1A0-F50B74B56601}">
      <dsp:nvSpPr>
        <dsp:cNvPr id="0" name=""/>
        <dsp:cNvSpPr/>
      </dsp:nvSpPr>
      <dsp:spPr>
        <a:xfrm>
          <a:off x="0" y="23409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6D3FD-51AD-4AC3-B187-A0CB553C8B41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A012D-BC03-4A5E-ADF6-4F9853535D0F}">
      <dsp:nvSpPr>
        <dsp:cNvPr id="0" name=""/>
        <dsp:cNvSpPr/>
      </dsp:nvSpPr>
      <dsp:spPr>
        <a:xfrm>
          <a:off x="720566" y="23409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Генерация случайных стимулов с задержкой 2–5 секунд.</a:t>
          </a:r>
          <a:endParaRPr lang="en-US" sz="1500" kern="1200" dirty="0"/>
        </a:p>
      </dsp:txBody>
      <dsp:txXfrm>
        <a:off x="720566" y="2340964"/>
        <a:ext cx="7509033" cy="623866"/>
      </dsp:txXfrm>
    </dsp:sp>
    <dsp:sp modelId="{37B19B12-0897-4DC2-AA69-6AAF297848F2}">
      <dsp:nvSpPr>
        <dsp:cNvPr id="0" name=""/>
        <dsp:cNvSpPr/>
      </dsp:nvSpPr>
      <dsp:spPr>
        <a:xfrm>
          <a:off x="0" y="3124947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538AC-278A-49E3-B209-9E18D2AE31E4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13972-827C-43F2-A1E2-8847178B2379}">
      <dsp:nvSpPr>
        <dsp:cNvPr id="0" name=""/>
        <dsp:cNvSpPr/>
      </dsp:nvSpPr>
      <dsp:spPr>
        <a:xfrm>
          <a:off x="720566" y="3120798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Фиксация времени реакции и сохранение в базе данных.</a:t>
          </a:r>
          <a:endParaRPr lang="en-US" sz="1500" kern="1200" dirty="0"/>
        </a:p>
      </dsp:txBody>
      <dsp:txXfrm>
        <a:off x="720566" y="3120798"/>
        <a:ext cx="7509033" cy="623866"/>
      </dsp:txXfrm>
    </dsp:sp>
    <dsp:sp modelId="{ED52CE87-B85B-473E-999E-CE12FB9B6913}">
      <dsp:nvSpPr>
        <dsp:cNvPr id="0" name=""/>
        <dsp:cNvSpPr/>
      </dsp:nvSpPr>
      <dsp:spPr>
        <a:xfrm>
          <a:off x="0" y="3900632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DF627-E838-4EFB-A808-2DD76ED79FD4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E0C59-2DA9-4920-AB17-F9A6B5AA4A7B}">
      <dsp:nvSpPr>
        <dsp:cNvPr id="0" name=""/>
        <dsp:cNvSpPr/>
      </dsp:nvSpPr>
      <dsp:spPr>
        <a:xfrm>
          <a:off x="720566" y="3900632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Анализ результатов</a:t>
          </a:r>
          <a:endParaRPr lang="en-US" sz="1500" kern="1200" dirty="0"/>
        </a:p>
      </dsp:txBody>
      <dsp:txXfrm>
        <a:off x="720566" y="3900632"/>
        <a:ext cx="7509033" cy="62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E53A6-6A73-4C2C-933D-2A50EAF26E8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9E98E-EF2F-4904-9C35-8A9A1A505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92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A7B7-AE5A-4D83-AB8B-C2450B01BD89}" type="datetime1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52ED-6F52-4DF7-B37F-72D10FD69CD3}" type="datetime1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DE59-0209-42AE-8CEE-4496675A30A4}" type="datetime1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4211-C034-4FA7-9428-9172B1A194B4}" type="datetime1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886-F46B-4038-9694-86ED4C48BB8F}" type="datetime1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6A81-C53F-465D-8398-8167CB5D769B}" type="datetime1">
              <a:rPr lang="ru-RU" smtClean="0"/>
              <a:t>12.01.2025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E27B-406C-4F91-AEA0-36DC22F83F87}" type="datetime1">
              <a:rPr lang="ru-RU" smtClean="0"/>
              <a:t>12.01.2025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0E06-3C4C-4AD8-BD93-A1AE8AB55DC4}" type="datetime1">
              <a:rPr lang="ru-RU" smtClean="0"/>
              <a:t>12.01.2025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FEDF-778D-4B04-9D34-51AE9C345153}" type="datetime1">
              <a:rPr lang="ru-RU" smtClean="0"/>
              <a:t>12.01.2025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671-9D55-47EA-AD45-031619948EFB}" type="datetime1">
              <a:rPr lang="ru-RU" smtClean="0"/>
              <a:t>12.01.2025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F7DF-BEBA-4746-8805-AB224F6D047A}" type="datetime1">
              <a:rPr lang="ru-RU" smtClean="0"/>
              <a:t>12.01.2025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E07B-9DED-4EEB-9C34-49485B2DFA0A}" type="datetime1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/>
        </p:nvSpPr>
        <p:spPr>
          <a:xfrm>
            <a:off x="467544" y="2113654"/>
            <a:ext cx="8352928" cy="13477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Aft>
                <a:spcPts val="800"/>
              </a:spcAf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эргономической оценки кабины самолета на основе теста психомоторной бдительности, методики PVT и NASA-TLX</a:t>
            </a:r>
          </a:p>
        </p:txBody>
      </p:sp>
      <p:sp>
        <p:nvSpPr>
          <p:cNvPr id="9" name="Подзаголовок 2"/>
          <p:cNvSpPr>
            <a:spLocks noGrp="1"/>
          </p:cNvSpPr>
          <p:nvPr/>
        </p:nvSpPr>
        <p:spPr>
          <a:xfrm>
            <a:off x="1153636" y="4221088"/>
            <a:ext cx="7888416" cy="1940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студент группы М7О-606С-19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Курнаев Данила Владимирович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sz="1600" dirty="0">
                <a:solidFill>
                  <a:schemeClr val="dk1"/>
                </a:solidFill>
                <a:latin typeface="Times New Roman"/>
                <a:cs typeface="Times New Roman"/>
              </a:rPr>
              <a:t>к.т.н., доцент, доцент кафедры 703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Киреев Алексей Алексеевич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Консультант: начальник отдела интеграции КБО АО «Туполев»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Кучук Антон Сергеевич</a:t>
            </a:r>
          </a:p>
          <a:p>
            <a:pPr algn="r"/>
            <a:endParaRPr lang="ru-RU" sz="1200" dirty="0">
              <a:latin typeface="Book Antiqua" panose="02040602050305030304" pitchFamily="18" charset="0"/>
            </a:endParaRPr>
          </a:p>
        </p:txBody>
      </p:sp>
      <p:pic>
        <p:nvPicPr>
          <p:cNvPr id="10" name="Picture 2" descr="https://mai.ru/common/brand/ma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880" y="233929"/>
            <a:ext cx="1152128" cy="111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 flipH="1">
            <a:off x="395536" y="3645024"/>
            <a:ext cx="8352928" cy="0"/>
          </a:xfrm>
          <a:prstGeom prst="line">
            <a:avLst/>
          </a:prstGeom>
          <a:ln w="12700">
            <a:solidFill>
              <a:srgbClr val="0095DA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CD5EDEF-5975-399B-B1E7-69428E1EFE4B}"/>
              </a:ext>
            </a:extLst>
          </p:cNvPr>
          <p:cNvSpPr>
            <a:spLocks noGrp="1"/>
          </p:cNvSpPr>
          <p:nvPr/>
        </p:nvSpPr>
        <p:spPr>
          <a:xfrm>
            <a:off x="429444" y="1400011"/>
            <a:ext cx="8352928" cy="444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дипломной работы: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7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AAF5C-39E2-ABA3-B07A-2656CD5D2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90C7D-81C2-E083-21E0-912A7F78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Внешний вид кадров прохождения теста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PVT</a:t>
            </a:r>
            <a:endParaRPr lang="ru-RU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691609-B754-88BF-177C-B4D13CF6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10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D8F63484-CF6E-AEAF-08B7-A470113F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4" y="1548985"/>
            <a:ext cx="2923586" cy="2303726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D4017A1-20C5-5F43-2830-3CABC58C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249" y="1467165"/>
            <a:ext cx="2933016" cy="2311298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221C1CC7-B196-89A1-9AFE-32245AFDB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76" y="4283628"/>
            <a:ext cx="2918342" cy="2299734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3B78C1D3-435E-2E17-A71F-1B2399EEF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923" y="4283628"/>
            <a:ext cx="2918342" cy="2303726"/>
          </a:xfrm>
          <a:prstGeom prst="rect">
            <a:avLst/>
          </a:prstGeom>
        </p:spPr>
      </p:pic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16114755-F170-FA77-9C54-E68E57B6382A}"/>
              </a:ext>
            </a:extLst>
          </p:cNvPr>
          <p:cNvSpPr txBox="1">
            <a:spLocks/>
          </p:cNvSpPr>
          <p:nvPr/>
        </p:nvSpPr>
        <p:spPr>
          <a:xfrm>
            <a:off x="978391" y="119675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1</a:t>
            </a: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36D81E54-E6F2-DAE4-255B-55453CC5F87F}"/>
              </a:ext>
            </a:extLst>
          </p:cNvPr>
          <p:cNvSpPr txBox="1">
            <a:spLocks/>
          </p:cNvSpPr>
          <p:nvPr/>
        </p:nvSpPr>
        <p:spPr>
          <a:xfrm>
            <a:off x="5243703" y="113170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2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50B5910D-D9E9-9A9C-9C9E-76F47E9D9442}"/>
              </a:ext>
            </a:extLst>
          </p:cNvPr>
          <p:cNvSpPr txBox="1">
            <a:spLocks/>
          </p:cNvSpPr>
          <p:nvPr/>
        </p:nvSpPr>
        <p:spPr>
          <a:xfrm>
            <a:off x="978391" y="3984058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3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1C3A2B77-2DB2-58BC-3881-C7B9A9FC944A}"/>
              </a:ext>
            </a:extLst>
          </p:cNvPr>
          <p:cNvSpPr txBox="1">
            <a:spLocks/>
          </p:cNvSpPr>
          <p:nvPr/>
        </p:nvSpPr>
        <p:spPr>
          <a:xfrm>
            <a:off x="5243703" y="3984058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4</a:t>
            </a:r>
          </a:p>
        </p:txBody>
      </p:sp>
    </p:spTree>
    <p:extLst>
      <p:ext uri="{BB962C8B-B14F-4D97-AF65-F5344CB8AC3E}">
        <p14:creationId xmlns:p14="http://schemas.microsoft.com/office/powerpoint/2010/main" val="149692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EF45C-22BE-DD4E-339F-E52AE2E83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DD489-B3DD-DD81-101A-7AC0F127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>
                <a:solidFill>
                  <a:srgbClr val="0070C0"/>
                </a:solidFill>
                <a:latin typeface="Times New Roman"/>
                <a:cs typeface="Times New Roman"/>
              </a:rPr>
              <a:t>Реализация </a:t>
            </a:r>
            <a:r>
              <a:rPr lang="en-US" sz="2800" b="1">
                <a:solidFill>
                  <a:srgbClr val="0070C0"/>
                </a:solidFill>
                <a:latin typeface="Times New Roman"/>
                <a:cs typeface="Times New Roman"/>
              </a:rPr>
              <a:t>NASA-TLX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30DA111-ED30-2DB1-F736-F649D5B7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1E8D5F0-E0AD-1C70-F3D4-B29767CB2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Тест NASA-TLX (Task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Index) разработан для субъективной оценки рабочей нагрузки, испытываемой пользователем при выполнении задачи. В моём приложении этот тест используется для анализа восприятия нагрузки после выполнения упражнений, что позволяет оценить изменения в умственной и физической нагрузке, а также уровень стресса.</a:t>
            </a:r>
          </a:p>
          <a:p>
            <a:pPr marL="0" lvl="0"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 вводит субъективные оценки по шести шкалам: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Умственная нагрузка.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Физическая нагрузка.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Временная нагрузка.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усилий.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Уровень стресса (фрустрация).</a:t>
            </a:r>
          </a:p>
          <a:p>
            <a:pPr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Восприятие эффективности выполнения задачи.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50000"/>
              </a:lnSpc>
              <a:buSzPts val="1000"/>
              <a:buNone/>
              <a:tabLst>
                <a:tab pos="1371600" algn="l"/>
              </a:tabLst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Каждая шкала оценивается от 0 (минимальная нагрузка) до 20 (максимальная нагрузка).</a:t>
            </a:r>
          </a:p>
        </p:txBody>
      </p:sp>
    </p:spTree>
    <p:extLst>
      <p:ext uri="{BB962C8B-B14F-4D97-AF65-F5344CB8AC3E}">
        <p14:creationId xmlns:p14="http://schemas.microsoft.com/office/powerpoint/2010/main" val="244510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3E49-FAC6-91FB-26CF-2488404C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75803-05FD-157D-B621-80A2B7CA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Реализация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NASA-TLX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  <a:sym typeface="Arial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0CB797A-E6BA-C65E-BFF4-84C65E92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401CF9E1-3680-4325-5A7D-FBDB5C738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49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fontScale="92500" lnSpcReduction="20000"/>
              </a:bodyPr>
              <a:lstStyle/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 ввода оценок программа предлагает пользователю сравнить важность каждой пары шкал.</a:t>
                </a: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Например, пользователь выбирает, что для него более значимо: умственная нагрузка или временные ограничения.</a:t>
                </a: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основе ответов программа рассчитывает веса каждой шкалы, что позволяет учитывать индивидуальные приоритеты пользователя.</a:t>
                </a:r>
                <a:endParaRPr lang="en-US" sz="1600" dirty="0"/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Weighted</m:t>
                      </m:r>
                      <m:r>
                        <m:rPr>
                          <m:nor/>
                        </m:rP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TLX</m:t>
                      </m:r>
                      <m:r>
                        <a:rPr lang="ru-RU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70000"/>
                  </a:lnSpc>
                  <a:spcAft>
                    <a:spcPts val="800"/>
                  </a:spcAft>
                  <a:buSzPts val="1000"/>
                  <a:buNone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оценка пользователя по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-й шкале (например, умственная нагрузка, физическая нагрузка и т.д.)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70000"/>
                  </a:lnSpc>
                  <a:spcAft>
                    <a:spcPts val="800"/>
                  </a:spcAft>
                  <a:buSzPts val="1000"/>
                  <a:buNone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вес </a:t>
                </a:r>
                <a:r>
                  <a:rPr lang="en-US" sz="1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-й шкалы, полученный в результате парных сравнений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70000"/>
                  </a:lnSpc>
                  <a:spcAft>
                    <a:spcPts val="800"/>
                  </a:spcAft>
                  <a:buSzPts val="1000"/>
                  <a:buNone/>
                  <a:tabLst>
                    <a:tab pos="1371600" algn="l"/>
                  </a:tabLst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— количество шкал (в данном случае n = 6)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114300" indent="0" algn="just">
                  <a:lnSpc>
                    <a:spcPct val="170000"/>
                  </a:lnSpc>
                  <a:spcAft>
                    <a:spcPts val="800"/>
                  </a:spcAft>
                  <a:buSzPts val="1000"/>
                  <a:buNone/>
                  <a:tabLst>
                    <a:tab pos="1371600" algn="l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grow m:val="on"/>
                        <m:ctrlPr>
                          <a:rPr lang="ru-RU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сумма всех весов для нормализации итогового показателя.</a:t>
                </a: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en-US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en-US" sz="1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 algn="just">
                  <a:lnSpc>
                    <a:spcPct val="150000"/>
                  </a:lnSpc>
                  <a:buSzPts val="1000"/>
                  <a:buNone/>
                  <a:tabLst>
                    <a:tab pos="1371600" algn="l"/>
                  </a:tabLst>
                </a:pPr>
                <a:endPara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401CF9E1-3680-4325-5A7D-FBDB5C738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49"/>
              </a:xfrm>
              <a:blipFill>
                <a:blip r:embed="rId2"/>
                <a:stretch>
                  <a:fillRect l="-1625" r="-148" b="-7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33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4F3B8-4164-CAA1-CEB0-1DDF456CD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998FA-6D0D-D702-5790-6264FAAB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Внешний вид кадров прохождения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NASA-TLX</a:t>
            </a:r>
            <a:endParaRPr lang="ru-RU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E08FDF-4700-E8BD-EAE0-EA449E3A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13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B8B9D170-198F-27E4-0190-3965FD213D36}"/>
              </a:ext>
            </a:extLst>
          </p:cNvPr>
          <p:cNvSpPr txBox="1">
            <a:spLocks/>
          </p:cNvSpPr>
          <p:nvPr/>
        </p:nvSpPr>
        <p:spPr>
          <a:xfrm>
            <a:off x="978391" y="119675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1</a:t>
            </a: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BBA63995-EFFF-150E-A489-61385FCBEEA2}"/>
              </a:ext>
            </a:extLst>
          </p:cNvPr>
          <p:cNvSpPr txBox="1">
            <a:spLocks/>
          </p:cNvSpPr>
          <p:nvPr/>
        </p:nvSpPr>
        <p:spPr>
          <a:xfrm>
            <a:off x="5243703" y="1131702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2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BF1E166-D9B1-78DF-E103-DA411AC5B546}"/>
              </a:ext>
            </a:extLst>
          </p:cNvPr>
          <p:cNvSpPr txBox="1">
            <a:spLocks/>
          </p:cNvSpPr>
          <p:nvPr/>
        </p:nvSpPr>
        <p:spPr>
          <a:xfrm>
            <a:off x="978391" y="3984058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3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4BE5B8EA-17F8-39CD-6C60-6E88DCAC6DEF}"/>
              </a:ext>
            </a:extLst>
          </p:cNvPr>
          <p:cNvSpPr txBox="1">
            <a:spLocks/>
          </p:cNvSpPr>
          <p:nvPr/>
        </p:nvSpPr>
        <p:spPr>
          <a:xfrm>
            <a:off x="5243703" y="3984058"/>
            <a:ext cx="208823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№ 4</a:t>
            </a:r>
          </a:p>
        </p:txBody>
      </p:sp>
      <p:pic>
        <p:nvPicPr>
          <p:cNvPr id="3" name="Рисунок 2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3BBC2BC8-6CA3-65C8-4466-249067A9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32" y="1477991"/>
            <a:ext cx="2923586" cy="230386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364AFBCE-A3C9-FFEC-67C3-2757EA990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26" y="1477991"/>
            <a:ext cx="2923586" cy="2303868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243C8263-08D1-7106-50F2-AE95E5EAF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76" y="4279494"/>
            <a:ext cx="2918342" cy="2303868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0840674D-0FE2-E560-8A3D-954EAFF07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26" y="4279494"/>
            <a:ext cx="2923586" cy="230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9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Основные результаты дипломной работы</a:t>
            </a:r>
            <a:endParaRPr lang="en-US" sz="30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Сформулированы требования к системе эргономической оценки кабины самолета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Проведен анализ существующих решений и обоснован выбор стека технологий для реализации тестов PVT и NASA-TLX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Разработаны ключевые модули системы, включая проведение тестов психомоторной бдительности (PVT) и субъективной оценки рабочей нагрузки (NASA-TLX)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Создан графический пользовательский интерфейс (GUI), обеспечивающий интуитивно понятное взаимодействие с системой и визуализацию результатов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Проведено тестирование разработанной системы, подтвердившее корректность ее работы и соответствие поставленным требованиям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9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2483768" y="2750840"/>
            <a:ext cx="41148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lang="ru-RU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4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Актуальность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дипломной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работы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56184"/>
            <a:ext cx="8003232" cy="4637112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000" dirty="0">
                <a:solidFill>
                  <a:schemeClr val="dk1"/>
                </a:solidFill>
                <a:latin typeface="Times New Roman"/>
                <a:cs typeface="Times New Roman"/>
              </a:rPr>
              <a:t>В условиях роста требований к безопасности полетов и эффективности работы пилотов особую актуальность приобретает задача объективной оценки эргономических характеристик кабины самолета. Эргономическая оценка с использованием современных методик, таких как PVT и NASA-TLX, позволяет выявить слабые места во взаимодействии человека и машины, минимизировать влияние человеческого фактора и снизить вероятность ошибок. Разработка системы, обеспечивающей автоматизацию такого анализа, актуальна для повышения надежности авиационных систем и улучшения условий работы экипажа в условиях высокой когнитивной нагрузки.</a:t>
            </a:r>
            <a:endParaRPr lang="ru-RU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4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Цель</a:t>
            </a: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работы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дипломной работы является разработка программного обеспечения для проведения эргономической оценки кабины самолета. ПО реализует тесты PVT для анализа скорости реакции и психомоторной бдительности пилотов, а также методику NASA-TLX для оценки субъективной рабочей нагрузки. Система обеспечивает автоматизацию сбора данных, их обработку и визуализацию результатов, предоставляя удобный инструмент для анализа когнитивной и физической нагрузки на пилотов.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1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Arial"/>
              </a:rPr>
              <a:t>Задачи работы</a:t>
            </a:r>
            <a:endParaRPr lang="en-US" sz="28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014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Сформировать требования к системе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Выбор стека технологий для реализации ПО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ключевые модули системы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графический пользовательский интерфейс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 сохранение и управление данными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Провести интеграцию разработанной системы со стендом прототипирования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Провести тестирование разработанного приложения, подтверждающее корректность его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9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Используемые методы оценки эргономики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237A-097A-957C-BC3F-9EED13D22B29}"/>
              </a:ext>
            </a:extLst>
          </p:cNvPr>
          <p:cNvSpPr txBox="1"/>
          <p:nvPr/>
        </p:nvSpPr>
        <p:spPr>
          <a:xfrm>
            <a:off x="395536" y="1831856"/>
            <a:ext cx="8291264" cy="2909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PVT (</a:t>
            </a:r>
            <a:r>
              <a:rPr lang="ru-RU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Psychomotor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Vigilance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Task):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метод измеряет скорость реакции оператора на визуальные стимулы, что позволяет оценить его психомоторную бдительность и усталость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NASA-TLX (Task </a:t>
            </a:r>
            <a:r>
              <a:rPr lang="ru-RU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Index):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методика субъективной оценки рабочей нагрузки, которая включает шкалы умственной и физической нагрузки, временного давления и </a:t>
            </a:r>
            <a:r>
              <a:rPr lang="ru-RU" sz="20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других факторов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8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CFB76-F382-B962-74E9-8183BA9CD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0C308-6C47-7D97-920C-E559CE14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Архитектура системы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7E2E186-BA41-4EED-F11D-C6A8EAFD7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7227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kern="100" dirty="0"/>
              <a:t>Приложение построено на основе архитектурного паттерна </a:t>
            </a:r>
            <a:r>
              <a:rPr lang="ru-RU" b="1" kern="100" dirty="0"/>
              <a:t>MVC</a:t>
            </a:r>
            <a:r>
              <a:rPr lang="ru-RU" kern="100" dirty="0"/>
              <a:t> </a:t>
            </a:r>
            <a:r>
              <a:rPr lang="ru-RU" b="1" kern="100" dirty="0"/>
              <a:t>(Model-View-</a:t>
            </a:r>
            <a:r>
              <a:rPr lang="ru-RU" b="1" kern="100" dirty="0" err="1"/>
              <a:t>Controller</a:t>
            </a:r>
            <a:r>
              <a:rPr lang="ru-RU" b="1" kern="100" dirty="0"/>
              <a:t>)</a:t>
            </a:r>
            <a:r>
              <a:rPr lang="ru-RU" kern="100" dirty="0"/>
              <a:t>, который обеспечивает чёткое разделение обязанностей между слоями системы</a:t>
            </a:r>
            <a:r>
              <a:rPr lang="en-US" kern="100" dirty="0"/>
              <a:t>.</a:t>
            </a:r>
            <a:endParaRPr lang="ru-RU" kern="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EFB4140-17CC-614F-9A96-618A13AD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39022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extBox 15">
            <a:extLst>
              <a:ext uri="{FF2B5EF4-FFF2-40B4-BE49-F238E27FC236}">
                <a16:creationId xmlns:a16="http://schemas.microsoft.com/office/drawing/2014/main" id="{3BC6E12D-156F-3213-56AB-451429FCF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836195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6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F0857-1D85-6DC7-7B0B-B889B962E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952B2-418A-2403-FEAD-CC1C4B5D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Архитектура системы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FA7B90-20F7-7F70-F2CA-2405ED76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7FA2B8F-6D8A-6CA1-686E-783E705EE4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68760"/>
            <a:ext cx="4896546" cy="45081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AA54FA-363A-C4FC-7A82-C35E082834C3}"/>
              </a:ext>
            </a:extLst>
          </p:cNvPr>
          <p:cNvSpPr txBox="1"/>
          <p:nvPr/>
        </p:nvSpPr>
        <p:spPr>
          <a:xfrm>
            <a:off x="2267743" y="5886758"/>
            <a:ext cx="4896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1 - Архитектура приложения на основе MVC</a:t>
            </a:r>
          </a:p>
        </p:txBody>
      </p:sp>
    </p:spTree>
    <p:extLst>
      <p:ext uri="{BB962C8B-B14F-4D97-AF65-F5344CB8AC3E}">
        <p14:creationId xmlns:p14="http://schemas.microsoft.com/office/powerpoint/2010/main" val="68251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 lvl="0"/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Разработка системы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2CD887A-0C14-8678-5D80-C603CFA85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7755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9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Реализация теста </a:t>
            </a: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PVT</a:t>
            </a:r>
            <a:endParaRPr lang="ru-RU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78279D34-5D7E-96E3-5AE7-042B89DB3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224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735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853</Words>
  <Application>Microsoft Office PowerPoint</Application>
  <PresentationFormat>Экран 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Book Antiqua</vt:lpstr>
      <vt:lpstr>Calibri</vt:lpstr>
      <vt:lpstr>Cambria Math</vt:lpstr>
      <vt:lpstr>Symbol</vt:lpstr>
      <vt:lpstr>Times New Roman</vt:lpstr>
      <vt:lpstr>Wingdings</vt:lpstr>
      <vt:lpstr>Тема Office</vt:lpstr>
      <vt:lpstr>Презентация PowerPoint</vt:lpstr>
      <vt:lpstr>Актуальность дипломной работы</vt:lpstr>
      <vt:lpstr>Цель работы</vt:lpstr>
      <vt:lpstr>Задачи работы</vt:lpstr>
      <vt:lpstr>Используемые методы оценки эргономики</vt:lpstr>
      <vt:lpstr>Архитектура системы</vt:lpstr>
      <vt:lpstr>Архитектура системы</vt:lpstr>
      <vt:lpstr>Разработка системы</vt:lpstr>
      <vt:lpstr>Реализация теста PVT</vt:lpstr>
      <vt:lpstr>Внешний вид кадров прохождения теста PVT</vt:lpstr>
      <vt:lpstr>Реализация NASA-TLX</vt:lpstr>
      <vt:lpstr>Реализация NASA-TLX</vt:lpstr>
      <vt:lpstr>Внешний вид кадров прохождения NASA-TLX</vt:lpstr>
      <vt:lpstr>Основные результаты дипломной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 K. Vartanyan</dc:creator>
  <cp:lastModifiedBy>Екатерина Курнаева</cp:lastModifiedBy>
  <cp:revision>66</cp:revision>
  <dcterms:created xsi:type="dcterms:W3CDTF">2024-12-24T09:03:14Z</dcterms:created>
  <dcterms:modified xsi:type="dcterms:W3CDTF">2025-01-12T20:58:15Z</dcterms:modified>
</cp:coreProperties>
</file>