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7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5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4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6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9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9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2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5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3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4097-E21F-42BD-8901-15DD463D8B31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6288-6C50-456F-8D4D-9A3C33CEF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3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779"/>
            <a:ext cx="12192000" cy="451844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08923" y="1604865"/>
            <a:ext cx="1735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</a:rPr>
              <a:t>题目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8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752725"/>
            <a:ext cx="10201275" cy="1352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0" y="4640619"/>
            <a:ext cx="7143750" cy="104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648089"/>
            <a:ext cx="10029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6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8" y="962000"/>
            <a:ext cx="10515600" cy="4193803"/>
          </a:xfrm>
        </p:spPr>
      </p:pic>
    </p:spTree>
    <p:extLst>
      <p:ext uri="{BB962C8B-B14F-4D97-AF65-F5344CB8AC3E}">
        <p14:creationId xmlns:p14="http://schemas.microsoft.com/office/powerpoint/2010/main" val="348100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zlw</dc:creator>
  <cp:lastModifiedBy>zlw</cp:lastModifiedBy>
  <cp:revision>3</cp:revision>
  <dcterms:created xsi:type="dcterms:W3CDTF">2017-03-28T13:35:01Z</dcterms:created>
  <dcterms:modified xsi:type="dcterms:W3CDTF">2017-03-28T14:03:56Z</dcterms:modified>
</cp:coreProperties>
</file>