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06"/>
  </p:notesMasterIdLst>
  <p:handoutMasterIdLst>
    <p:handoutMasterId r:id="rId107"/>
  </p:handoutMasterIdLst>
  <p:sldIdLst>
    <p:sldId id="258" r:id="rId2"/>
    <p:sldId id="365" r:id="rId3"/>
    <p:sldId id="259" r:id="rId4"/>
    <p:sldId id="261" r:id="rId5"/>
    <p:sldId id="264" r:id="rId6"/>
    <p:sldId id="260" r:id="rId7"/>
    <p:sldId id="265" r:id="rId8"/>
    <p:sldId id="266" r:id="rId9"/>
    <p:sldId id="267" r:id="rId10"/>
    <p:sldId id="432" r:id="rId11"/>
    <p:sldId id="268" r:id="rId12"/>
    <p:sldId id="269" r:id="rId13"/>
    <p:sldId id="438" r:id="rId14"/>
    <p:sldId id="433" r:id="rId15"/>
    <p:sldId id="434" r:id="rId16"/>
    <p:sldId id="435" r:id="rId17"/>
    <p:sldId id="436" r:id="rId18"/>
    <p:sldId id="437" r:id="rId19"/>
    <p:sldId id="270" r:id="rId20"/>
    <p:sldId id="271" r:id="rId21"/>
    <p:sldId id="419"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353" r:id="rId35"/>
    <p:sldId id="352" r:id="rId36"/>
    <p:sldId id="285" r:id="rId37"/>
    <p:sldId id="286" r:id="rId38"/>
    <p:sldId id="287" r:id="rId39"/>
    <p:sldId id="288" r:id="rId40"/>
    <p:sldId id="289" r:id="rId41"/>
    <p:sldId id="290" r:id="rId42"/>
    <p:sldId id="291" r:id="rId43"/>
    <p:sldId id="292" r:id="rId44"/>
    <p:sldId id="293" r:id="rId45"/>
    <p:sldId id="294" r:id="rId46"/>
    <p:sldId id="420" r:id="rId47"/>
    <p:sldId id="421" r:id="rId48"/>
    <p:sldId id="422" r:id="rId49"/>
    <p:sldId id="423" r:id="rId50"/>
    <p:sldId id="424" r:id="rId51"/>
    <p:sldId id="425" r:id="rId52"/>
    <p:sldId id="426" r:id="rId53"/>
    <p:sldId id="427" r:id="rId54"/>
    <p:sldId id="428" r:id="rId55"/>
    <p:sldId id="430" r:id="rId56"/>
    <p:sldId id="429" r:id="rId57"/>
    <p:sldId id="296" r:id="rId58"/>
    <p:sldId id="297" r:id="rId59"/>
    <p:sldId id="350" r:id="rId60"/>
    <p:sldId id="298" r:id="rId61"/>
    <p:sldId id="299" r:id="rId62"/>
    <p:sldId id="300" r:id="rId63"/>
    <p:sldId id="301" r:id="rId64"/>
    <p:sldId id="302" r:id="rId65"/>
    <p:sldId id="303" r:id="rId66"/>
    <p:sldId id="304" r:id="rId67"/>
    <p:sldId id="305" r:id="rId68"/>
    <p:sldId id="306" r:id="rId69"/>
    <p:sldId id="307" r:id="rId70"/>
    <p:sldId id="308" r:id="rId71"/>
    <p:sldId id="309" r:id="rId72"/>
    <p:sldId id="310" r:id="rId73"/>
    <p:sldId id="311" r:id="rId74"/>
    <p:sldId id="312" r:id="rId75"/>
    <p:sldId id="313" r:id="rId76"/>
    <p:sldId id="314" r:id="rId77"/>
    <p:sldId id="315" r:id="rId78"/>
    <p:sldId id="331" r:id="rId79"/>
    <p:sldId id="332" r:id="rId80"/>
    <p:sldId id="333" r:id="rId81"/>
    <p:sldId id="334" r:id="rId82"/>
    <p:sldId id="335" r:id="rId83"/>
    <p:sldId id="336" r:id="rId84"/>
    <p:sldId id="337" r:id="rId85"/>
    <p:sldId id="338" r:id="rId86"/>
    <p:sldId id="339" r:id="rId87"/>
    <p:sldId id="340" r:id="rId88"/>
    <p:sldId id="342" r:id="rId89"/>
    <p:sldId id="343" r:id="rId90"/>
    <p:sldId id="341" r:id="rId91"/>
    <p:sldId id="344" r:id="rId92"/>
    <p:sldId id="345" r:id="rId93"/>
    <p:sldId id="346" r:id="rId94"/>
    <p:sldId id="347" r:id="rId95"/>
    <p:sldId id="431" r:id="rId96"/>
    <p:sldId id="317" r:id="rId97"/>
    <p:sldId id="316" r:id="rId98"/>
    <p:sldId id="318" r:id="rId99"/>
    <p:sldId id="349" r:id="rId100"/>
    <p:sldId id="319" r:id="rId101"/>
    <p:sldId id="320" r:id="rId102"/>
    <p:sldId id="321" r:id="rId103"/>
    <p:sldId id="322" r:id="rId104"/>
    <p:sldId id="263" r:id="rId10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33CC"/>
    <a:srgbClr val="B3D002"/>
    <a:srgbClr val="FF0000"/>
    <a:srgbClr val="BE2C14"/>
    <a:srgbClr val="AEBA18"/>
    <a:srgbClr val="1E86B4"/>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0168" autoAdjust="0"/>
  </p:normalViewPr>
  <p:slideViewPr>
    <p:cSldViewPr>
      <p:cViewPr varScale="1">
        <p:scale>
          <a:sx n="78" d="100"/>
          <a:sy n="78" d="100"/>
        </p:scale>
        <p:origin x="957"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408"/>
    </p:cViewPr>
  </p:sorterViewPr>
  <p:notesViewPr>
    <p:cSldViewPr>
      <p:cViewPr varScale="1">
        <p:scale>
          <a:sx n="69" d="100"/>
          <a:sy n="69" d="100"/>
        </p:scale>
        <p:origin x="2568" y="3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emf"/><Relationship Id="rId1" Type="http://schemas.openxmlformats.org/officeDocument/2006/relationships/image" Target="../media/image90.wmf"/><Relationship Id="rId4"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4.png"/></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image" Target="../media/image10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4" Type="http://schemas.openxmlformats.org/officeDocument/2006/relationships/image" Target="../media/image1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3.wmf"/><Relationship Id="rId7" Type="http://schemas.openxmlformats.org/officeDocument/2006/relationships/image" Target="../media/image146.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24.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5" Type="http://schemas.openxmlformats.org/officeDocument/2006/relationships/image" Target="../media/image152.wmf"/><Relationship Id="rId4" Type="http://schemas.openxmlformats.org/officeDocument/2006/relationships/image" Target="../media/image151.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image" Target="../media/image155.wmf"/><Relationship Id="rId7" Type="http://schemas.openxmlformats.org/officeDocument/2006/relationships/image" Target="../media/image159.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24.wmf"/><Relationship Id="rId4" Type="http://schemas.openxmlformats.org/officeDocument/2006/relationships/image" Target="../media/image17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195.wmf"/><Relationship Id="rId1" Type="http://schemas.openxmlformats.org/officeDocument/2006/relationships/image" Target="../media/image194.wmf"/><Relationship Id="rId5" Type="http://schemas.openxmlformats.org/officeDocument/2006/relationships/image" Target="../media/image205.wmf"/><Relationship Id="rId4" Type="http://schemas.openxmlformats.org/officeDocument/2006/relationships/image" Target="../media/image20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5" Type="http://schemas.openxmlformats.org/officeDocument/2006/relationships/image" Target="../media/image210.wmf"/><Relationship Id="rId4" Type="http://schemas.openxmlformats.org/officeDocument/2006/relationships/image" Target="../media/image20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19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195.wmf"/><Relationship Id="rId1" Type="http://schemas.openxmlformats.org/officeDocument/2006/relationships/image" Target="../media/image215.wmf"/><Relationship Id="rId5" Type="http://schemas.openxmlformats.org/officeDocument/2006/relationships/image" Target="../media/image218.wmf"/><Relationship Id="rId4" Type="http://schemas.openxmlformats.org/officeDocument/2006/relationships/image" Target="../media/image21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95.wmf"/><Relationship Id="rId7" Type="http://schemas.openxmlformats.org/officeDocument/2006/relationships/image" Target="../media/image224.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21.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26.wmf"/><Relationship Id="rId2" Type="http://schemas.openxmlformats.org/officeDocument/2006/relationships/image" Target="../media/image225.wmf"/><Relationship Id="rId1" Type="http://schemas.openxmlformats.org/officeDocument/2006/relationships/image" Target="../media/image19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 Id="rId4" Type="http://schemas.openxmlformats.org/officeDocument/2006/relationships/image" Target="../media/image230.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image" Target="../media/image238.wmf"/><Relationship Id="rId7" Type="http://schemas.openxmlformats.org/officeDocument/2006/relationships/image" Target="../media/image242.wmf"/><Relationship Id="rId2" Type="http://schemas.openxmlformats.org/officeDocument/2006/relationships/image" Target="../media/image237.wmf"/><Relationship Id="rId1" Type="http://schemas.openxmlformats.org/officeDocument/2006/relationships/image" Target="../media/image232.wmf"/><Relationship Id="rId6" Type="http://schemas.openxmlformats.org/officeDocument/2006/relationships/image" Target="../media/image241.wmf"/><Relationship Id="rId5" Type="http://schemas.openxmlformats.org/officeDocument/2006/relationships/image" Target="../media/image240.wmf"/><Relationship Id="rId4" Type="http://schemas.openxmlformats.org/officeDocument/2006/relationships/image" Target="../media/image239.wmf"/><Relationship Id="rId9" Type="http://schemas.openxmlformats.org/officeDocument/2006/relationships/image" Target="../media/image244.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51.wmf"/><Relationship Id="rId3" Type="http://schemas.openxmlformats.org/officeDocument/2006/relationships/image" Target="../media/image246.wmf"/><Relationship Id="rId7" Type="http://schemas.openxmlformats.org/officeDocument/2006/relationships/image" Target="../media/image250.wmf"/><Relationship Id="rId2" Type="http://schemas.openxmlformats.org/officeDocument/2006/relationships/image" Target="../media/image232.wmf"/><Relationship Id="rId1" Type="http://schemas.openxmlformats.org/officeDocument/2006/relationships/image" Target="../media/image245.wmf"/><Relationship Id="rId6" Type="http://schemas.openxmlformats.org/officeDocument/2006/relationships/image" Target="../media/image249.wmf"/><Relationship Id="rId5" Type="http://schemas.openxmlformats.org/officeDocument/2006/relationships/image" Target="../media/image248.wmf"/><Relationship Id="rId4" Type="http://schemas.openxmlformats.org/officeDocument/2006/relationships/image" Target="../media/image247.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13.wmf"/><Relationship Id="rId5" Type="http://schemas.openxmlformats.org/officeDocument/2006/relationships/image" Target="../media/image258.wmf"/><Relationship Id="rId4" Type="http://schemas.openxmlformats.org/officeDocument/2006/relationships/image" Target="../media/image257.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59.wmf"/><Relationship Id="rId7" Type="http://schemas.openxmlformats.org/officeDocument/2006/relationships/image" Target="../media/image263.wmf"/><Relationship Id="rId2" Type="http://schemas.openxmlformats.org/officeDocument/2006/relationships/image" Target="../media/image195.wmf"/><Relationship Id="rId1" Type="http://schemas.openxmlformats.org/officeDocument/2006/relationships/image" Target="../media/image219.wmf"/><Relationship Id="rId6" Type="http://schemas.openxmlformats.org/officeDocument/2006/relationships/image" Target="../media/image262.wmf"/><Relationship Id="rId5" Type="http://schemas.openxmlformats.org/officeDocument/2006/relationships/image" Target="../media/image261.wmf"/><Relationship Id="rId4" Type="http://schemas.openxmlformats.org/officeDocument/2006/relationships/image" Target="../media/image26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 Id="rId4" Type="http://schemas.openxmlformats.org/officeDocument/2006/relationships/image" Target="../media/image267.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71.wmf"/><Relationship Id="rId3" Type="http://schemas.openxmlformats.org/officeDocument/2006/relationships/image" Target="../media/image268.wmf"/><Relationship Id="rId7" Type="http://schemas.openxmlformats.org/officeDocument/2006/relationships/image" Target="../media/image270.wmf"/><Relationship Id="rId2" Type="http://schemas.openxmlformats.org/officeDocument/2006/relationships/image" Target="../media/image262.wmf"/><Relationship Id="rId1" Type="http://schemas.openxmlformats.org/officeDocument/2006/relationships/image" Target="../media/image195.wmf"/><Relationship Id="rId6" Type="http://schemas.openxmlformats.org/officeDocument/2006/relationships/image" Target="../media/image261.wmf"/><Relationship Id="rId5" Type="http://schemas.openxmlformats.org/officeDocument/2006/relationships/image" Target="../media/image269.wmf"/><Relationship Id="rId4" Type="http://schemas.openxmlformats.org/officeDocument/2006/relationships/image" Target="../media/image259.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74.wmf"/><Relationship Id="rId2" Type="http://schemas.openxmlformats.org/officeDocument/2006/relationships/image" Target="../media/image273.wmf"/><Relationship Id="rId1" Type="http://schemas.openxmlformats.org/officeDocument/2006/relationships/image" Target="../media/image272.wmf"/><Relationship Id="rId4" Type="http://schemas.openxmlformats.org/officeDocument/2006/relationships/image" Target="../media/image275.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image" Target="../media/image277.wmf"/><Relationship Id="rId1" Type="http://schemas.openxmlformats.org/officeDocument/2006/relationships/image" Target="../media/image276.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81.wmf"/><Relationship Id="rId7" Type="http://schemas.openxmlformats.org/officeDocument/2006/relationships/image" Target="../media/image285.wmf"/><Relationship Id="rId2" Type="http://schemas.openxmlformats.org/officeDocument/2006/relationships/image" Target="../media/image280.wmf"/><Relationship Id="rId1" Type="http://schemas.openxmlformats.org/officeDocument/2006/relationships/image" Target="../media/image279.wmf"/><Relationship Id="rId6" Type="http://schemas.openxmlformats.org/officeDocument/2006/relationships/image" Target="../media/image284.wmf"/><Relationship Id="rId5" Type="http://schemas.openxmlformats.org/officeDocument/2006/relationships/image" Target="../media/image283.wmf"/><Relationship Id="rId4" Type="http://schemas.openxmlformats.org/officeDocument/2006/relationships/image" Target="../media/image282.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88.wmf"/><Relationship Id="rId2" Type="http://schemas.openxmlformats.org/officeDocument/2006/relationships/image" Target="../media/image287.wmf"/><Relationship Id="rId1" Type="http://schemas.openxmlformats.org/officeDocument/2006/relationships/image" Target="../media/image286.wmf"/><Relationship Id="rId6" Type="http://schemas.openxmlformats.org/officeDocument/2006/relationships/image" Target="../media/image291.wmf"/><Relationship Id="rId5" Type="http://schemas.openxmlformats.org/officeDocument/2006/relationships/image" Target="../media/image290.wmf"/><Relationship Id="rId4" Type="http://schemas.openxmlformats.org/officeDocument/2006/relationships/image" Target="../media/image289.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93.wmf"/><Relationship Id="rId1" Type="http://schemas.openxmlformats.org/officeDocument/2006/relationships/image" Target="../media/image292.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wmf"/><Relationship Id="rId6" Type="http://schemas.openxmlformats.org/officeDocument/2006/relationships/image" Target="../media/image299.wmf"/><Relationship Id="rId5" Type="http://schemas.openxmlformats.org/officeDocument/2006/relationships/image" Target="../media/image298.wmf"/><Relationship Id="rId4" Type="http://schemas.openxmlformats.org/officeDocument/2006/relationships/image" Target="../media/image297.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301.wmf"/><Relationship Id="rId1" Type="http://schemas.openxmlformats.org/officeDocument/2006/relationships/image" Target="../media/image300.w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image" Target="../media/image300.wmf"/><Relationship Id="rId7" Type="http://schemas.openxmlformats.org/officeDocument/2006/relationships/image" Target="../media/image307.wmf"/><Relationship Id="rId2" Type="http://schemas.openxmlformats.org/officeDocument/2006/relationships/image" Target="../media/image305.wmf"/><Relationship Id="rId1" Type="http://schemas.openxmlformats.org/officeDocument/2006/relationships/image" Target="../media/image304.wmf"/><Relationship Id="rId6" Type="http://schemas.openxmlformats.org/officeDocument/2006/relationships/image" Target="../media/image298.wmf"/><Relationship Id="rId5" Type="http://schemas.openxmlformats.org/officeDocument/2006/relationships/image" Target="../media/image306.wmf"/><Relationship Id="rId4" Type="http://schemas.openxmlformats.org/officeDocument/2006/relationships/image" Target="../media/image29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26.wmf"/><Relationship Id="rId5" Type="http://schemas.openxmlformats.org/officeDocument/2006/relationships/image" Target="../media/image18.wmf"/><Relationship Id="rId4" Type="http://schemas.openxmlformats.org/officeDocument/2006/relationships/image" Target="../media/image31.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310.wmf"/><Relationship Id="rId1" Type="http://schemas.openxmlformats.org/officeDocument/2006/relationships/image" Target="../media/image309.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312.wmf"/><Relationship Id="rId1" Type="http://schemas.openxmlformats.org/officeDocument/2006/relationships/image" Target="../media/image311.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315.wmf"/><Relationship Id="rId2" Type="http://schemas.openxmlformats.org/officeDocument/2006/relationships/image" Target="../media/image314.wmf"/><Relationship Id="rId1" Type="http://schemas.openxmlformats.org/officeDocument/2006/relationships/image" Target="../media/image313.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316.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320.wmf"/><Relationship Id="rId2" Type="http://schemas.openxmlformats.org/officeDocument/2006/relationships/image" Target="../media/image319.wmf"/><Relationship Id="rId1" Type="http://schemas.openxmlformats.org/officeDocument/2006/relationships/image" Target="../media/image318.wmf"/><Relationship Id="rId6" Type="http://schemas.openxmlformats.org/officeDocument/2006/relationships/image" Target="../media/image323.wmf"/><Relationship Id="rId5" Type="http://schemas.openxmlformats.org/officeDocument/2006/relationships/image" Target="../media/image322.wmf"/><Relationship Id="rId4" Type="http://schemas.openxmlformats.org/officeDocument/2006/relationships/image" Target="../media/image3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18.wmf"/><Relationship Id="rId4"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smtClean="0">
                <a:latin typeface="Times New Roman" pitchFamily="18" charset="0"/>
              </a:defRPr>
            </a:lvl1pPr>
          </a:lstStyle>
          <a:p>
            <a:pPr>
              <a:defRPr/>
            </a:pPr>
            <a:endParaRPr lang="en-US" altLang="zh-CN"/>
          </a:p>
        </p:txBody>
      </p:sp>
      <p:sp>
        <p:nvSpPr>
          <p:cNvPr id="27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smtClean="0">
                <a:latin typeface="Times New Roman" pitchFamily="18" charset="0"/>
              </a:defRPr>
            </a:lvl1pPr>
          </a:lstStyle>
          <a:p>
            <a:pPr>
              <a:defRPr/>
            </a:pPr>
            <a:endParaRPr lang="en-US" altLang="zh-CN"/>
          </a:p>
        </p:txBody>
      </p:sp>
      <p:sp>
        <p:nvSpPr>
          <p:cNvPr id="27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smtClean="0">
                <a:latin typeface="Times New Roman" pitchFamily="18" charset="0"/>
              </a:defRPr>
            </a:lvl1pPr>
          </a:lstStyle>
          <a:p>
            <a:pPr>
              <a:defRPr/>
            </a:pPr>
            <a:endParaRPr lang="en-US" altLang="zh-CN"/>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itchFamily="18" charset="0"/>
              </a:defRPr>
            </a:lvl1pPr>
          </a:lstStyle>
          <a:p>
            <a:pPr>
              <a:defRPr/>
            </a:pPr>
            <a:fld id="{52B225B8-AC47-4D1C-A36C-CEFF93F7C92C}" type="slidenum">
              <a:rPr lang="en-US" altLang="zh-CN"/>
              <a:pPr>
                <a:defRPr/>
              </a:pPr>
              <a:t>‹#›</a:t>
            </a:fld>
            <a:endParaRPr lang="en-US" altLang="zh-CN"/>
          </a:p>
        </p:txBody>
      </p:sp>
    </p:spTree>
    <p:extLst>
      <p:ext uri="{BB962C8B-B14F-4D97-AF65-F5344CB8AC3E}">
        <p14:creationId xmlns:p14="http://schemas.microsoft.com/office/powerpoint/2010/main" val="3649191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smtClean="0">
                <a:latin typeface="Times New Roman" pitchFamily="18" charset="0"/>
              </a:defRPr>
            </a:lvl1pPr>
          </a:lstStyle>
          <a:p>
            <a:pPr>
              <a:defRPr/>
            </a:pPr>
            <a:endParaRPr lang="en-US" altLang="zh-CN"/>
          </a:p>
        </p:txBody>
      </p:sp>
      <p:sp>
        <p:nvSpPr>
          <p:cNvPr id="2314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smtClean="0">
                <a:latin typeface="Times New Roman" pitchFamily="18" charset="0"/>
              </a:defRPr>
            </a:lvl1pPr>
          </a:lstStyle>
          <a:p>
            <a:pPr>
              <a:defRPr/>
            </a:pPr>
            <a:endParaRPr lang="en-US" altLang="zh-CN"/>
          </a:p>
        </p:txBody>
      </p:sp>
      <p:sp>
        <p:nvSpPr>
          <p:cNvPr id="1085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14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14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smtClean="0">
                <a:latin typeface="Times New Roman" pitchFamily="18" charset="0"/>
              </a:defRPr>
            </a:lvl1pPr>
          </a:lstStyle>
          <a:p>
            <a:pPr>
              <a:defRPr/>
            </a:pPr>
            <a:endParaRPr lang="en-US" altLang="zh-CN"/>
          </a:p>
        </p:txBody>
      </p:sp>
      <p:sp>
        <p:nvSpPr>
          <p:cNvPr id="2314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itchFamily="18" charset="0"/>
              </a:defRPr>
            </a:lvl1pPr>
          </a:lstStyle>
          <a:p>
            <a:pPr>
              <a:defRPr/>
            </a:pPr>
            <a:fld id="{8EAC045F-EDE5-4D25-9CDB-1ECD65098883}" type="slidenum">
              <a:rPr lang="en-US" altLang="zh-CN"/>
              <a:pPr>
                <a:defRPr/>
              </a:pPr>
              <a:t>‹#›</a:t>
            </a:fld>
            <a:endParaRPr lang="en-US" altLang="zh-CN"/>
          </a:p>
        </p:txBody>
      </p:sp>
    </p:spTree>
    <p:extLst>
      <p:ext uri="{BB962C8B-B14F-4D97-AF65-F5344CB8AC3E}">
        <p14:creationId xmlns:p14="http://schemas.microsoft.com/office/powerpoint/2010/main" val="2780340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p:spPr>
        <p:txBody>
          <a:bodyPr/>
          <a:lstStyle/>
          <a:p>
            <a:pPr eaLnBrk="1" hangingPunct="1"/>
            <a:endParaRPr lang="zh-CN" altLang="en-US"/>
          </a:p>
        </p:txBody>
      </p:sp>
      <p:sp>
        <p:nvSpPr>
          <p:cNvPr id="109572" name="灯片编号占位符 3"/>
          <p:cNvSpPr>
            <a:spLocks noGrp="1"/>
          </p:cNvSpPr>
          <p:nvPr>
            <p:ph type="sldNum" sz="quarter" idx="5"/>
          </p:nvPr>
        </p:nvSpPr>
        <p:spPr>
          <a:noFill/>
        </p:spPr>
        <p:txBody>
          <a:bodyPr/>
          <a:lstStyle/>
          <a:p>
            <a:fld id="{08A108F6-84F0-4DD0-8845-8BD95671EDF3}" type="slidenum">
              <a:rPr lang="en-US" altLang="zh-CN"/>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F38CF80D-AC82-4F96-B97C-91C36C22E110}" type="slidenum">
              <a:rPr lang="en-US" altLang="zh-CN"/>
              <a:pPr/>
              <a:t>11</a:t>
            </a:fld>
            <a:endParaRPr lang="en-US" altLang="zh-CN"/>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altLang="zh-CN" sz="1000" b="1" i="1"/>
              <a:t>F</a:t>
            </a:r>
            <a:r>
              <a:rPr lang="en-US" altLang="zh-CN" sz="1000" b="1"/>
              <a:t>*(j</a:t>
            </a:r>
            <a:r>
              <a:rPr lang="en-US" altLang="zh-CN" sz="1000" b="1" i="1">
                <a:sym typeface="Symbol" pitchFamily="18" charset="2"/>
              </a:rPr>
              <a:t></a:t>
            </a:r>
            <a:r>
              <a:rPr lang="en-US" altLang="zh-CN" sz="1000" b="1"/>
              <a:t>)</a:t>
            </a:r>
            <a:r>
              <a:rPr lang="zh-CN" altLang="en-US" sz="1000" b="1"/>
              <a:t>和</a:t>
            </a:r>
            <a:r>
              <a:rPr lang="en-US" altLang="zh-CN" sz="1000" b="1" i="1"/>
              <a:t>F</a:t>
            </a:r>
            <a:r>
              <a:rPr lang="en-US" altLang="zh-CN" sz="1000" b="1"/>
              <a:t>(j</a:t>
            </a:r>
            <a:r>
              <a:rPr lang="en-US" altLang="zh-CN" sz="1000" b="1" i="1">
                <a:sym typeface="Symbol" pitchFamily="18" charset="2"/>
              </a:rPr>
              <a:t></a:t>
            </a:r>
            <a:r>
              <a:rPr lang="en-US" altLang="zh-CN" sz="1000" b="1"/>
              <a:t>)</a:t>
            </a:r>
            <a:r>
              <a:rPr lang="zh-CN" altLang="en-US" b="1"/>
              <a:t>的关系如下 ：</a:t>
            </a:r>
          </a:p>
          <a:p>
            <a:pPr eaLnBrk="1" hangingPunct="1"/>
            <a:r>
              <a:rPr lang="zh-CN" altLang="en-US" b="1"/>
              <a:t>  </a:t>
            </a:r>
            <a:r>
              <a:rPr lang="en-US" altLang="zh-CN" b="1"/>
              <a:t>(1) </a:t>
            </a:r>
            <a:r>
              <a:rPr lang="zh-CN" altLang="en-US" b="1"/>
              <a:t>当</a:t>
            </a:r>
            <a:r>
              <a:rPr lang="en-US" altLang="zh-CN" b="1" i="1"/>
              <a:t>n</a:t>
            </a:r>
            <a:r>
              <a:rPr lang="zh-CN" altLang="en-US" b="1"/>
              <a:t>＝</a:t>
            </a:r>
            <a:r>
              <a:rPr lang="en-US" altLang="zh-CN" b="1"/>
              <a:t>0</a:t>
            </a:r>
            <a:r>
              <a:rPr lang="zh-CN" altLang="en-US" b="1"/>
              <a:t>时，</a:t>
            </a:r>
            <a:r>
              <a:rPr lang="en-US" altLang="zh-CN" sz="1000" b="1" i="1"/>
              <a:t>F</a:t>
            </a:r>
            <a:r>
              <a:rPr lang="en-US" altLang="zh-CN" sz="1000" b="1"/>
              <a:t>*(j</a:t>
            </a:r>
            <a:r>
              <a:rPr lang="en-US" altLang="zh-CN" sz="1000" b="1" i="1">
                <a:sym typeface="Symbol" pitchFamily="18" charset="2"/>
              </a:rPr>
              <a:t></a:t>
            </a:r>
            <a:r>
              <a:rPr lang="en-US" altLang="zh-CN" sz="1000" b="1"/>
              <a:t>)</a:t>
            </a:r>
            <a:r>
              <a:rPr lang="zh-CN" altLang="en-US" sz="1000" b="1"/>
              <a:t>＝</a:t>
            </a:r>
            <a:r>
              <a:rPr lang="en-US" altLang="zh-CN" sz="1000" b="1" i="1"/>
              <a:t>F</a:t>
            </a:r>
            <a:r>
              <a:rPr lang="en-US" altLang="zh-CN" sz="1000" b="1"/>
              <a:t>(j</a:t>
            </a:r>
            <a:r>
              <a:rPr lang="en-US" altLang="zh-CN" sz="1000" b="1" i="1">
                <a:sym typeface="Symbol" pitchFamily="18" charset="2"/>
              </a:rPr>
              <a:t></a:t>
            </a:r>
            <a:r>
              <a:rPr lang="en-US" altLang="zh-CN" sz="1000" b="1"/>
              <a:t>)/</a:t>
            </a:r>
            <a:r>
              <a:rPr lang="en-US" altLang="zh-CN" sz="1000" b="1" i="1"/>
              <a:t>T</a:t>
            </a:r>
            <a:r>
              <a:rPr lang="en-US" altLang="zh-CN" sz="1000" b="1"/>
              <a:t>-</a:t>
            </a:r>
            <a:r>
              <a:rPr lang="en-US" altLang="zh-CN" b="1"/>
              <a:t>--</a:t>
            </a:r>
            <a:r>
              <a:rPr lang="zh-CN" altLang="en-US" b="1"/>
              <a:t>采样信号的基本频谱正比于原连续信号</a:t>
            </a:r>
            <a:r>
              <a:rPr lang="en-US" altLang="zh-CN" b="1" i="1"/>
              <a:t>f </a:t>
            </a:r>
            <a:r>
              <a:rPr lang="en-US" altLang="zh-CN" b="1"/>
              <a:t>(</a:t>
            </a:r>
            <a:r>
              <a:rPr lang="en-US" altLang="zh-CN" b="1" i="1"/>
              <a:t>t</a:t>
            </a:r>
            <a:r>
              <a:rPr lang="en-US" altLang="zh-CN" b="1"/>
              <a:t>)</a:t>
            </a:r>
            <a:r>
              <a:rPr lang="zh-CN" altLang="en-US" b="1"/>
              <a:t>的频谱，仅幅值相差</a:t>
            </a:r>
            <a:r>
              <a:rPr lang="en-US" altLang="zh-CN" sz="1000" b="1"/>
              <a:t>1/</a:t>
            </a:r>
            <a:r>
              <a:rPr lang="en-US" altLang="zh-CN" sz="1000" b="1" i="1"/>
              <a:t>T</a:t>
            </a:r>
            <a:r>
              <a:rPr lang="zh-CN" altLang="en-US" b="1"/>
              <a:t>。</a:t>
            </a:r>
          </a:p>
          <a:p>
            <a:pPr eaLnBrk="1" hangingPunct="1"/>
            <a:r>
              <a:rPr lang="zh-CN" altLang="en-US" b="1"/>
              <a:t>  </a:t>
            </a:r>
            <a:r>
              <a:rPr lang="en-US" altLang="zh-CN" b="1"/>
              <a:t>(2) </a:t>
            </a:r>
            <a:r>
              <a:rPr lang="zh-CN" altLang="en-US" b="1"/>
              <a:t>当</a:t>
            </a:r>
            <a:r>
              <a:rPr lang="en-US" altLang="zh-CN" b="1" i="1"/>
              <a:t>n</a:t>
            </a:r>
            <a:r>
              <a:rPr lang="en-US" altLang="zh-CN" b="1">
                <a:sym typeface="Symbol" pitchFamily="18" charset="2"/>
              </a:rPr>
              <a:t></a:t>
            </a:r>
            <a:r>
              <a:rPr lang="en-US" altLang="zh-CN" b="1"/>
              <a:t>0</a:t>
            </a:r>
            <a:r>
              <a:rPr lang="zh-CN" altLang="en-US" b="1"/>
              <a:t>时，派生出以</a:t>
            </a:r>
            <a:r>
              <a:rPr lang="zh-CN" altLang="en-US" b="1" i="1">
                <a:sym typeface="Symbol" pitchFamily="18" charset="2"/>
              </a:rPr>
              <a:t></a:t>
            </a:r>
            <a:r>
              <a:rPr lang="en-US" altLang="zh-CN" b="1" baseline="-25000"/>
              <a:t>s</a:t>
            </a:r>
            <a:r>
              <a:rPr lang="zh-CN" altLang="en-US" b="1"/>
              <a:t>为周期的高频谐波分量</a:t>
            </a:r>
            <a:r>
              <a:rPr lang="en-US" altLang="zh-CN" b="1"/>
              <a:t>---</a:t>
            </a:r>
            <a:r>
              <a:rPr lang="zh-CN" altLang="en-US" b="1"/>
              <a:t>旁带每隔</a:t>
            </a:r>
            <a:r>
              <a:rPr lang="en-US" altLang="zh-CN" b="1"/>
              <a:t>1</a:t>
            </a:r>
            <a:r>
              <a:rPr lang="zh-CN" altLang="en-US" b="1"/>
              <a:t>个</a:t>
            </a:r>
            <a:r>
              <a:rPr lang="zh-CN" altLang="en-US" b="1" i="1">
                <a:sym typeface="Symbol" pitchFamily="18" charset="2"/>
              </a:rPr>
              <a:t></a:t>
            </a:r>
            <a:r>
              <a:rPr lang="en-US" altLang="zh-CN" b="1" baseline="-25000"/>
              <a:t>s</a:t>
            </a:r>
            <a:r>
              <a:rPr lang="zh-CN" altLang="en-US" b="1"/>
              <a:t>，重复原连续频谱</a:t>
            </a:r>
            <a:r>
              <a:rPr lang="en-US" altLang="zh-CN" sz="1000" b="1" i="1"/>
              <a:t>F</a:t>
            </a:r>
            <a:r>
              <a:rPr lang="en-US" altLang="zh-CN" sz="1000" b="1"/>
              <a:t>(j</a:t>
            </a:r>
            <a:r>
              <a:rPr lang="en-US" altLang="zh-CN" sz="1000" b="1" i="1">
                <a:sym typeface="Symbol" pitchFamily="18" charset="2"/>
              </a:rPr>
              <a:t></a:t>
            </a:r>
            <a:r>
              <a:rPr lang="en-US" altLang="zh-CN" sz="1000" b="1"/>
              <a:t>)/</a:t>
            </a:r>
            <a:r>
              <a:rPr lang="en-US" altLang="zh-CN" sz="1000" b="1" i="1"/>
              <a:t>T</a:t>
            </a:r>
            <a:r>
              <a:rPr lang="en-US" altLang="zh-CN" b="1"/>
              <a:t>  1</a:t>
            </a:r>
            <a:r>
              <a:rPr lang="zh-CN" altLang="en-US" b="1"/>
              <a:t>次。</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58D0DFB-E9BE-47FC-ADBF-54AB190BB208}" type="slidenum">
              <a:rPr lang="en-US" altLang="zh-CN"/>
              <a:pPr/>
              <a:t>15</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altLang="zh-CN"/>
              <a:t>《</a:t>
            </a:r>
            <a:r>
              <a:rPr lang="zh-CN" altLang="en-US"/>
              <a:t>计算机控制系统</a:t>
            </a:r>
            <a:r>
              <a:rPr lang="en-US" altLang="zh-CN"/>
              <a:t>》</a:t>
            </a:r>
            <a:r>
              <a:rPr lang="zh-CN" altLang="en-US"/>
              <a:t>高金源 夏洁等，高等教育出版社，</a:t>
            </a:r>
            <a:r>
              <a:rPr lang="en-US" altLang="zh-CN"/>
              <a:t>p32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pPr eaLnBrk="1" hangingPunct="1"/>
            <a:r>
              <a:rPr lang="en-US" altLang="zh-CN"/>
              <a:t>1/2-1/2.11=1/38.3636</a:t>
            </a:r>
            <a:endParaRPr lang="zh-CN" altLang="en-US"/>
          </a:p>
        </p:txBody>
      </p:sp>
      <p:sp>
        <p:nvSpPr>
          <p:cNvPr id="112644" name="灯片编号占位符 3"/>
          <p:cNvSpPr>
            <a:spLocks noGrp="1"/>
          </p:cNvSpPr>
          <p:nvPr>
            <p:ph type="sldNum" sz="quarter" idx="5"/>
          </p:nvPr>
        </p:nvSpPr>
        <p:spPr>
          <a:noFill/>
        </p:spPr>
        <p:txBody>
          <a:bodyPr/>
          <a:lstStyle/>
          <a:p>
            <a:fld id="{058D034C-53E7-4B00-A894-9B1C5A328237}" type="slidenum">
              <a:rPr lang="en-US" altLang="zh-CN"/>
              <a:pPr/>
              <a:t>18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828946E-69F6-4761-A9F5-CC5C1C743AB2}" type="slidenum">
              <a:rPr lang="en-US" altLang="zh-CN"/>
              <a:pPr/>
              <a:t>51</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8E1DBCEF-1112-44B7-B25C-631B3149A71E}" type="slidenum">
              <a:rPr lang="en-US" altLang="zh-CN"/>
              <a:pPr/>
              <a:t>57</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en-US" altLang="zh-CN"/>
              <a:t>F(z)---f*(t); f(t)-----F(s); F(z)----xf(t)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C2CEF2-D13E-41D9-9B2A-1DCFC16E6DC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73635E5-01B4-4DA5-A8F7-3BAE56006566}"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3354392-A783-4180-8A73-7A042896FA49}"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A94B098-2811-4E3B-8850-1C6ED6116582}"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C53EBD7-E914-437F-8A04-F0779173D3E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9B9B2E7-B96A-430F-8D2B-FA5B2A30169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250ED8-88F8-4EE2-A488-9CC02DF3A1C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A43692D-6372-488C-B3CF-DA274C8374B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C4CF148-FD81-496D-9258-E73D48973E5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BE504C2-66CA-40A6-87C4-0F787B0FCCD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63376D8-D2E7-4284-9825-916966C0284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49328FB-12FC-4CBE-A192-7C1C80B1F38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E66EB7A-8714-4AD1-8B41-6C366E3DE81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680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938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400" smtClean="0">
                <a:latin typeface="+mn-lt"/>
              </a:defRPr>
            </a:lvl1pPr>
          </a:lstStyle>
          <a:p>
            <a:pPr>
              <a:defRPr/>
            </a:pPr>
            <a:endParaRPr lang="en-US" altLang="zh-CN"/>
          </a:p>
        </p:txBody>
      </p:sp>
      <p:sp>
        <p:nvSpPr>
          <p:cNvPr id="2293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smtClean="0">
                <a:latin typeface="+mn-lt"/>
              </a:defRPr>
            </a:lvl1pPr>
          </a:lstStyle>
          <a:p>
            <a:pPr>
              <a:defRPr/>
            </a:pPr>
            <a:endParaRPr lang="en-US" altLang="zh-CN"/>
          </a:p>
        </p:txBody>
      </p:sp>
      <p:sp>
        <p:nvSpPr>
          <p:cNvPr id="22938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smtClean="0">
                <a:latin typeface="+mn-lt"/>
              </a:defRPr>
            </a:lvl1pPr>
          </a:lstStyle>
          <a:p>
            <a:pPr>
              <a:defRPr/>
            </a:pPr>
            <a:fld id="{09BACBF6-AD94-4964-8B21-D57B1CB88CFA}" type="slidenum">
              <a:rPr lang="en-US" altLang="zh-CN"/>
              <a:pPr>
                <a:defRPr/>
              </a:pPr>
              <a:t>‹#›</a:t>
            </a:fld>
            <a:endParaRPr lang="en-US" altLang="zh-CN"/>
          </a:p>
        </p:txBody>
      </p:sp>
      <p:pic>
        <p:nvPicPr>
          <p:cNvPr id="76807" name="Picture 8" descr="校徽"/>
          <p:cNvPicPr>
            <a:picLocks noChangeAspect="1" noChangeArrowheads="1"/>
          </p:cNvPicPr>
          <p:nvPr userDrawn="1"/>
        </p:nvPicPr>
        <p:blipFill>
          <a:blip r:embed="rId16" cstate="print">
            <a:lum bright="70000" contrast="70000"/>
          </a:blip>
          <a:srcRect/>
          <a:stretch>
            <a:fillRect/>
          </a:stretch>
        </p:blipFill>
        <p:spPr bwMode="auto">
          <a:xfrm>
            <a:off x="2555875" y="2205038"/>
            <a:ext cx="3743325" cy="3743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7.png"/><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33.wmf"/><Relationship Id="rId11" Type="http://schemas.openxmlformats.org/officeDocument/2006/relationships/image" Target="../media/image36.png"/><Relationship Id="rId5" Type="http://schemas.openxmlformats.org/officeDocument/2006/relationships/oleObject" Target="../embeddings/oleObject33.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5.bin"/></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17.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312.wmf"/><Relationship Id="rId5" Type="http://schemas.openxmlformats.org/officeDocument/2006/relationships/oleObject" Target="../embeddings/oleObject318.bin"/><Relationship Id="rId4" Type="http://schemas.openxmlformats.org/officeDocument/2006/relationships/image" Target="../media/image311.wmf"/></Relationships>
</file>

<file path=ppt/slides/_rels/slide101.xml.rels><?xml version="1.0" encoding="UTF-8" standalone="yes"?>
<Relationships xmlns="http://schemas.openxmlformats.org/package/2006/relationships"><Relationship Id="rId8" Type="http://schemas.openxmlformats.org/officeDocument/2006/relationships/image" Target="../media/image315.wmf"/><Relationship Id="rId3" Type="http://schemas.openxmlformats.org/officeDocument/2006/relationships/oleObject" Target="../embeddings/oleObject319.bin"/><Relationship Id="rId7" Type="http://schemas.openxmlformats.org/officeDocument/2006/relationships/oleObject" Target="../embeddings/oleObject321.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314.wmf"/><Relationship Id="rId5" Type="http://schemas.openxmlformats.org/officeDocument/2006/relationships/oleObject" Target="../embeddings/oleObject320.bin"/><Relationship Id="rId4" Type="http://schemas.openxmlformats.org/officeDocument/2006/relationships/image" Target="../media/image313.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22.bin"/><Relationship Id="rId2" Type="http://schemas.openxmlformats.org/officeDocument/2006/relationships/slideLayout" Target="../slideLayouts/slideLayout7.xml"/><Relationship Id="rId1" Type="http://schemas.openxmlformats.org/officeDocument/2006/relationships/vmlDrawing" Target="../drawings/vmlDrawing73.vml"/><Relationship Id="rId5" Type="http://schemas.openxmlformats.org/officeDocument/2006/relationships/image" Target="../media/image317.png"/><Relationship Id="rId4" Type="http://schemas.openxmlformats.org/officeDocument/2006/relationships/image" Target="../media/image316.wmf"/></Relationships>
</file>

<file path=ppt/slides/_rels/slide103.xml.rels><?xml version="1.0" encoding="UTF-8" standalone="yes"?>
<Relationships xmlns="http://schemas.openxmlformats.org/package/2006/relationships"><Relationship Id="rId8" Type="http://schemas.openxmlformats.org/officeDocument/2006/relationships/image" Target="../media/image320.wmf"/><Relationship Id="rId13" Type="http://schemas.openxmlformats.org/officeDocument/2006/relationships/oleObject" Target="../embeddings/oleObject328.bin"/><Relationship Id="rId3" Type="http://schemas.openxmlformats.org/officeDocument/2006/relationships/oleObject" Target="../embeddings/oleObject323.bin"/><Relationship Id="rId7" Type="http://schemas.openxmlformats.org/officeDocument/2006/relationships/oleObject" Target="../embeddings/oleObject325.bin"/><Relationship Id="rId12" Type="http://schemas.openxmlformats.org/officeDocument/2006/relationships/image" Target="../media/image322.wmf"/><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319.wmf"/><Relationship Id="rId11" Type="http://schemas.openxmlformats.org/officeDocument/2006/relationships/oleObject" Target="../embeddings/oleObject327.bin"/><Relationship Id="rId5" Type="http://schemas.openxmlformats.org/officeDocument/2006/relationships/oleObject" Target="../embeddings/oleObject324.bin"/><Relationship Id="rId10" Type="http://schemas.openxmlformats.org/officeDocument/2006/relationships/image" Target="../media/image321.wmf"/><Relationship Id="rId4" Type="http://schemas.openxmlformats.org/officeDocument/2006/relationships/image" Target="../media/image318.wmf"/><Relationship Id="rId9" Type="http://schemas.openxmlformats.org/officeDocument/2006/relationships/oleObject" Target="../embeddings/oleObject326.bin"/><Relationship Id="rId14" Type="http://schemas.openxmlformats.org/officeDocument/2006/relationships/image" Target="../media/image323.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0.bin"/><Relationship Id="rId3" Type="http://schemas.openxmlformats.org/officeDocument/2006/relationships/notesSlide" Target="../notesSlides/notesSlide2.xml"/><Relationship Id="rId7" Type="http://schemas.openxmlformats.org/officeDocument/2006/relationships/oleObject" Target="../embeddings/oleObject37.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0.wmf"/><Relationship Id="rId4" Type="http://schemas.openxmlformats.org/officeDocument/2006/relationships/image" Target="../media/image41.png"/><Relationship Id="rId9" Type="http://schemas.openxmlformats.org/officeDocument/2006/relationships/oleObject" Target="../embeddings/oleObject38.bin"/><Relationship Id="rId14" Type="http://schemas.openxmlformats.org/officeDocument/2006/relationships/image" Target="../media/image18.wmf"/></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4.wmf"/><Relationship Id="rId5" Type="http://schemas.openxmlformats.org/officeDocument/2006/relationships/oleObject" Target="../embeddings/oleObject42.bin"/><Relationship Id="rId10" Type="http://schemas.openxmlformats.org/officeDocument/2006/relationships/image" Target="../media/image47.png"/><Relationship Id="rId4" Type="http://schemas.openxmlformats.org/officeDocument/2006/relationships/image" Target="../media/image43.wmf"/><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5.bin"/><Relationship Id="rId5" Type="http://schemas.openxmlformats.org/officeDocument/2006/relationships/image" Target="../media/image51.wmf"/><Relationship Id="rId4" Type="http://schemas.openxmlformats.org/officeDocument/2006/relationships/oleObject" Target="../embeddings/oleObject4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5.wmf"/><Relationship Id="rId5" Type="http://schemas.openxmlformats.org/officeDocument/2006/relationships/oleObject" Target="../embeddings/oleObject47.bin"/><Relationship Id="rId4" Type="http://schemas.openxmlformats.org/officeDocument/2006/relationships/image" Target="../media/image54.wmf"/></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8.bin"/><Relationship Id="rId7"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image" Target="../media/image58.wmf"/><Relationship Id="rId9" Type="http://schemas.openxmlformats.org/officeDocument/2006/relationships/image" Target="../media/image6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53.bin"/><Relationship Id="rId5" Type="http://schemas.openxmlformats.org/officeDocument/2006/relationships/image" Target="../media/image61.wmf"/><Relationship Id="rId4" Type="http://schemas.openxmlformats.org/officeDocument/2006/relationships/oleObject" Target="../embeddings/oleObject52.bin"/></Relationships>
</file>

<file path=ppt/slides/_rels/slide22.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5.wmf"/><Relationship Id="rId11" Type="http://schemas.openxmlformats.org/officeDocument/2006/relationships/image" Target="../media/image67.wmf"/><Relationship Id="rId5" Type="http://schemas.openxmlformats.org/officeDocument/2006/relationships/oleObject" Target="../embeddings/oleObject55.bin"/><Relationship Id="rId10" Type="http://schemas.openxmlformats.org/officeDocument/2006/relationships/oleObject" Target="../embeddings/oleObject57.bin"/><Relationship Id="rId4" Type="http://schemas.openxmlformats.org/officeDocument/2006/relationships/image" Target="../media/image64.wmf"/><Relationship Id="rId9" Type="http://schemas.openxmlformats.org/officeDocument/2006/relationships/image" Target="../media/image68.png"/></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2.wmf"/><Relationship Id="rId5" Type="http://schemas.openxmlformats.org/officeDocument/2006/relationships/oleObject" Target="../embeddings/oleObject59.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6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oleObject" Target="../embeddings/oleObject62.bin"/><Relationship Id="rId7" Type="http://schemas.openxmlformats.org/officeDocument/2006/relationships/image" Target="../media/image76.wmf"/><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63.bin"/><Relationship Id="rId11" Type="http://schemas.openxmlformats.org/officeDocument/2006/relationships/oleObject" Target="../embeddings/oleObject66.bin"/><Relationship Id="rId5" Type="http://schemas.openxmlformats.org/officeDocument/2006/relationships/image" Target="../media/image79.png"/><Relationship Id="rId10" Type="http://schemas.openxmlformats.org/officeDocument/2006/relationships/oleObject" Target="../embeddings/oleObject65.bin"/><Relationship Id="rId4" Type="http://schemas.openxmlformats.org/officeDocument/2006/relationships/image" Target="../media/image75.wmf"/><Relationship Id="rId9" Type="http://schemas.openxmlformats.org/officeDocument/2006/relationships/image" Target="../media/image77.wmf"/></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85.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82.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7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oleObject" Target="../embeddings/oleObject72.bin"/><Relationship Id="rId7" Type="http://schemas.openxmlformats.org/officeDocument/2006/relationships/image" Target="../media/image89.pn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7.wmf"/><Relationship Id="rId5" Type="http://schemas.openxmlformats.org/officeDocument/2006/relationships/oleObject" Target="../embeddings/oleObject73.bin"/><Relationship Id="rId4" Type="http://schemas.openxmlformats.org/officeDocument/2006/relationships/image" Target="../media/image86.wmf"/><Relationship Id="rId9" Type="http://schemas.openxmlformats.org/officeDocument/2006/relationships/image" Target="../media/image8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1.emf"/><Relationship Id="rId5" Type="http://schemas.openxmlformats.org/officeDocument/2006/relationships/oleObject" Target="../embeddings/oleObject76.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7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32.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98.wmf"/><Relationship Id="rId5" Type="http://schemas.openxmlformats.org/officeDocument/2006/relationships/oleObject" Target="../embeddings/oleObject81.bin"/><Relationship Id="rId4" Type="http://schemas.openxmlformats.org/officeDocument/2006/relationships/image" Target="../media/image9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oleObject" Target="../embeddings/oleObject83.bin"/><Relationship Id="rId7" Type="http://schemas.openxmlformats.org/officeDocument/2006/relationships/image" Target="../media/image101.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84.bin"/><Relationship Id="rId5" Type="http://schemas.openxmlformats.org/officeDocument/2006/relationships/image" Target="../media/image103.png"/><Relationship Id="rId4" Type="http://schemas.openxmlformats.org/officeDocument/2006/relationships/image" Target="../media/image100.wmf"/><Relationship Id="rId9" Type="http://schemas.openxmlformats.org/officeDocument/2006/relationships/image" Target="../media/image10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10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0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10.emf"/><Relationship Id="rId5" Type="http://schemas.openxmlformats.org/officeDocument/2006/relationships/oleObject" Target="../embeddings/oleObject89.bin"/><Relationship Id="rId4" Type="http://schemas.openxmlformats.org/officeDocument/2006/relationships/image" Target="../media/image109.emf"/></Relationships>
</file>

<file path=ppt/slides/_rels/slide5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113.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118.wmf"/><Relationship Id="rId17" Type="http://schemas.openxmlformats.org/officeDocument/2006/relationships/image" Target="../media/image120.wmf"/><Relationship Id="rId2" Type="http://schemas.openxmlformats.org/officeDocument/2006/relationships/slideLayout" Target="../slideLayouts/slideLayout7.xml"/><Relationship Id="rId16" Type="http://schemas.openxmlformats.org/officeDocument/2006/relationships/oleObject" Target="../embeddings/oleObject98.bin"/><Relationship Id="rId1" Type="http://schemas.openxmlformats.org/officeDocument/2006/relationships/vmlDrawing" Target="../drawings/vmlDrawing28.vml"/><Relationship Id="rId6" Type="http://schemas.openxmlformats.org/officeDocument/2006/relationships/image" Target="../media/image115.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94.bin"/><Relationship Id="rId14" Type="http://schemas.openxmlformats.org/officeDocument/2006/relationships/image" Target="../media/image119.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oleObject" Target="../embeddings/oleObject104.bin"/><Relationship Id="rId3" Type="http://schemas.openxmlformats.org/officeDocument/2006/relationships/notesSlide" Target="../notesSlides/notesSlide6.xml"/><Relationship Id="rId7" Type="http://schemas.openxmlformats.org/officeDocument/2006/relationships/image" Target="../media/image122.wmf"/><Relationship Id="rId12"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00.bin"/><Relationship Id="rId11" Type="http://schemas.openxmlformats.org/officeDocument/2006/relationships/image" Target="../media/image124.wmf"/><Relationship Id="rId5" Type="http://schemas.openxmlformats.org/officeDocument/2006/relationships/image" Target="../media/image121.wmf"/><Relationship Id="rId10" Type="http://schemas.openxmlformats.org/officeDocument/2006/relationships/oleObject" Target="../embeddings/oleObject102.bin"/><Relationship Id="rId4" Type="http://schemas.openxmlformats.org/officeDocument/2006/relationships/oleObject" Target="../embeddings/oleObject99.bin"/><Relationship Id="rId9" Type="http://schemas.openxmlformats.org/officeDocument/2006/relationships/image" Target="../media/image123.wmf"/></Relationships>
</file>

<file path=ppt/slides/_rels/slide58.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26.wmf"/><Relationship Id="rId5" Type="http://schemas.openxmlformats.org/officeDocument/2006/relationships/oleObject" Target="../embeddings/oleObject106.bin"/><Relationship Id="rId4" Type="http://schemas.openxmlformats.org/officeDocument/2006/relationships/image" Target="../media/image12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129.png"/><Relationship Id="rId4" Type="http://schemas.openxmlformats.org/officeDocument/2006/relationships/image" Target="../media/image128.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2.wmf"/><Relationship Id="rId3" Type="http://schemas.openxmlformats.org/officeDocument/2006/relationships/image" Target="../media/image14.png"/><Relationship Id="rId7" Type="http://schemas.openxmlformats.org/officeDocument/2006/relationships/image" Target="../media/image9.wmf"/><Relationship Id="rId12"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0.wmf"/><Relationship Id="rId14"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34.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31.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12.bin"/></Relationships>
</file>

<file path=ppt/slides/_rels/slide61.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39.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36.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17.bin"/><Relationship Id="rId14" Type="http://schemas.openxmlformats.org/officeDocument/2006/relationships/image" Target="../media/image140.wmf"/></Relationships>
</file>

<file path=ppt/slides/_rels/slide62.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25.bin"/><Relationship Id="rId18" Type="http://schemas.openxmlformats.org/officeDocument/2006/relationships/image" Target="../media/image147.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45.wmf"/><Relationship Id="rId17" Type="http://schemas.openxmlformats.org/officeDocument/2006/relationships/oleObject" Target="../embeddings/oleObject127.bin"/><Relationship Id="rId2" Type="http://schemas.openxmlformats.org/officeDocument/2006/relationships/slideLayout" Target="../slideLayouts/slideLayout7.xml"/><Relationship Id="rId16" Type="http://schemas.openxmlformats.org/officeDocument/2006/relationships/image" Target="../media/image146.wmf"/><Relationship Id="rId1" Type="http://schemas.openxmlformats.org/officeDocument/2006/relationships/vmlDrawing" Target="../drawings/vmlDrawing34.vml"/><Relationship Id="rId6" Type="http://schemas.openxmlformats.org/officeDocument/2006/relationships/image" Target="../media/image142.wmf"/><Relationship Id="rId11" Type="http://schemas.openxmlformats.org/officeDocument/2006/relationships/oleObject" Target="../embeddings/oleObject124.bin"/><Relationship Id="rId5" Type="http://schemas.openxmlformats.org/officeDocument/2006/relationships/oleObject" Target="../embeddings/oleObject121.bin"/><Relationship Id="rId15" Type="http://schemas.openxmlformats.org/officeDocument/2006/relationships/oleObject" Target="../embeddings/oleObject126.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23.bin"/><Relationship Id="rId14" Type="http://schemas.openxmlformats.org/officeDocument/2006/relationships/image" Target="../media/image124.wmf"/></Relationships>
</file>

<file path=ppt/slides/_rels/slide63.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52.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49.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31.bin"/></Relationships>
</file>

<file path=ppt/slides/_rels/slide64.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38.bin"/><Relationship Id="rId18" Type="http://schemas.openxmlformats.org/officeDocument/2006/relationships/image" Target="../media/image160.wmf"/><Relationship Id="rId3" Type="http://schemas.openxmlformats.org/officeDocument/2006/relationships/oleObject" Target="../embeddings/oleObject133.bin"/><Relationship Id="rId7" Type="http://schemas.openxmlformats.org/officeDocument/2006/relationships/oleObject" Target="../embeddings/oleObject135.bin"/><Relationship Id="rId12" Type="http://schemas.openxmlformats.org/officeDocument/2006/relationships/image" Target="../media/image157.wmf"/><Relationship Id="rId17" Type="http://schemas.openxmlformats.org/officeDocument/2006/relationships/oleObject" Target="../embeddings/oleObject140.bin"/><Relationship Id="rId2" Type="http://schemas.openxmlformats.org/officeDocument/2006/relationships/slideLayout" Target="../slideLayouts/slideLayout7.xml"/><Relationship Id="rId16" Type="http://schemas.openxmlformats.org/officeDocument/2006/relationships/image" Target="../media/image159.wmf"/><Relationship Id="rId1" Type="http://schemas.openxmlformats.org/officeDocument/2006/relationships/vmlDrawing" Target="../drawings/vmlDrawing36.vml"/><Relationship Id="rId6" Type="http://schemas.openxmlformats.org/officeDocument/2006/relationships/image" Target="../media/image154.wmf"/><Relationship Id="rId11" Type="http://schemas.openxmlformats.org/officeDocument/2006/relationships/oleObject" Target="../embeddings/oleObject137.bin"/><Relationship Id="rId5" Type="http://schemas.openxmlformats.org/officeDocument/2006/relationships/oleObject" Target="../embeddings/oleObject134.bin"/><Relationship Id="rId15" Type="http://schemas.openxmlformats.org/officeDocument/2006/relationships/oleObject" Target="../embeddings/oleObject139.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136.bin"/><Relationship Id="rId14" Type="http://schemas.openxmlformats.org/officeDocument/2006/relationships/image" Target="../media/image158.wmf"/></Relationships>
</file>

<file path=ppt/slides/_rels/slide65.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62.wmf"/><Relationship Id="rId5" Type="http://schemas.openxmlformats.org/officeDocument/2006/relationships/oleObject" Target="../embeddings/oleObject142.bin"/><Relationship Id="rId4" Type="http://schemas.openxmlformats.org/officeDocument/2006/relationships/image" Target="../media/image161.wmf"/></Relationships>
</file>

<file path=ppt/slides/_rels/slide66.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149.bin"/><Relationship Id="rId3" Type="http://schemas.openxmlformats.org/officeDocument/2006/relationships/oleObject" Target="../embeddings/oleObject144.bin"/><Relationship Id="rId7" Type="http://schemas.openxmlformats.org/officeDocument/2006/relationships/oleObject" Target="../embeddings/oleObject146.bin"/><Relationship Id="rId12" Type="http://schemas.openxmlformats.org/officeDocument/2006/relationships/image" Target="../media/image168.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65.wmf"/><Relationship Id="rId11" Type="http://schemas.openxmlformats.org/officeDocument/2006/relationships/oleObject" Target="../embeddings/oleObject148.bin"/><Relationship Id="rId5" Type="http://schemas.openxmlformats.org/officeDocument/2006/relationships/oleObject" Target="../embeddings/oleObject145.bin"/><Relationship Id="rId15" Type="http://schemas.openxmlformats.org/officeDocument/2006/relationships/image" Target="../media/image169.wmf"/><Relationship Id="rId10" Type="http://schemas.openxmlformats.org/officeDocument/2006/relationships/image" Target="../media/image167.wmf"/><Relationship Id="rId4" Type="http://schemas.openxmlformats.org/officeDocument/2006/relationships/image" Target="../media/image164.wmf"/><Relationship Id="rId9" Type="http://schemas.openxmlformats.org/officeDocument/2006/relationships/oleObject" Target="../embeddings/oleObject147.bin"/><Relationship Id="rId14" Type="http://schemas.openxmlformats.org/officeDocument/2006/relationships/oleObject" Target="../embeddings/oleObject150.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54.bin"/><Relationship Id="rId3" Type="http://schemas.openxmlformats.org/officeDocument/2006/relationships/oleObject" Target="../embeddings/oleObject151.bin"/><Relationship Id="rId7" Type="http://schemas.openxmlformats.org/officeDocument/2006/relationships/image" Target="../media/image170.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53.bin"/><Relationship Id="rId11" Type="http://schemas.openxmlformats.org/officeDocument/2006/relationships/image" Target="../media/image172.wmf"/><Relationship Id="rId5" Type="http://schemas.openxmlformats.org/officeDocument/2006/relationships/oleObject" Target="../embeddings/oleObject152.bin"/><Relationship Id="rId10" Type="http://schemas.openxmlformats.org/officeDocument/2006/relationships/oleObject" Target="../embeddings/oleObject155.bin"/><Relationship Id="rId4" Type="http://schemas.openxmlformats.org/officeDocument/2006/relationships/image" Target="../media/image124.wmf"/><Relationship Id="rId9" Type="http://schemas.openxmlformats.org/officeDocument/2006/relationships/image" Target="../media/image171.wmf"/></Relationships>
</file>

<file path=ppt/slides/_rels/slide68.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61.bin"/><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77.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74.wmf"/><Relationship Id="rId11" Type="http://schemas.openxmlformats.org/officeDocument/2006/relationships/oleObject" Target="../embeddings/oleObject160.bin"/><Relationship Id="rId5" Type="http://schemas.openxmlformats.org/officeDocument/2006/relationships/oleObject" Target="../embeddings/oleObject157.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59.bin"/><Relationship Id="rId14" Type="http://schemas.openxmlformats.org/officeDocument/2006/relationships/image" Target="../media/image178.wmf"/></Relationships>
</file>

<file path=ppt/slides/_rels/slide69.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80.wmf"/><Relationship Id="rId5" Type="http://schemas.openxmlformats.org/officeDocument/2006/relationships/oleObject" Target="../embeddings/oleObject163.bin"/><Relationship Id="rId4" Type="http://schemas.openxmlformats.org/officeDocument/2006/relationships/image" Target="../media/image179.w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6.bin"/><Relationship Id="rId18" Type="http://schemas.openxmlformats.org/officeDocument/2006/relationships/oleObject" Target="../embeddings/oleObject19.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9.wmf"/><Relationship Id="rId17"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oleObject" Target="../embeddings/oleObject18.bin"/><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8.wmf"/><Relationship Id="rId19" Type="http://schemas.openxmlformats.org/officeDocument/2006/relationships/image" Target="../media/image22.wmf"/><Relationship Id="rId4" Type="http://schemas.openxmlformats.org/officeDocument/2006/relationships/image" Target="../media/image15.wmf"/><Relationship Id="rId9" Type="http://schemas.openxmlformats.org/officeDocument/2006/relationships/oleObject" Target="../embeddings/oleObject14.bin"/><Relationship Id="rId14" Type="http://schemas.openxmlformats.org/officeDocument/2006/relationships/image" Target="../media/image20.wmf"/></Relationships>
</file>

<file path=ppt/slides/_rels/slide70.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170.bin"/><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86.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83.wmf"/><Relationship Id="rId11" Type="http://schemas.openxmlformats.org/officeDocument/2006/relationships/oleObject" Target="../embeddings/oleObject169.bin"/><Relationship Id="rId5" Type="http://schemas.openxmlformats.org/officeDocument/2006/relationships/oleObject" Target="../embeddings/oleObject166.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168.bin"/><Relationship Id="rId14" Type="http://schemas.openxmlformats.org/officeDocument/2006/relationships/image" Target="../media/image187.wmf"/></Relationships>
</file>

<file path=ppt/slides/_rels/slide71.x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89.wmf"/><Relationship Id="rId5" Type="http://schemas.openxmlformats.org/officeDocument/2006/relationships/oleObject" Target="../embeddings/oleObject172.bin"/><Relationship Id="rId4" Type="http://schemas.openxmlformats.org/officeDocument/2006/relationships/image" Target="../media/image188.wmf"/></Relationships>
</file>

<file path=ppt/slides/_rels/slide72.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92.wmf"/><Relationship Id="rId5" Type="http://schemas.openxmlformats.org/officeDocument/2006/relationships/oleObject" Target="../embeddings/oleObject175.bin"/><Relationship Id="rId4" Type="http://schemas.openxmlformats.org/officeDocument/2006/relationships/image" Target="../media/image191.wmf"/></Relationships>
</file>

<file path=ppt/slides/_rels/slide73.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oleObject" Target="../embeddings/oleObject183.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oleObject" Target="../embeddings/oleObject182.bin"/><Relationship Id="rId2" Type="http://schemas.openxmlformats.org/officeDocument/2006/relationships/slideLayout" Target="../slideLayouts/slideLayout7.xml"/><Relationship Id="rId16" Type="http://schemas.openxmlformats.org/officeDocument/2006/relationships/image" Target="../media/image199.wmf"/><Relationship Id="rId1" Type="http://schemas.openxmlformats.org/officeDocument/2006/relationships/vmlDrawing" Target="../drawings/vmlDrawing45.vml"/><Relationship Id="rId6" Type="http://schemas.openxmlformats.org/officeDocument/2006/relationships/image" Target="../media/image195.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4.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180.bin"/><Relationship Id="rId14" Type="http://schemas.openxmlformats.org/officeDocument/2006/relationships/image" Target="../media/image198.wmf"/></Relationships>
</file>

<file path=ppt/slides/_rels/slide74.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01.wmf"/><Relationship Id="rId5" Type="http://schemas.openxmlformats.org/officeDocument/2006/relationships/oleObject" Target="../embeddings/oleObject186.bin"/><Relationship Id="rId4" Type="http://schemas.openxmlformats.org/officeDocument/2006/relationships/image" Target="../media/image200.wmf"/></Relationships>
</file>

<file path=ppt/slides/_rels/slide75.x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oleObject" Target="../embeddings/oleObject194.bin"/><Relationship Id="rId3" Type="http://schemas.openxmlformats.org/officeDocument/2006/relationships/oleObject" Target="../embeddings/oleObject188.bin"/><Relationship Id="rId7" Type="http://schemas.openxmlformats.org/officeDocument/2006/relationships/oleObject" Target="../embeddings/oleObject190.bin"/><Relationship Id="rId12" Type="http://schemas.openxmlformats.org/officeDocument/2006/relationships/oleObject" Target="../embeddings/oleObject193.bin"/><Relationship Id="rId2" Type="http://schemas.openxmlformats.org/officeDocument/2006/relationships/slideLayout" Target="../slideLayouts/slideLayout7.xml"/><Relationship Id="rId16" Type="http://schemas.openxmlformats.org/officeDocument/2006/relationships/image" Target="../media/image205.wmf"/><Relationship Id="rId1" Type="http://schemas.openxmlformats.org/officeDocument/2006/relationships/vmlDrawing" Target="../drawings/vmlDrawing47.vml"/><Relationship Id="rId6" Type="http://schemas.openxmlformats.org/officeDocument/2006/relationships/image" Target="../media/image195.wmf"/><Relationship Id="rId11" Type="http://schemas.openxmlformats.org/officeDocument/2006/relationships/oleObject" Target="../embeddings/oleObject192.bin"/><Relationship Id="rId5" Type="http://schemas.openxmlformats.org/officeDocument/2006/relationships/oleObject" Target="../embeddings/oleObject189.bin"/><Relationship Id="rId15" Type="http://schemas.openxmlformats.org/officeDocument/2006/relationships/oleObject" Target="../embeddings/oleObject196.bin"/><Relationship Id="rId10" Type="http://schemas.openxmlformats.org/officeDocument/2006/relationships/image" Target="../media/image204.wmf"/><Relationship Id="rId4" Type="http://schemas.openxmlformats.org/officeDocument/2006/relationships/image" Target="../media/image194.wmf"/><Relationship Id="rId9" Type="http://schemas.openxmlformats.org/officeDocument/2006/relationships/oleObject" Target="../embeddings/oleObject191.bin"/><Relationship Id="rId14" Type="http://schemas.openxmlformats.org/officeDocument/2006/relationships/oleObject" Target="../embeddings/oleObject195.bin"/></Relationships>
</file>

<file path=ppt/slides/_rels/slide76.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image" Target="../media/image210.wmf"/><Relationship Id="rId3" Type="http://schemas.openxmlformats.org/officeDocument/2006/relationships/oleObject" Target="../embeddings/oleObject197.bin"/><Relationship Id="rId7" Type="http://schemas.openxmlformats.org/officeDocument/2006/relationships/oleObject" Target="../embeddings/oleObject199.bin"/><Relationship Id="rId12"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07.wmf"/><Relationship Id="rId11" Type="http://schemas.openxmlformats.org/officeDocument/2006/relationships/image" Target="../media/image212.wmf"/><Relationship Id="rId5" Type="http://schemas.openxmlformats.org/officeDocument/2006/relationships/oleObject" Target="../embeddings/oleObject198.bin"/><Relationship Id="rId15" Type="http://schemas.openxmlformats.org/officeDocument/2006/relationships/image" Target="../media/image211.wmf"/><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200.bin"/><Relationship Id="rId14" Type="http://schemas.openxmlformats.org/officeDocument/2006/relationships/oleObject" Target="../embeddings/oleObject202.bin"/></Relationships>
</file>

<file path=ppt/slides/_rels/slide77.x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oleObject" Target="../embeddings/oleObject203.bin"/><Relationship Id="rId7"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13.wmf"/><Relationship Id="rId5" Type="http://schemas.openxmlformats.org/officeDocument/2006/relationships/oleObject" Target="../embeddings/oleObject204.bin"/><Relationship Id="rId4" Type="http://schemas.openxmlformats.org/officeDocument/2006/relationships/image" Target="../media/image195.wmf"/><Relationship Id="rId9" Type="http://schemas.openxmlformats.org/officeDocument/2006/relationships/image" Target="../media/image215.png"/></Relationships>
</file>

<file path=ppt/slides/_rels/slide78.x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218.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95.wmf"/><Relationship Id="rId11" Type="http://schemas.openxmlformats.org/officeDocument/2006/relationships/oleObject" Target="../embeddings/oleObject210.bin"/><Relationship Id="rId5" Type="http://schemas.openxmlformats.org/officeDocument/2006/relationships/oleObject" Target="../embeddings/oleObject207.bin"/><Relationship Id="rId10" Type="http://schemas.openxmlformats.org/officeDocument/2006/relationships/image" Target="../media/image217.wmf"/><Relationship Id="rId4" Type="http://schemas.openxmlformats.org/officeDocument/2006/relationships/image" Target="../media/image215.wmf"/><Relationship Id="rId9" Type="http://schemas.openxmlformats.org/officeDocument/2006/relationships/oleObject" Target="../embeddings/oleObject209.bin"/></Relationships>
</file>

<file path=ppt/slides/_rels/slide79.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oleObject" Target="../embeddings/oleObject216.bin"/><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222.wmf"/><Relationship Id="rId2" Type="http://schemas.openxmlformats.org/officeDocument/2006/relationships/slideLayout" Target="../slideLayouts/slideLayout7.xml"/><Relationship Id="rId16" Type="http://schemas.openxmlformats.org/officeDocument/2006/relationships/image" Target="../media/image224.wmf"/><Relationship Id="rId1" Type="http://schemas.openxmlformats.org/officeDocument/2006/relationships/vmlDrawing" Target="../drawings/vmlDrawing51.vml"/><Relationship Id="rId6" Type="http://schemas.openxmlformats.org/officeDocument/2006/relationships/image" Target="../media/image220.wmf"/><Relationship Id="rId11" Type="http://schemas.openxmlformats.org/officeDocument/2006/relationships/oleObject" Target="../embeddings/oleObject215.bin"/><Relationship Id="rId5" Type="http://schemas.openxmlformats.org/officeDocument/2006/relationships/oleObject" Target="../embeddings/oleObject212.bin"/><Relationship Id="rId15" Type="http://schemas.openxmlformats.org/officeDocument/2006/relationships/oleObject" Target="../embeddings/oleObject217.bin"/><Relationship Id="rId10" Type="http://schemas.openxmlformats.org/officeDocument/2006/relationships/image" Target="../media/image221.wmf"/><Relationship Id="rId4" Type="http://schemas.openxmlformats.org/officeDocument/2006/relationships/image" Target="../media/image219.wmf"/><Relationship Id="rId9" Type="http://schemas.openxmlformats.org/officeDocument/2006/relationships/oleObject" Target="../embeddings/oleObject214.bin"/><Relationship Id="rId14" Type="http://schemas.openxmlformats.org/officeDocument/2006/relationships/image" Target="../media/image223.wmf"/></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3.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21.bin"/><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25.wmf"/><Relationship Id="rId5" Type="http://schemas.openxmlformats.org/officeDocument/2006/relationships/oleObject" Target="../embeddings/oleObject219.bin"/><Relationship Id="rId4" Type="http://schemas.openxmlformats.org/officeDocument/2006/relationships/image" Target="../media/image195.wmf"/><Relationship Id="rId9" Type="http://schemas.openxmlformats.org/officeDocument/2006/relationships/image" Target="../media/image226.wmf"/></Relationships>
</file>

<file path=ppt/slides/_rels/slide81.x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oleObject" Target="../embeddings/oleObject222.bin"/><Relationship Id="rId7" Type="http://schemas.openxmlformats.org/officeDocument/2006/relationships/oleObject" Target="../embeddings/oleObject224.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28.wmf"/><Relationship Id="rId5" Type="http://schemas.openxmlformats.org/officeDocument/2006/relationships/oleObject" Target="../embeddings/oleObject223.bin"/><Relationship Id="rId10" Type="http://schemas.openxmlformats.org/officeDocument/2006/relationships/image" Target="../media/image230.wmf"/><Relationship Id="rId4" Type="http://schemas.openxmlformats.org/officeDocument/2006/relationships/image" Target="../media/image227.wmf"/><Relationship Id="rId9" Type="http://schemas.openxmlformats.org/officeDocument/2006/relationships/oleObject" Target="../embeddings/oleObject225.bin"/></Relationships>
</file>

<file path=ppt/slides/_rels/slide82.x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oleObject" Target="../embeddings/oleObject231.bin"/><Relationship Id="rId3" Type="http://schemas.openxmlformats.org/officeDocument/2006/relationships/oleObject" Target="../embeddings/oleObject226.bin"/><Relationship Id="rId7" Type="http://schemas.openxmlformats.org/officeDocument/2006/relationships/oleObject" Target="../embeddings/oleObject228.bin"/><Relationship Id="rId12" Type="http://schemas.openxmlformats.org/officeDocument/2006/relationships/image" Target="../media/image235.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32.wmf"/><Relationship Id="rId11" Type="http://schemas.openxmlformats.org/officeDocument/2006/relationships/oleObject" Target="../embeddings/oleObject230.bin"/><Relationship Id="rId5" Type="http://schemas.openxmlformats.org/officeDocument/2006/relationships/oleObject" Target="../embeddings/oleObject227.bin"/><Relationship Id="rId10" Type="http://schemas.openxmlformats.org/officeDocument/2006/relationships/image" Target="../media/image234.wmf"/><Relationship Id="rId4" Type="http://schemas.openxmlformats.org/officeDocument/2006/relationships/image" Target="../media/image231.wmf"/><Relationship Id="rId9" Type="http://schemas.openxmlformats.org/officeDocument/2006/relationships/oleObject" Target="../embeddings/oleObject229.bin"/><Relationship Id="rId14" Type="http://schemas.openxmlformats.org/officeDocument/2006/relationships/image" Target="../media/image236.wmf"/></Relationships>
</file>

<file path=ppt/slides/_rels/slide83.xml.rels><?xml version="1.0" encoding="UTF-8" standalone="yes"?>
<Relationships xmlns="http://schemas.openxmlformats.org/package/2006/relationships"><Relationship Id="rId8" Type="http://schemas.openxmlformats.org/officeDocument/2006/relationships/image" Target="../media/image238.wmf"/><Relationship Id="rId13" Type="http://schemas.openxmlformats.org/officeDocument/2006/relationships/oleObject" Target="../embeddings/oleObject237.bin"/><Relationship Id="rId18" Type="http://schemas.openxmlformats.org/officeDocument/2006/relationships/image" Target="../media/image243.wmf"/><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240.wmf"/><Relationship Id="rId17" Type="http://schemas.openxmlformats.org/officeDocument/2006/relationships/oleObject" Target="../embeddings/oleObject239.bin"/><Relationship Id="rId2" Type="http://schemas.openxmlformats.org/officeDocument/2006/relationships/slideLayout" Target="../slideLayouts/slideLayout7.xml"/><Relationship Id="rId16" Type="http://schemas.openxmlformats.org/officeDocument/2006/relationships/image" Target="../media/image242.wmf"/><Relationship Id="rId20" Type="http://schemas.openxmlformats.org/officeDocument/2006/relationships/image" Target="../media/image244.wmf"/><Relationship Id="rId1" Type="http://schemas.openxmlformats.org/officeDocument/2006/relationships/vmlDrawing" Target="../drawings/vmlDrawing55.vml"/><Relationship Id="rId6" Type="http://schemas.openxmlformats.org/officeDocument/2006/relationships/image" Target="../media/image237.wmf"/><Relationship Id="rId11" Type="http://schemas.openxmlformats.org/officeDocument/2006/relationships/oleObject" Target="../embeddings/oleObject236.bin"/><Relationship Id="rId5" Type="http://schemas.openxmlformats.org/officeDocument/2006/relationships/oleObject" Target="../embeddings/oleObject233.bin"/><Relationship Id="rId15" Type="http://schemas.openxmlformats.org/officeDocument/2006/relationships/oleObject" Target="../embeddings/oleObject238.bin"/><Relationship Id="rId10" Type="http://schemas.openxmlformats.org/officeDocument/2006/relationships/image" Target="../media/image239.wmf"/><Relationship Id="rId19" Type="http://schemas.openxmlformats.org/officeDocument/2006/relationships/oleObject" Target="../embeddings/oleObject240.bin"/><Relationship Id="rId4" Type="http://schemas.openxmlformats.org/officeDocument/2006/relationships/image" Target="../media/image232.wmf"/><Relationship Id="rId9" Type="http://schemas.openxmlformats.org/officeDocument/2006/relationships/oleObject" Target="../embeddings/oleObject235.bin"/><Relationship Id="rId14" Type="http://schemas.openxmlformats.org/officeDocument/2006/relationships/image" Target="../media/image241.wmf"/></Relationships>
</file>

<file path=ppt/slides/_rels/slide84.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46.bin"/><Relationship Id="rId18" Type="http://schemas.openxmlformats.org/officeDocument/2006/relationships/image" Target="../media/image251.wmf"/><Relationship Id="rId3" Type="http://schemas.openxmlformats.org/officeDocument/2006/relationships/oleObject" Target="../embeddings/oleObject241.bin"/><Relationship Id="rId7" Type="http://schemas.openxmlformats.org/officeDocument/2006/relationships/oleObject" Target="../embeddings/oleObject243.bin"/><Relationship Id="rId12" Type="http://schemas.openxmlformats.org/officeDocument/2006/relationships/image" Target="../media/image248.wmf"/><Relationship Id="rId17" Type="http://schemas.openxmlformats.org/officeDocument/2006/relationships/oleObject" Target="../embeddings/oleObject248.bin"/><Relationship Id="rId2" Type="http://schemas.openxmlformats.org/officeDocument/2006/relationships/slideLayout" Target="../slideLayouts/slideLayout7.xml"/><Relationship Id="rId16" Type="http://schemas.openxmlformats.org/officeDocument/2006/relationships/image" Target="../media/image250.wmf"/><Relationship Id="rId1" Type="http://schemas.openxmlformats.org/officeDocument/2006/relationships/vmlDrawing" Target="../drawings/vmlDrawing56.vml"/><Relationship Id="rId6" Type="http://schemas.openxmlformats.org/officeDocument/2006/relationships/image" Target="../media/image232.wmf"/><Relationship Id="rId11" Type="http://schemas.openxmlformats.org/officeDocument/2006/relationships/oleObject" Target="../embeddings/oleObject245.bin"/><Relationship Id="rId5" Type="http://schemas.openxmlformats.org/officeDocument/2006/relationships/oleObject" Target="../embeddings/oleObject242.bin"/><Relationship Id="rId15" Type="http://schemas.openxmlformats.org/officeDocument/2006/relationships/oleObject" Target="../embeddings/oleObject247.bin"/><Relationship Id="rId10" Type="http://schemas.openxmlformats.org/officeDocument/2006/relationships/image" Target="../media/image247.wmf"/><Relationship Id="rId4" Type="http://schemas.openxmlformats.org/officeDocument/2006/relationships/image" Target="../media/image245.wmf"/><Relationship Id="rId9" Type="http://schemas.openxmlformats.org/officeDocument/2006/relationships/oleObject" Target="../embeddings/oleObject244.bin"/><Relationship Id="rId14" Type="http://schemas.openxmlformats.org/officeDocument/2006/relationships/image" Target="../media/image249.wmf"/></Relationships>
</file>

<file path=ppt/slides/_rels/slide85.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oleObject" Target="../embeddings/oleObject249.bin"/><Relationship Id="rId7" Type="http://schemas.openxmlformats.org/officeDocument/2006/relationships/oleObject" Target="../embeddings/oleObject251.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253.wmf"/><Relationship Id="rId5" Type="http://schemas.openxmlformats.org/officeDocument/2006/relationships/oleObject" Target="../embeddings/oleObject250.bin"/><Relationship Id="rId4" Type="http://schemas.openxmlformats.org/officeDocument/2006/relationships/image" Target="../media/image252.wmf"/></Relationships>
</file>

<file path=ppt/slides/_rels/slide86.x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oleObject" Target="../embeddings/oleObject252.bin"/><Relationship Id="rId7" Type="http://schemas.openxmlformats.org/officeDocument/2006/relationships/oleObject" Target="../embeddings/oleObject254.bin"/><Relationship Id="rId12" Type="http://schemas.openxmlformats.org/officeDocument/2006/relationships/image" Target="../media/image258.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255.wmf"/><Relationship Id="rId11" Type="http://schemas.openxmlformats.org/officeDocument/2006/relationships/oleObject" Target="../embeddings/oleObject256.bin"/><Relationship Id="rId5" Type="http://schemas.openxmlformats.org/officeDocument/2006/relationships/oleObject" Target="../embeddings/oleObject253.bin"/><Relationship Id="rId10" Type="http://schemas.openxmlformats.org/officeDocument/2006/relationships/image" Target="../media/image257.wmf"/><Relationship Id="rId4" Type="http://schemas.openxmlformats.org/officeDocument/2006/relationships/image" Target="../media/image213.wmf"/><Relationship Id="rId9" Type="http://schemas.openxmlformats.org/officeDocument/2006/relationships/oleObject" Target="../embeddings/oleObject255.bin"/></Relationships>
</file>

<file path=ppt/slides/_rels/slide87.xml.rels><?xml version="1.0" encoding="UTF-8" standalone="yes"?>
<Relationships xmlns="http://schemas.openxmlformats.org/package/2006/relationships"><Relationship Id="rId8" Type="http://schemas.openxmlformats.org/officeDocument/2006/relationships/image" Target="../media/image259.wmf"/><Relationship Id="rId13" Type="http://schemas.openxmlformats.org/officeDocument/2006/relationships/oleObject" Target="../embeddings/oleObject262.bin"/><Relationship Id="rId3" Type="http://schemas.openxmlformats.org/officeDocument/2006/relationships/oleObject" Target="../embeddings/oleObject257.bin"/><Relationship Id="rId7" Type="http://schemas.openxmlformats.org/officeDocument/2006/relationships/oleObject" Target="../embeddings/oleObject259.bin"/><Relationship Id="rId12" Type="http://schemas.openxmlformats.org/officeDocument/2006/relationships/image" Target="../media/image261.wmf"/><Relationship Id="rId2" Type="http://schemas.openxmlformats.org/officeDocument/2006/relationships/slideLayout" Target="../slideLayouts/slideLayout7.xml"/><Relationship Id="rId16" Type="http://schemas.openxmlformats.org/officeDocument/2006/relationships/image" Target="../media/image263.wmf"/><Relationship Id="rId1" Type="http://schemas.openxmlformats.org/officeDocument/2006/relationships/vmlDrawing" Target="../drawings/vmlDrawing59.vml"/><Relationship Id="rId6" Type="http://schemas.openxmlformats.org/officeDocument/2006/relationships/image" Target="../media/image195.wmf"/><Relationship Id="rId11" Type="http://schemas.openxmlformats.org/officeDocument/2006/relationships/oleObject" Target="../embeddings/oleObject261.bin"/><Relationship Id="rId5" Type="http://schemas.openxmlformats.org/officeDocument/2006/relationships/oleObject" Target="../embeddings/oleObject258.bin"/><Relationship Id="rId15" Type="http://schemas.openxmlformats.org/officeDocument/2006/relationships/oleObject" Target="../embeddings/oleObject263.bin"/><Relationship Id="rId10" Type="http://schemas.openxmlformats.org/officeDocument/2006/relationships/image" Target="../media/image260.wmf"/><Relationship Id="rId4" Type="http://schemas.openxmlformats.org/officeDocument/2006/relationships/image" Target="../media/image219.wmf"/><Relationship Id="rId9" Type="http://schemas.openxmlformats.org/officeDocument/2006/relationships/oleObject" Target="../embeddings/oleObject260.bin"/><Relationship Id="rId14" Type="http://schemas.openxmlformats.org/officeDocument/2006/relationships/image" Target="../media/image262.wmf"/></Relationships>
</file>

<file path=ppt/slides/_rels/slide88.x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oleObject" Target="../embeddings/oleObject264.bin"/><Relationship Id="rId7" Type="http://schemas.openxmlformats.org/officeDocument/2006/relationships/oleObject" Target="../embeddings/oleObject266.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65.wmf"/><Relationship Id="rId5" Type="http://schemas.openxmlformats.org/officeDocument/2006/relationships/oleObject" Target="../embeddings/oleObject265.bin"/><Relationship Id="rId10" Type="http://schemas.openxmlformats.org/officeDocument/2006/relationships/image" Target="../media/image267.wmf"/><Relationship Id="rId4" Type="http://schemas.openxmlformats.org/officeDocument/2006/relationships/image" Target="../media/image264.wmf"/><Relationship Id="rId9" Type="http://schemas.openxmlformats.org/officeDocument/2006/relationships/oleObject" Target="../embeddings/oleObject267.bin"/></Relationships>
</file>

<file path=ppt/slides/_rels/slide89.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273.bin"/><Relationship Id="rId18" Type="http://schemas.openxmlformats.org/officeDocument/2006/relationships/image" Target="../media/image271.wmf"/><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image" Target="../media/image269.wmf"/><Relationship Id="rId17" Type="http://schemas.openxmlformats.org/officeDocument/2006/relationships/oleObject" Target="../embeddings/oleObject275.bin"/><Relationship Id="rId2" Type="http://schemas.openxmlformats.org/officeDocument/2006/relationships/slideLayout" Target="../slideLayouts/slideLayout7.xml"/><Relationship Id="rId16" Type="http://schemas.openxmlformats.org/officeDocument/2006/relationships/image" Target="../media/image270.wmf"/><Relationship Id="rId1" Type="http://schemas.openxmlformats.org/officeDocument/2006/relationships/vmlDrawing" Target="../drawings/vmlDrawing61.vml"/><Relationship Id="rId6" Type="http://schemas.openxmlformats.org/officeDocument/2006/relationships/image" Target="../media/image262.wmf"/><Relationship Id="rId11" Type="http://schemas.openxmlformats.org/officeDocument/2006/relationships/oleObject" Target="../embeddings/oleObject272.bin"/><Relationship Id="rId5" Type="http://schemas.openxmlformats.org/officeDocument/2006/relationships/oleObject" Target="../embeddings/oleObject269.bin"/><Relationship Id="rId15" Type="http://schemas.openxmlformats.org/officeDocument/2006/relationships/oleObject" Target="../embeddings/oleObject274.bin"/><Relationship Id="rId10" Type="http://schemas.openxmlformats.org/officeDocument/2006/relationships/image" Target="../media/image259.wmf"/><Relationship Id="rId4" Type="http://schemas.openxmlformats.org/officeDocument/2006/relationships/image" Target="../media/image195.wmf"/><Relationship Id="rId9" Type="http://schemas.openxmlformats.org/officeDocument/2006/relationships/oleObject" Target="../embeddings/oleObject271.bin"/><Relationship Id="rId14" Type="http://schemas.openxmlformats.org/officeDocument/2006/relationships/image" Target="../media/image261.wmf"/></Relationships>
</file>

<file path=ppt/slides/_rels/slide9.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9.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9.bin"/><Relationship Id="rId14" Type="http://schemas.openxmlformats.org/officeDocument/2006/relationships/image" Target="../media/image26.wmf"/></Relationships>
</file>

<file path=ppt/slides/_rels/slide90.x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oleObject" Target="../embeddings/oleObject276.bin"/><Relationship Id="rId7" Type="http://schemas.openxmlformats.org/officeDocument/2006/relationships/oleObject" Target="../embeddings/oleObject278.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273.wmf"/><Relationship Id="rId5" Type="http://schemas.openxmlformats.org/officeDocument/2006/relationships/oleObject" Target="../embeddings/oleObject277.bin"/><Relationship Id="rId10" Type="http://schemas.openxmlformats.org/officeDocument/2006/relationships/image" Target="../media/image275.wmf"/><Relationship Id="rId4" Type="http://schemas.openxmlformats.org/officeDocument/2006/relationships/image" Target="../media/image272.wmf"/><Relationship Id="rId9" Type="http://schemas.openxmlformats.org/officeDocument/2006/relationships/oleObject" Target="../embeddings/oleObject279.bin"/></Relationships>
</file>

<file path=ppt/slides/_rels/slide91.xml.rels><?xml version="1.0" encoding="UTF-8" standalone="yes"?>
<Relationships xmlns="http://schemas.openxmlformats.org/package/2006/relationships"><Relationship Id="rId8" Type="http://schemas.openxmlformats.org/officeDocument/2006/relationships/image" Target="../media/image278.wmf"/><Relationship Id="rId3" Type="http://schemas.openxmlformats.org/officeDocument/2006/relationships/oleObject" Target="../embeddings/oleObject280.bin"/><Relationship Id="rId7" Type="http://schemas.openxmlformats.org/officeDocument/2006/relationships/oleObject" Target="../embeddings/oleObject282.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77.wmf"/><Relationship Id="rId5" Type="http://schemas.openxmlformats.org/officeDocument/2006/relationships/oleObject" Target="../embeddings/oleObject281.bin"/><Relationship Id="rId4" Type="http://schemas.openxmlformats.org/officeDocument/2006/relationships/image" Target="../media/image276.wmf"/></Relationships>
</file>

<file path=ppt/slides/_rels/slide92.xml.rels><?xml version="1.0" encoding="UTF-8" standalone="yes"?>
<Relationships xmlns="http://schemas.openxmlformats.org/package/2006/relationships"><Relationship Id="rId8" Type="http://schemas.openxmlformats.org/officeDocument/2006/relationships/image" Target="../media/image281.wmf"/><Relationship Id="rId13" Type="http://schemas.openxmlformats.org/officeDocument/2006/relationships/oleObject" Target="../embeddings/oleObject288.bin"/><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283.wmf"/><Relationship Id="rId2" Type="http://schemas.openxmlformats.org/officeDocument/2006/relationships/slideLayout" Target="../slideLayouts/slideLayout7.xml"/><Relationship Id="rId16" Type="http://schemas.openxmlformats.org/officeDocument/2006/relationships/image" Target="../media/image285.wmf"/><Relationship Id="rId1" Type="http://schemas.openxmlformats.org/officeDocument/2006/relationships/vmlDrawing" Target="../drawings/vmlDrawing64.vml"/><Relationship Id="rId6" Type="http://schemas.openxmlformats.org/officeDocument/2006/relationships/image" Target="../media/image280.wmf"/><Relationship Id="rId11" Type="http://schemas.openxmlformats.org/officeDocument/2006/relationships/oleObject" Target="../embeddings/oleObject287.bin"/><Relationship Id="rId5" Type="http://schemas.openxmlformats.org/officeDocument/2006/relationships/oleObject" Target="../embeddings/oleObject284.bin"/><Relationship Id="rId15" Type="http://schemas.openxmlformats.org/officeDocument/2006/relationships/oleObject" Target="../embeddings/oleObject289.bin"/><Relationship Id="rId10" Type="http://schemas.openxmlformats.org/officeDocument/2006/relationships/image" Target="../media/image282.wmf"/><Relationship Id="rId4" Type="http://schemas.openxmlformats.org/officeDocument/2006/relationships/image" Target="../media/image279.wmf"/><Relationship Id="rId9" Type="http://schemas.openxmlformats.org/officeDocument/2006/relationships/oleObject" Target="../embeddings/oleObject286.bin"/><Relationship Id="rId14" Type="http://schemas.openxmlformats.org/officeDocument/2006/relationships/image" Target="../media/image284.wmf"/></Relationships>
</file>

<file path=ppt/slides/_rels/slide93.xml.rels><?xml version="1.0" encoding="UTF-8" standalone="yes"?>
<Relationships xmlns="http://schemas.openxmlformats.org/package/2006/relationships"><Relationship Id="rId8" Type="http://schemas.openxmlformats.org/officeDocument/2006/relationships/image" Target="../media/image288.wmf"/><Relationship Id="rId13" Type="http://schemas.openxmlformats.org/officeDocument/2006/relationships/oleObject" Target="../embeddings/oleObject295.bin"/><Relationship Id="rId3" Type="http://schemas.openxmlformats.org/officeDocument/2006/relationships/oleObject" Target="../embeddings/oleObject290.bin"/><Relationship Id="rId7" Type="http://schemas.openxmlformats.org/officeDocument/2006/relationships/oleObject" Target="../embeddings/oleObject292.bin"/><Relationship Id="rId12" Type="http://schemas.openxmlformats.org/officeDocument/2006/relationships/image" Target="../media/image290.w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287.wmf"/><Relationship Id="rId11" Type="http://schemas.openxmlformats.org/officeDocument/2006/relationships/oleObject" Target="../embeddings/oleObject294.bin"/><Relationship Id="rId5" Type="http://schemas.openxmlformats.org/officeDocument/2006/relationships/oleObject" Target="../embeddings/oleObject291.bin"/><Relationship Id="rId10" Type="http://schemas.openxmlformats.org/officeDocument/2006/relationships/image" Target="../media/image289.wmf"/><Relationship Id="rId4" Type="http://schemas.openxmlformats.org/officeDocument/2006/relationships/image" Target="../media/image286.wmf"/><Relationship Id="rId9" Type="http://schemas.openxmlformats.org/officeDocument/2006/relationships/oleObject" Target="../embeddings/oleObject293.bin"/><Relationship Id="rId14" Type="http://schemas.openxmlformats.org/officeDocument/2006/relationships/image" Target="../media/image291.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293.wmf"/><Relationship Id="rId5" Type="http://schemas.openxmlformats.org/officeDocument/2006/relationships/oleObject" Target="../embeddings/oleObject297.bin"/><Relationship Id="rId4" Type="http://schemas.openxmlformats.org/officeDocument/2006/relationships/image" Target="../media/image292.wmf"/></Relationships>
</file>

<file path=ppt/slides/_rels/slide95.xml.rels><?xml version="1.0" encoding="UTF-8" standalone="yes"?>
<Relationships xmlns="http://schemas.openxmlformats.org/package/2006/relationships"><Relationship Id="rId8" Type="http://schemas.openxmlformats.org/officeDocument/2006/relationships/image" Target="../media/image296.wmf"/><Relationship Id="rId13" Type="http://schemas.openxmlformats.org/officeDocument/2006/relationships/oleObject" Target="../embeddings/oleObject303.bin"/><Relationship Id="rId3" Type="http://schemas.openxmlformats.org/officeDocument/2006/relationships/oleObject" Target="../embeddings/oleObject298.bin"/><Relationship Id="rId7" Type="http://schemas.openxmlformats.org/officeDocument/2006/relationships/oleObject" Target="../embeddings/oleObject300.bin"/><Relationship Id="rId12" Type="http://schemas.openxmlformats.org/officeDocument/2006/relationships/image" Target="../media/image298.w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295.wmf"/><Relationship Id="rId11" Type="http://schemas.openxmlformats.org/officeDocument/2006/relationships/oleObject" Target="../embeddings/oleObject302.bin"/><Relationship Id="rId5" Type="http://schemas.openxmlformats.org/officeDocument/2006/relationships/oleObject" Target="../embeddings/oleObject299.bin"/><Relationship Id="rId10" Type="http://schemas.openxmlformats.org/officeDocument/2006/relationships/image" Target="../media/image297.wmf"/><Relationship Id="rId4" Type="http://schemas.openxmlformats.org/officeDocument/2006/relationships/image" Target="../media/image294.wmf"/><Relationship Id="rId9" Type="http://schemas.openxmlformats.org/officeDocument/2006/relationships/oleObject" Target="../embeddings/oleObject301.bin"/><Relationship Id="rId14" Type="http://schemas.openxmlformats.org/officeDocument/2006/relationships/image" Target="../media/image299.wmf"/></Relationships>
</file>

<file path=ppt/slides/_rels/slide96.xml.rels><?xml version="1.0" encoding="UTF-8" standalone="yes"?>
<Relationships xmlns="http://schemas.openxmlformats.org/package/2006/relationships"><Relationship Id="rId8" Type="http://schemas.openxmlformats.org/officeDocument/2006/relationships/image" Target="../media/image302.png"/><Relationship Id="rId3" Type="http://schemas.openxmlformats.org/officeDocument/2006/relationships/oleObject" Target="../embeddings/oleObject304.bin"/><Relationship Id="rId7" Type="http://schemas.openxmlformats.org/officeDocument/2006/relationships/image" Target="../media/image301.wmf"/><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oleObject" Target="../embeddings/oleObject306.bin"/><Relationship Id="rId5" Type="http://schemas.openxmlformats.org/officeDocument/2006/relationships/oleObject" Target="../embeddings/oleObject305.bin"/><Relationship Id="rId4" Type="http://schemas.openxmlformats.org/officeDocument/2006/relationships/image" Target="../media/image300.wmf"/><Relationship Id="rId9" Type="http://schemas.openxmlformats.org/officeDocument/2006/relationships/image" Target="../media/image30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8" Type="http://schemas.openxmlformats.org/officeDocument/2006/relationships/image" Target="../media/image300.wmf"/><Relationship Id="rId13" Type="http://schemas.openxmlformats.org/officeDocument/2006/relationships/oleObject" Target="../embeddings/oleObject312.bin"/><Relationship Id="rId18" Type="http://schemas.openxmlformats.org/officeDocument/2006/relationships/image" Target="../media/image308.wmf"/><Relationship Id="rId3" Type="http://schemas.openxmlformats.org/officeDocument/2006/relationships/oleObject" Target="../embeddings/oleObject307.bin"/><Relationship Id="rId7" Type="http://schemas.openxmlformats.org/officeDocument/2006/relationships/oleObject" Target="../embeddings/oleObject309.bin"/><Relationship Id="rId12" Type="http://schemas.openxmlformats.org/officeDocument/2006/relationships/image" Target="../media/image306.wmf"/><Relationship Id="rId17" Type="http://schemas.openxmlformats.org/officeDocument/2006/relationships/oleObject" Target="../embeddings/oleObject314.bin"/><Relationship Id="rId2" Type="http://schemas.openxmlformats.org/officeDocument/2006/relationships/slideLayout" Target="../slideLayouts/slideLayout7.xml"/><Relationship Id="rId16" Type="http://schemas.openxmlformats.org/officeDocument/2006/relationships/image" Target="../media/image307.wmf"/><Relationship Id="rId1" Type="http://schemas.openxmlformats.org/officeDocument/2006/relationships/vmlDrawing" Target="../drawings/vmlDrawing69.vml"/><Relationship Id="rId6" Type="http://schemas.openxmlformats.org/officeDocument/2006/relationships/image" Target="../media/image305.wmf"/><Relationship Id="rId11" Type="http://schemas.openxmlformats.org/officeDocument/2006/relationships/oleObject" Target="../embeddings/oleObject311.bin"/><Relationship Id="rId5" Type="http://schemas.openxmlformats.org/officeDocument/2006/relationships/oleObject" Target="../embeddings/oleObject308.bin"/><Relationship Id="rId15" Type="http://schemas.openxmlformats.org/officeDocument/2006/relationships/oleObject" Target="../embeddings/oleObject313.bin"/><Relationship Id="rId10" Type="http://schemas.openxmlformats.org/officeDocument/2006/relationships/image" Target="../media/image299.wmf"/><Relationship Id="rId4" Type="http://schemas.openxmlformats.org/officeDocument/2006/relationships/image" Target="../media/image304.wmf"/><Relationship Id="rId9" Type="http://schemas.openxmlformats.org/officeDocument/2006/relationships/oleObject" Target="../embeddings/oleObject310.bin"/><Relationship Id="rId14" Type="http://schemas.openxmlformats.org/officeDocument/2006/relationships/image" Target="../media/image298.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315.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310.wmf"/><Relationship Id="rId5" Type="http://schemas.openxmlformats.org/officeDocument/2006/relationships/oleObject" Target="../embeddings/oleObject316.bin"/><Relationship Id="rId4" Type="http://schemas.openxmlformats.org/officeDocument/2006/relationships/image" Target="../media/image30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116013" y="1989138"/>
            <a:ext cx="7273925" cy="823912"/>
          </a:xfrm>
          <a:prstGeom prst="rect">
            <a:avLst/>
          </a:prstGeom>
          <a:noFill/>
          <a:ln w="9525">
            <a:noFill/>
            <a:miter lim="800000"/>
            <a:headEnd/>
            <a:tailEnd/>
          </a:ln>
          <a:effectLst/>
        </p:spPr>
        <p:txBody>
          <a:bodyPr>
            <a:spAutoFit/>
          </a:bodyPr>
          <a:lstStyle/>
          <a:p>
            <a:pPr algn="ctr" eaLnBrk="1" hangingPunct="1">
              <a:defRPr/>
            </a:pPr>
            <a:r>
              <a:rPr lang="zh-CN" altLang="en-US" sz="4800" b="1">
                <a:solidFill>
                  <a:srgbClr val="FF0000"/>
                </a:solidFill>
                <a:effectLst>
                  <a:outerShdw blurRad="38100" dist="38100" dir="2700000" algn="tl">
                    <a:srgbClr val="C0C0C0"/>
                  </a:outerShdw>
                </a:effectLst>
                <a:ea typeface="方正大黑简体" pitchFamily="2" charset="-122"/>
              </a:rPr>
              <a:t>第</a:t>
            </a:r>
            <a:r>
              <a:rPr lang="en-US" altLang="zh-CN" sz="4800" b="1">
                <a:solidFill>
                  <a:srgbClr val="FF0000"/>
                </a:solidFill>
                <a:effectLst>
                  <a:outerShdw blurRad="38100" dist="38100" dir="2700000" algn="tl">
                    <a:srgbClr val="C0C0C0"/>
                  </a:outerShdw>
                </a:effectLst>
                <a:ea typeface="方正大黑简体" pitchFamily="2" charset="-122"/>
              </a:rPr>
              <a:t>2</a:t>
            </a:r>
            <a:r>
              <a:rPr lang="zh-CN" altLang="en-US" sz="4800" b="1">
                <a:solidFill>
                  <a:srgbClr val="FF0000"/>
                </a:solidFill>
                <a:effectLst>
                  <a:outerShdw blurRad="38100" dist="38100" dir="2700000" algn="tl">
                    <a:srgbClr val="C0C0C0"/>
                  </a:outerShdw>
                </a:effectLst>
                <a:ea typeface="方正大黑简体" pitchFamily="2" charset="-122"/>
              </a:rPr>
              <a:t>章 信号转换与 </a:t>
            </a:r>
            <a:r>
              <a:rPr lang="en-US" altLang="zh-CN" sz="4800" b="1" i="1">
                <a:solidFill>
                  <a:srgbClr val="FF0000"/>
                </a:solidFill>
                <a:effectLst>
                  <a:outerShdw blurRad="38100" dist="38100" dir="2700000" algn="tl">
                    <a:srgbClr val="C0C0C0"/>
                  </a:outerShdw>
                </a:effectLst>
                <a:latin typeface="Times New Roman" pitchFamily="18" charset="0"/>
                <a:ea typeface="方正大黑简体" pitchFamily="2" charset="-122"/>
              </a:rPr>
              <a:t>z </a:t>
            </a:r>
            <a:r>
              <a:rPr lang="zh-CN" altLang="en-US" sz="4800" b="1">
                <a:solidFill>
                  <a:srgbClr val="FF0000"/>
                </a:solidFill>
                <a:effectLst>
                  <a:outerShdw blurRad="38100" dist="38100" dir="2700000" algn="tl">
                    <a:srgbClr val="C0C0C0"/>
                  </a:outerShdw>
                </a:effectLst>
                <a:ea typeface="方正大黑简体" pitchFamily="2" charset="-122"/>
              </a:rPr>
              <a:t>变换</a:t>
            </a:r>
          </a:p>
        </p:txBody>
      </p:sp>
      <p:sp>
        <p:nvSpPr>
          <p:cNvPr id="4099" name="Text Box 3"/>
          <p:cNvSpPr txBox="1">
            <a:spLocks noChangeArrowheads="1"/>
          </p:cNvSpPr>
          <p:nvPr/>
        </p:nvSpPr>
        <p:spPr bwMode="auto">
          <a:xfrm>
            <a:off x="1476375" y="4005263"/>
            <a:ext cx="6408738" cy="1446550"/>
          </a:xfrm>
          <a:prstGeom prst="rect">
            <a:avLst/>
          </a:prstGeom>
          <a:noFill/>
          <a:ln w="9525">
            <a:noFill/>
            <a:miter lim="800000"/>
            <a:headEnd/>
            <a:tailEnd/>
          </a:ln>
          <a:effectLst/>
        </p:spPr>
        <p:txBody>
          <a:bodyPr>
            <a:spAutoFit/>
          </a:bodyPr>
          <a:lstStyle/>
          <a:p>
            <a:pPr algn="ctr" eaLnBrk="1" hangingPunct="1">
              <a:defRPr/>
            </a:pPr>
            <a:r>
              <a:rPr lang="zh-CN" altLang="en-US" sz="3200" dirty="0">
                <a:effectLst>
                  <a:outerShdw blurRad="38100" dist="38100" dir="2700000" algn="tl">
                    <a:srgbClr val="C0C0C0"/>
                  </a:outerShdw>
                </a:effectLst>
                <a:ea typeface="黑体" pitchFamily="2" charset="-122"/>
              </a:rPr>
              <a:t>信息学院</a:t>
            </a:r>
            <a:r>
              <a:rPr lang="en-US" altLang="zh-CN" sz="3200" dirty="0">
                <a:effectLst>
                  <a:outerShdw blurRad="38100" dist="38100" dir="2700000" algn="tl">
                    <a:srgbClr val="C0C0C0"/>
                  </a:outerShdw>
                </a:effectLst>
                <a:latin typeface="华文细黑"/>
                <a:ea typeface="黑体" pitchFamily="2" charset="-122"/>
              </a:rPr>
              <a:t>·</a:t>
            </a:r>
            <a:r>
              <a:rPr lang="zh-CN" altLang="en-US" sz="3200" dirty="0">
                <a:effectLst>
                  <a:outerShdw blurRad="38100" dist="38100" dir="2700000" algn="tl">
                    <a:srgbClr val="C0C0C0"/>
                  </a:outerShdw>
                </a:effectLst>
                <a:latin typeface="华文细黑"/>
                <a:ea typeface="黑体" pitchFamily="2" charset="-122"/>
              </a:rPr>
              <a:t>于霞</a:t>
            </a:r>
            <a:endParaRPr lang="zh-CN" altLang="en-US" sz="3200" dirty="0">
              <a:effectLst>
                <a:outerShdw blurRad="38100" dist="38100" dir="2700000" algn="tl">
                  <a:srgbClr val="C0C0C0"/>
                </a:outerShdw>
              </a:effectLst>
              <a:ea typeface="黑体" pitchFamily="2" charset="-122"/>
            </a:endParaRPr>
          </a:p>
          <a:p>
            <a:pPr algn="ctr" eaLnBrk="1" hangingPunct="1">
              <a:defRPr/>
            </a:pPr>
            <a:r>
              <a:rPr lang="en-US" altLang="zh-CN" sz="2400" dirty="0">
                <a:effectLst>
                  <a:outerShdw blurRad="38100" dist="38100" dir="2700000" algn="tl">
                    <a:srgbClr val="C0C0C0"/>
                  </a:outerShdw>
                </a:effectLst>
                <a:ea typeface="黑体" pitchFamily="2" charset="-122"/>
              </a:rPr>
              <a:t>yuxia@ise.neu.edu.cn</a:t>
            </a:r>
          </a:p>
          <a:p>
            <a:pPr algn="ctr" eaLnBrk="1" hangingPunct="1">
              <a:defRPr/>
            </a:pPr>
            <a:endParaRPr lang="en-US" altLang="zh-CN" sz="3200" dirty="0">
              <a:effectLst>
                <a:outerShdw blurRad="38100" dist="38100" dir="2700000" algn="tl">
                  <a:srgbClr val="C0C0C0"/>
                </a:outerShdw>
              </a:effectLst>
              <a:ea typeface="黑体" pitchFamily="2" charset="-122"/>
            </a:endParaRPr>
          </a:p>
        </p:txBody>
      </p:sp>
      <p:sp>
        <p:nvSpPr>
          <p:cNvPr id="4100" name="Text Box 4"/>
          <p:cNvSpPr txBox="1">
            <a:spLocks noChangeArrowheads="1"/>
          </p:cNvSpPr>
          <p:nvPr/>
        </p:nvSpPr>
        <p:spPr bwMode="auto">
          <a:xfrm>
            <a:off x="2411413" y="5157788"/>
            <a:ext cx="4729162" cy="427037"/>
          </a:xfrm>
          <a:prstGeom prst="rect">
            <a:avLst/>
          </a:prstGeom>
          <a:noFill/>
          <a:ln w="9525">
            <a:noFill/>
            <a:miter lim="800000"/>
            <a:headEnd/>
            <a:tailEnd/>
          </a:ln>
          <a:effectLst/>
        </p:spPr>
        <p:txBody>
          <a:bodyPr>
            <a:spAutoFit/>
          </a:bodyPr>
          <a:lstStyle/>
          <a:p>
            <a:pPr algn="ctr" eaLnBrk="1" hangingPunct="1">
              <a:defRPr/>
            </a:pPr>
            <a:r>
              <a:rPr lang="en-US" altLang="zh-CN" sz="2200" dirty="0">
                <a:effectLst>
                  <a:outerShdw blurRad="38100" dist="38100" dir="2700000" algn="tl">
                    <a:srgbClr val="C0C0C0"/>
                  </a:outerShdw>
                </a:effectLst>
                <a:ea typeface="黑体" pitchFamily="2" charset="-122"/>
              </a:rPr>
              <a:t>2019 </a:t>
            </a:r>
            <a:r>
              <a:rPr lang="zh-CN" altLang="en-US" sz="2200" dirty="0">
                <a:effectLst>
                  <a:outerShdw blurRad="38100" dist="38100" dir="2700000" algn="tl">
                    <a:srgbClr val="C0C0C0"/>
                  </a:outerShdw>
                </a:effectLst>
                <a:ea typeface="黑体" pitchFamily="2" charset="-122"/>
              </a:rPr>
              <a:t>年</a:t>
            </a:r>
            <a:r>
              <a:rPr lang="en-US" altLang="zh-CN" sz="2200" dirty="0">
                <a:effectLst>
                  <a:outerShdw blurRad="38100" dist="38100" dir="2700000" algn="tl">
                    <a:srgbClr val="C0C0C0"/>
                  </a:outerShdw>
                </a:effectLst>
                <a:ea typeface="黑体" pitchFamily="2" charset="-122"/>
              </a:rPr>
              <a:t>3</a:t>
            </a:r>
            <a:r>
              <a:rPr lang="zh-CN" altLang="en-US" sz="2200" dirty="0">
                <a:effectLst>
                  <a:outerShdw blurRad="38100" dist="38100" dir="2700000" algn="tl">
                    <a:srgbClr val="C0C0C0"/>
                  </a:outerShdw>
                </a:effectLst>
                <a:ea typeface="黑体" pitchFamily="2" charset="-122"/>
              </a:rPr>
              <a:t>月</a:t>
            </a:r>
          </a:p>
        </p:txBody>
      </p:sp>
      <p:sp>
        <p:nvSpPr>
          <p:cNvPr id="4115" name="Rectangle 19"/>
          <p:cNvSpPr>
            <a:spLocks noGrp="1" noChangeArrowheads="1"/>
          </p:cNvSpPr>
          <p:nvPr>
            <p:ph type="title"/>
          </p:nvPr>
        </p:nvSpPr>
        <p:spPr>
          <a:xfrm>
            <a:off x="323528" y="106482"/>
            <a:ext cx="7772400" cy="1143000"/>
          </a:xfrm>
        </p:spPr>
        <p:txBody>
          <a:bodyPr/>
          <a:lstStyle/>
          <a:p>
            <a:pPr algn="l" eaLnBrk="1" hangingPunct="1">
              <a:defRPr/>
            </a:pPr>
            <a:r>
              <a:rPr lang="zh-CN" altLang="en-US" sz="2400" b="1" dirty="0">
                <a:solidFill>
                  <a:schemeClr val="tx1"/>
                </a:solidFill>
                <a:effectLst>
                  <a:outerShdw blurRad="38100" dist="38100" dir="2700000" algn="tl">
                    <a:srgbClr val="C0C0C0"/>
                  </a:outerShdw>
                </a:effectLst>
              </a:rPr>
              <a:t>计算机控制系统</a:t>
            </a: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Rectangle 4"/>
          <p:cNvSpPr>
            <a:spLocks noChangeArrowheads="1"/>
          </p:cNvSpPr>
          <p:nvPr/>
        </p:nvSpPr>
        <p:spPr bwMode="auto">
          <a:xfrm>
            <a:off x="611188" y="2628900"/>
            <a:ext cx="2286000" cy="457200"/>
          </a:xfrm>
          <a:prstGeom prst="rect">
            <a:avLst/>
          </a:prstGeom>
          <a:noFill/>
          <a:ln w="9525">
            <a:noFill/>
            <a:miter lim="800000"/>
            <a:headEnd/>
            <a:tailEnd/>
          </a:ln>
        </p:spPr>
        <p:txBody>
          <a:bodyPr anchor="ctr">
            <a:spAutoFit/>
          </a:bodyPr>
          <a:lstStyle/>
          <a:p>
            <a:pPr eaLnBrk="1" hangingPunct="1">
              <a:buFontTx/>
              <a:buChar char="•"/>
            </a:pPr>
            <a:r>
              <a:rPr lang="zh-CN" altLang="en-US" sz="2400" b="1">
                <a:ea typeface="隶书" pitchFamily="49" charset="-122"/>
              </a:rPr>
              <a:t>幅频谱的计算</a:t>
            </a:r>
          </a:p>
        </p:txBody>
      </p:sp>
      <p:sp>
        <p:nvSpPr>
          <p:cNvPr id="230405" name="Rectangle 5"/>
          <p:cNvSpPr>
            <a:spLocks noChangeArrowheads="1"/>
          </p:cNvSpPr>
          <p:nvPr/>
        </p:nvSpPr>
        <p:spPr bwMode="auto">
          <a:xfrm>
            <a:off x="609600" y="4495800"/>
            <a:ext cx="2209800" cy="457200"/>
          </a:xfrm>
          <a:prstGeom prst="rect">
            <a:avLst/>
          </a:prstGeom>
          <a:noFill/>
          <a:ln w="9525">
            <a:noFill/>
            <a:miter lim="800000"/>
            <a:headEnd/>
            <a:tailEnd/>
          </a:ln>
        </p:spPr>
        <p:txBody>
          <a:bodyPr>
            <a:spAutoFit/>
          </a:bodyPr>
          <a:lstStyle/>
          <a:p>
            <a:pPr eaLnBrk="1" hangingPunct="1">
              <a:buFontTx/>
              <a:buChar char="•"/>
            </a:pPr>
            <a:r>
              <a:rPr lang="zh-CN" altLang="en-US" sz="2400" b="1">
                <a:ea typeface="隶书" pitchFamily="49" charset="-122"/>
              </a:rPr>
              <a:t>工程近似为</a:t>
            </a:r>
            <a:r>
              <a:rPr lang="zh-CN" altLang="en-US" b="1"/>
              <a:t>：</a:t>
            </a:r>
          </a:p>
        </p:txBody>
      </p:sp>
      <p:grpSp>
        <p:nvGrpSpPr>
          <p:cNvPr id="8200" name="Group 19"/>
          <p:cNvGrpSpPr>
            <a:grpSpLocks/>
          </p:cNvGrpSpPr>
          <p:nvPr/>
        </p:nvGrpSpPr>
        <p:grpSpPr bwMode="auto">
          <a:xfrm>
            <a:off x="2689225" y="5035550"/>
            <a:ext cx="4114800" cy="914400"/>
            <a:chOff x="1392" y="3264"/>
            <a:chExt cx="2592" cy="576"/>
          </a:xfrm>
        </p:grpSpPr>
        <p:sp>
          <p:nvSpPr>
            <p:cNvPr id="8207" name="Rectangle 6"/>
            <p:cNvSpPr>
              <a:spLocks noChangeArrowheads="1"/>
            </p:cNvSpPr>
            <p:nvPr/>
          </p:nvSpPr>
          <p:spPr bwMode="auto">
            <a:xfrm>
              <a:off x="1392" y="3264"/>
              <a:ext cx="2592" cy="576"/>
            </a:xfrm>
            <a:prstGeom prst="rect">
              <a:avLst/>
            </a:prstGeom>
            <a:solidFill>
              <a:srgbClr val="FCFEB8"/>
            </a:solidFill>
            <a:ln w="9525">
              <a:solidFill>
                <a:schemeClr val="tx1"/>
              </a:solidFill>
              <a:miter lim="800000"/>
              <a:headEnd/>
              <a:tailEnd/>
            </a:ln>
          </p:spPr>
          <p:txBody>
            <a:bodyPr wrap="none" anchor="ctr"/>
            <a:lstStyle/>
            <a:p>
              <a:endParaRPr lang="zh-CN" altLang="en-US"/>
            </a:p>
          </p:txBody>
        </p:sp>
        <p:graphicFrame>
          <p:nvGraphicFramePr>
            <p:cNvPr id="8197" name="Object 7"/>
            <p:cNvGraphicFramePr>
              <a:graphicFrameLocks noChangeAspect="1"/>
            </p:cNvGraphicFramePr>
            <p:nvPr/>
          </p:nvGraphicFramePr>
          <p:xfrm>
            <a:off x="1620" y="3378"/>
            <a:ext cx="2282" cy="407"/>
          </p:xfrm>
          <a:graphic>
            <a:graphicData uri="http://schemas.openxmlformats.org/presentationml/2006/ole">
              <mc:AlternateContent xmlns:mc="http://schemas.openxmlformats.org/markup-compatibility/2006">
                <mc:Choice xmlns:v="urn:schemas-microsoft-com:vml" Requires="v">
                  <p:oleObj spid="_x0000_s8250" name="Equation" r:id="rId3" imgW="1968480" imgH="431640" progId="Equation.DSMT4">
                    <p:embed/>
                  </p:oleObj>
                </mc:Choice>
                <mc:Fallback>
                  <p:oleObj name="Equation" r:id="rId3" imgW="1968480" imgH="4316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 y="3378"/>
                          <a:ext cx="228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30408" name="Object 8"/>
          <p:cNvGraphicFramePr>
            <a:graphicFrameLocks noChangeAspect="1"/>
          </p:cNvGraphicFramePr>
          <p:nvPr/>
        </p:nvGraphicFramePr>
        <p:xfrm>
          <a:off x="1054100" y="3276600"/>
          <a:ext cx="6673850" cy="873125"/>
        </p:xfrm>
        <a:graphic>
          <a:graphicData uri="http://schemas.openxmlformats.org/presentationml/2006/ole">
            <mc:AlternateContent xmlns:mc="http://schemas.openxmlformats.org/markup-compatibility/2006">
              <mc:Choice xmlns:v="urn:schemas-microsoft-com:vml" Requires="v">
                <p:oleObj spid="_x0000_s8251" name="Equation" r:id="rId5" imgW="3492360" imgH="457200" progId="Equation.DSMT4">
                  <p:embed/>
                </p:oleObj>
              </mc:Choice>
              <mc:Fallback>
                <p:oleObj name="Equation" r:id="rId5" imgW="3492360" imgH="457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4100" y="3276600"/>
                        <a:ext cx="667385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201" name="Group 16"/>
          <p:cNvGrpSpPr>
            <a:grpSpLocks/>
          </p:cNvGrpSpPr>
          <p:nvPr/>
        </p:nvGrpSpPr>
        <p:grpSpPr bwMode="auto">
          <a:xfrm>
            <a:off x="5181600" y="1358900"/>
            <a:ext cx="3657600" cy="990600"/>
            <a:chOff x="3264" y="1296"/>
            <a:chExt cx="2304" cy="624"/>
          </a:xfrm>
        </p:grpSpPr>
        <p:sp>
          <p:nvSpPr>
            <p:cNvPr id="8206" name="AutoShape 9"/>
            <p:cNvSpPr>
              <a:spLocks noChangeArrowheads="1"/>
            </p:cNvSpPr>
            <p:nvPr/>
          </p:nvSpPr>
          <p:spPr bwMode="auto">
            <a:xfrm>
              <a:off x="3264" y="1296"/>
              <a:ext cx="2304" cy="624"/>
            </a:xfrm>
            <a:prstGeom prst="bevel">
              <a:avLst>
                <a:gd name="adj" fmla="val 5653"/>
              </a:avLst>
            </a:prstGeom>
            <a:solidFill>
              <a:srgbClr val="CCFFCC"/>
            </a:solidFill>
            <a:ln w="9525">
              <a:solidFill>
                <a:schemeClr val="tx1"/>
              </a:solidFill>
              <a:miter lim="800000"/>
              <a:headEnd/>
              <a:tailEnd/>
            </a:ln>
          </p:spPr>
          <p:txBody>
            <a:bodyPr wrap="none" anchor="ctr"/>
            <a:lstStyle/>
            <a:p>
              <a:endParaRPr lang="zh-CN" altLang="en-US"/>
            </a:p>
          </p:txBody>
        </p:sp>
        <p:graphicFrame>
          <p:nvGraphicFramePr>
            <p:cNvPr id="8196" name="Object 10"/>
            <p:cNvGraphicFramePr>
              <a:graphicFrameLocks noChangeAspect="1"/>
            </p:cNvGraphicFramePr>
            <p:nvPr/>
          </p:nvGraphicFramePr>
          <p:xfrm>
            <a:off x="3429" y="1392"/>
            <a:ext cx="2022" cy="474"/>
          </p:xfrm>
          <a:graphic>
            <a:graphicData uri="http://schemas.openxmlformats.org/presentationml/2006/ole">
              <mc:AlternateContent xmlns:mc="http://schemas.openxmlformats.org/markup-compatibility/2006">
                <mc:Choice xmlns:v="urn:schemas-microsoft-com:vml" Requires="v">
                  <p:oleObj spid="_x0000_s8252" name="Equation" r:id="rId7" imgW="1828800" imgH="431640" progId="Equation.DSMT4">
                    <p:embed/>
                  </p:oleObj>
                </mc:Choice>
                <mc:Fallback>
                  <p:oleObj name="Equation" r:id="rId7" imgW="1828800" imgH="4316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 y="1392"/>
                          <a:ext cx="2022"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202" name="Group 15"/>
          <p:cNvGrpSpPr>
            <a:grpSpLocks/>
          </p:cNvGrpSpPr>
          <p:nvPr/>
        </p:nvGrpSpPr>
        <p:grpSpPr bwMode="auto">
          <a:xfrm>
            <a:off x="457200" y="1435100"/>
            <a:ext cx="3276600" cy="914400"/>
            <a:chOff x="288" y="1344"/>
            <a:chExt cx="2064" cy="576"/>
          </a:xfrm>
        </p:grpSpPr>
        <p:sp>
          <p:nvSpPr>
            <p:cNvPr id="8205" name="AutoShape 11"/>
            <p:cNvSpPr>
              <a:spLocks noChangeArrowheads="1"/>
            </p:cNvSpPr>
            <p:nvPr/>
          </p:nvSpPr>
          <p:spPr bwMode="auto">
            <a:xfrm>
              <a:off x="288" y="1344"/>
              <a:ext cx="2064" cy="576"/>
            </a:xfrm>
            <a:prstGeom prst="bevel">
              <a:avLst>
                <a:gd name="adj" fmla="val 7815"/>
              </a:avLst>
            </a:prstGeom>
            <a:solidFill>
              <a:srgbClr val="FFFFCC"/>
            </a:solidFill>
            <a:ln w="9525">
              <a:solidFill>
                <a:schemeClr val="tx1"/>
              </a:solidFill>
              <a:miter lim="800000"/>
              <a:headEnd/>
              <a:tailEnd/>
            </a:ln>
          </p:spPr>
          <p:txBody>
            <a:bodyPr wrap="none" anchor="ctr"/>
            <a:lstStyle/>
            <a:p>
              <a:endParaRPr lang="zh-CN" altLang="en-US"/>
            </a:p>
          </p:txBody>
        </p:sp>
        <p:graphicFrame>
          <p:nvGraphicFramePr>
            <p:cNvPr id="8195" name="Object 12"/>
            <p:cNvGraphicFramePr>
              <a:graphicFrameLocks noChangeAspect="1"/>
            </p:cNvGraphicFramePr>
            <p:nvPr/>
          </p:nvGraphicFramePr>
          <p:xfrm>
            <a:off x="439" y="1392"/>
            <a:ext cx="1762" cy="465"/>
          </p:xfrm>
          <a:graphic>
            <a:graphicData uri="http://schemas.openxmlformats.org/presentationml/2006/ole">
              <mc:AlternateContent xmlns:mc="http://schemas.openxmlformats.org/markup-compatibility/2006">
                <mc:Choice xmlns:v="urn:schemas-microsoft-com:vml" Requires="v">
                  <p:oleObj spid="_x0000_s8253" name="Equation" r:id="rId9" imgW="1625400" imgH="431640" progId="Equation.DSMT4">
                    <p:embed/>
                  </p:oleObj>
                </mc:Choice>
                <mc:Fallback>
                  <p:oleObj name="Equation" r:id="rId9" imgW="1625400" imgH="4316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 y="1392"/>
                          <a:ext cx="1762" cy="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03" name="AutoShape 13"/>
          <p:cNvSpPr>
            <a:spLocks noChangeArrowheads="1"/>
          </p:cNvSpPr>
          <p:nvPr/>
        </p:nvSpPr>
        <p:spPr bwMode="auto">
          <a:xfrm>
            <a:off x="3733800" y="1892300"/>
            <a:ext cx="1295400" cy="152400"/>
          </a:xfrm>
          <a:prstGeom prst="rightArrow">
            <a:avLst>
              <a:gd name="adj1" fmla="val 50000"/>
              <a:gd name="adj2" fmla="val 2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204" name="Rectangle 14"/>
          <p:cNvSpPr>
            <a:spLocks noChangeArrowheads="1"/>
          </p:cNvSpPr>
          <p:nvPr/>
        </p:nvSpPr>
        <p:spPr bwMode="auto">
          <a:xfrm>
            <a:off x="3979863" y="1587500"/>
            <a:ext cx="808037" cy="366713"/>
          </a:xfrm>
          <a:prstGeom prst="rect">
            <a:avLst/>
          </a:prstGeom>
          <a:noFill/>
          <a:ln w="9525">
            <a:noFill/>
            <a:miter lim="800000"/>
            <a:headEnd/>
            <a:tailEnd/>
          </a:ln>
        </p:spPr>
        <p:txBody>
          <a:bodyPr wrap="none" anchor="ctr">
            <a:spAutoFit/>
          </a:bodyPr>
          <a:lstStyle/>
          <a:p>
            <a:pPr eaLnBrk="1" hangingPunct="1"/>
            <a:r>
              <a:rPr lang="en-US" altLang="zh-CN" i="1">
                <a:latin typeface="Verdana" pitchFamily="34" charset="0"/>
              </a:rPr>
              <a:t>s</a:t>
            </a:r>
            <a:r>
              <a:rPr lang="en-US" altLang="zh-CN">
                <a:latin typeface="Verdana" pitchFamily="34" charset="0"/>
              </a:rPr>
              <a:t>=</a:t>
            </a:r>
            <a:r>
              <a:rPr lang="en-US" altLang="zh-CN" i="1">
                <a:latin typeface="Verdana" pitchFamily="34" charset="0"/>
              </a:rPr>
              <a:t>j</a:t>
            </a:r>
            <a:r>
              <a:rPr lang="en-US" altLang="zh-CN" i="1">
                <a:latin typeface="Verdana" pitchFamily="34" charset="0"/>
                <a:sym typeface="Symbol" pitchFamily="18" charset="2"/>
              </a:rPr>
              <a:t></a:t>
            </a:r>
            <a:r>
              <a:rPr lang="en-US" altLang="zh-CN">
                <a:latin typeface="Verdana" pitchFamily="34" charset="0"/>
                <a:sym typeface="Symbol" pitchFamily="18" charset="2"/>
              </a:rPr>
              <a:t> </a:t>
            </a:r>
          </a:p>
        </p:txBody>
      </p:sp>
      <p:pic>
        <p:nvPicPr>
          <p:cNvPr id="2" name="图片 1">
            <a:extLst>
              <a:ext uri="{FF2B5EF4-FFF2-40B4-BE49-F238E27FC236}">
                <a16:creationId xmlns:a16="http://schemas.microsoft.com/office/drawing/2014/main" id="{3BC1B512-BF90-4085-B1CC-516E6D7BBC56}"/>
              </a:ext>
            </a:extLst>
          </p:cNvPr>
          <p:cNvPicPr>
            <a:picLocks noChangeAspect="1"/>
          </p:cNvPicPr>
          <p:nvPr/>
        </p:nvPicPr>
        <p:blipFill>
          <a:blip r:embed="rId11"/>
          <a:stretch>
            <a:fillRect/>
          </a:stretch>
        </p:blipFill>
        <p:spPr>
          <a:xfrm>
            <a:off x="2718023" y="4996780"/>
            <a:ext cx="4086225" cy="952500"/>
          </a:xfrm>
          <a:prstGeom prst="rect">
            <a:avLst/>
          </a:prstGeom>
        </p:spPr>
      </p:pic>
      <p:pic>
        <p:nvPicPr>
          <p:cNvPr id="3" name="图片 2">
            <a:extLst>
              <a:ext uri="{FF2B5EF4-FFF2-40B4-BE49-F238E27FC236}">
                <a16:creationId xmlns:a16="http://schemas.microsoft.com/office/drawing/2014/main" id="{E0F1B9EE-F42C-45BF-9F5A-F02291364456}"/>
              </a:ext>
            </a:extLst>
          </p:cNvPr>
          <p:cNvPicPr>
            <a:picLocks noChangeAspect="1"/>
          </p:cNvPicPr>
          <p:nvPr/>
        </p:nvPicPr>
        <p:blipFill>
          <a:blip r:embed="rId12"/>
          <a:stretch>
            <a:fillRect/>
          </a:stretch>
        </p:blipFill>
        <p:spPr>
          <a:xfrm>
            <a:off x="1054100" y="3101330"/>
            <a:ext cx="6886575" cy="104775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26" name="Rectangle 62"/>
          <p:cNvSpPr>
            <a:spLocks noChangeArrowheads="1"/>
          </p:cNvSpPr>
          <p:nvPr/>
        </p:nvSpPr>
        <p:spPr bwMode="auto">
          <a:xfrm>
            <a:off x="611188" y="1268413"/>
            <a:ext cx="3744912"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2</a:t>
            </a:r>
            <a:r>
              <a:rPr lang="zh-CN" altLang="en-US" sz="2400" b="1">
                <a:solidFill>
                  <a:srgbClr val="BE2C14"/>
                </a:solidFill>
                <a:effectLst>
                  <a:outerShdw blurRad="38100" dist="38100" dir="2700000" algn="tl">
                    <a:srgbClr val="C0C0C0"/>
                  </a:outerShdw>
                </a:effectLst>
                <a:latin typeface="Times New Roman" pitchFamily="18" charset="0"/>
              </a:rPr>
              <a:t>）单位斜坡函数</a:t>
            </a:r>
          </a:p>
        </p:txBody>
      </p:sp>
      <p:graphicFrame>
        <p:nvGraphicFramePr>
          <p:cNvPr id="72706" name="Object 64"/>
          <p:cNvGraphicFramePr>
            <a:graphicFrameLocks noChangeAspect="1"/>
          </p:cNvGraphicFramePr>
          <p:nvPr/>
        </p:nvGraphicFramePr>
        <p:xfrm>
          <a:off x="2482850" y="1817688"/>
          <a:ext cx="3455988" cy="860425"/>
        </p:xfrm>
        <a:graphic>
          <a:graphicData uri="http://schemas.openxmlformats.org/presentationml/2006/ole">
            <mc:AlternateContent xmlns:mc="http://schemas.openxmlformats.org/markup-compatibility/2006">
              <mc:Choice xmlns:v="urn:schemas-microsoft-com:vml" Requires="v">
                <p:oleObj spid="_x0000_s72734" name="Equation" r:id="rId3" imgW="1841500" imgH="457200" progId="Equation.DSMT4">
                  <p:embed/>
                </p:oleObj>
              </mc:Choice>
              <mc:Fallback>
                <p:oleObj name="Equation" r:id="rId3" imgW="1841500" imgH="457200" progId="Equation.DSMT4">
                  <p:embed/>
                  <p:pic>
                    <p:nvPicPr>
                      <p:cNvPr id="0"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2850" y="1817688"/>
                        <a:ext cx="3455988"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7" name="Object 65"/>
          <p:cNvGraphicFramePr>
            <a:graphicFrameLocks noChangeAspect="1"/>
          </p:cNvGraphicFramePr>
          <p:nvPr/>
        </p:nvGraphicFramePr>
        <p:xfrm>
          <a:off x="1331913" y="2633663"/>
          <a:ext cx="6048375" cy="3386137"/>
        </p:xfrm>
        <a:graphic>
          <a:graphicData uri="http://schemas.openxmlformats.org/presentationml/2006/ole">
            <mc:AlternateContent xmlns:mc="http://schemas.openxmlformats.org/markup-compatibility/2006">
              <mc:Choice xmlns:v="urn:schemas-microsoft-com:vml" Requires="v">
                <p:oleObj spid="_x0000_s72735" name="Equation" r:id="rId5" imgW="3810000" imgH="2133600" progId="Equation.DSMT4">
                  <p:embed/>
                </p:oleObj>
              </mc:Choice>
              <mc:Fallback>
                <p:oleObj name="Equation" r:id="rId5" imgW="3810000" imgH="2133600" progId="Equation.DSMT4">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633663"/>
                        <a:ext cx="6048375" cy="338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69" name="Rectangle 81"/>
          <p:cNvSpPr>
            <a:spLocks noChangeArrowheads="1"/>
          </p:cNvSpPr>
          <p:nvPr/>
        </p:nvSpPr>
        <p:spPr bwMode="auto">
          <a:xfrm>
            <a:off x="684213" y="1196975"/>
            <a:ext cx="3527425"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3</a:t>
            </a:r>
            <a:r>
              <a:rPr lang="zh-CN" altLang="en-US" sz="2400" b="1">
                <a:solidFill>
                  <a:srgbClr val="BE2C14"/>
                </a:solidFill>
                <a:effectLst>
                  <a:outerShdw blurRad="38100" dist="38100" dir="2700000" algn="tl">
                    <a:srgbClr val="C0C0C0"/>
                  </a:outerShdw>
                </a:effectLst>
                <a:latin typeface="Times New Roman" pitchFamily="18" charset="0"/>
              </a:rPr>
              <a:t>）指数函数</a:t>
            </a:r>
          </a:p>
        </p:txBody>
      </p:sp>
      <p:sp>
        <p:nvSpPr>
          <p:cNvPr id="73734" name="Rectangle 82"/>
          <p:cNvSpPr>
            <a:spLocks noChangeArrowheads="1"/>
          </p:cNvSpPr>
          <p:nvPr/>
        </p:nvSpPr>
        <p:spPr bwMode="auto">
          <a:xfrm>
            <a:off x="0" y="28844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73730" name="Object 83"/>
          <p:cNvGraphicFramePr>
            <a:graphicFrameLocks noChangeAspect="1"/>
          </p:cNvGraphicFramePr>
          <p:nvPr/>
        </p:nvGraphicFramePr>
        <p:xfrm>
          <a:off x="2124075" y="1889125"/>
          <a:ext cx="3816350" cy="862013"/>
        </p:xfrm>
        <a:graphic>
          <a:graphicData uri="http://schemas.openxmlformats.org/presentationml/2006/ole">
            <mc:AlternateContent xmlns:mc="http://schemas.openxmlformats.org/markup-compatibility/2006">
              <mc:Choice xmlns:v="urn:schemas-microsoft-com:vml" Requires="v">
                <p:oleObj spid="_x0000_s73772" name="Equation" r:id="rId3" imgW="2032000" imgH="457200" progId="Equation.DSMT4">
                  <p:embed/>
                </p:oleObj>
              </mc:Choice>
              <mc:Fallback>
                <p:oleObj name="Equation" r:id="rId3" imgW="2032000" imgH="457200" progId="Equation.DSMT4">
                  <p:embed/>
                  <p:pic>
                    <p:nvPicPr>
                      <p:cNvPr id="0" name="Object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889125"/>
                        <a:ext cx="3816350"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5" name="Rectangle 84"/>
          <p:cNvSpPr>
            <a:spLocks noChangeArrowheads="1"/>
          </p:cNvSpPr>
          <p:nvPr/>
        </p:nvSpPr>
        <p:spPr bwMode="auto">
          <a:xfrm>
            <a:off x="0" y="274637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73731" name="Object 85"/>
          <p:cNvGraphicFramePr>
            <a:graphicFrameLocks noChangeAspect="1"/>
          </p:cNvGraphicFramePr>
          <p:nvPr/>
        </p:nvGraphicFramePr>
        <p:xfrm>
          <a:off x="1692275" y="2825750"/>
          <a:ext cx="5327650" cy="1177925"/>
        </p:xfrm>
        <a:graphic>
          <a:graphicData uri="http://schemas.openxmlformats.org/presentationml/2006/ole">
            <mc:AlternateContent xmlns:mc="http://schemas.openxmlformats.org/markup-compatibility/2006">
              <mc:Choice xmlns:v="urn:schemas-microsoft-com:vml" Requires="v">
                <p:oleObj spid="_x0000_s73773" name="Equation" r:id="rId5" imgW="3314700" imgH="736600" progId="Equation.DSMT4">
                  <p:embed/>
                </p:oleObj>
              </mc:Choice>
              <mc:Fallback>
                <p:oleObj name="Equation" r:id="rId5" imgW="3314700" imgH="736600" progId="Equation.DSMT4">
                  <p:embed/>
                  <p:pic>
                    <p:nvPicPr>
                      <p:cNvPr id="0" name="Object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825750"/>
                        <a:ext cx="5327650"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6" name="Rectangle 86"/>
          <p:cNvSpPr>
            <a:spLocks noChangeArrowheads="1"/>
          </p:cNvSpPr>
          <p:nvPr/>
        </p:nvSpPr>
        <p:spPr bwMode="auto">
          <a:xfrm>
            <a:off x="0" y="27559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73732" name="Object 87"/>
          <p:cNvGraphicFramePr>
            <a:graphicFrameLocks noChangeAspect="1"/>
          </p:cNvGraphicFramePr>
          <p:nvPr/>
        </p:nvGraphicFramePr>
        <p:xfrm>
          <a:off x="1690688" y="4176713"/>
          <a:ext cx="5329237" cy="1263650"/>
        </p:xfrm>
        <a:graphic>
          <a:graphicData uri="http://schemas.openxmlformats.org/presentationml/2006/ole">
            <mc:AlternateContent xmlns:mc="http://schemas.openxmlformats.org/markup-compatibility/2006">
              <mc:Choice xmlns:v="urn:schemas-microsoft-com:vml" Requires="v">
                <p:oleObj spid="_x0000_s73774" name="Equation" r:id="rId7" imgW="3009900" imgH="711200" progId="Equation.DSMT4">
                  <p:embed/>
                </p:oleObj>
              </mc:Choice>
              <mc:Fallback>
                <p:oleObj name="Equation" r:id="rId7" imgW="3009900" imgH="711200" progId="Equation.DSMT4">
                  <p:embed/>
                  <p:pic>
                    <p:nvPicPr>
                      <p:cNvPr id="0" name="Object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0688" y="4176713"/>
                        <a:ext cx="5329237"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17"/>
          <p:cNvSpPr>
            <a:spLocks noChangeArrowheads="1"/>
          </p:cNvSpPr>
          <p:nvPr/>
        </p:nvSpPr>
        <p:spPr bwMode="auto">
          <a:xfrm>
            <a:off x="0" y="284162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74754" name="Object 18"/>
          <p:cNvGraphicFramePr>
            <a:graphicFrameLocks noChangeAspect="1"/>
          </p:cNvGraphicFramePr>
          <p:nvPr/>
        </p:nvGraphicFramePr>
        <p:xfrm>
          <a:off x="611188" y="1889125"/>
          <a:ext cx="8064500" cy="688975"/>
        </p:xfrm>
        <a:graphic>
          <a:graphicData uri="http://schemas.openxmlformats.org/presentationml/2006/ole">
            <mc:AlternateContent xmlns:mc="http://schemas.openxmlformats.org/markup-compatibility/2006">
              <mc:Choice xmlns:v="urn:schemas-microsoft-com:vml" Requires="v">
                <p:oleObj spid="_x0000_s74768" name="Equation" r:id="rId3" imgW="4965480" imgH="431640" progId="Equation.DSMT4">
                  <p:embed/>
                </p:oleObj>
              </mc:Choice>
              <mc:Fallback>
                <p:oleObj name="Equation" r:id="rId3" imgW="4965480" imgH="43164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889125"/>
                        <a:ext cx="8064500"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31" name="Rectangle 19"/>
          <p:cNvSpPr>
            <a:spLocks noChangeArrowheads="1"/>
          </p:cNvSpPr>
          <p:nvPr/>
        </p:nvSpPr>
        <p:spPr bwMode="auto">
          <a:xfrm>
            <a:off x="611188" y="1341438"/>
            <a:ext cx="4321175"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u="sng">
                <a:solidFill>
                  <a:srgbClr val="0000FF"/>
                </a:solidFill>
                <a:effectLst>
                  <a:outerShdw blurRad="38100" dist="38100" dir="2700000" algn="tl">
                    <a:srgbClr val="C0C0C0"/>
                  </a:outerShdw>
                </a:effectLst>
                <a:latin typeface="Times New Roman" pitchFamily="18" charset="0"/>
              </a:rPr>
              <a:t>超前扩展</a:t>
            </a:r>
            <a:r>
              <a:rPr lang="en-US" altLang="zh-CN" sz="2400" b="1" u="sng">
                <a:solidFill>
                  <a:srgbClr val="0000FF"/>
                </a:solidFill>
                <a:effectLst>
                  <a:outerShdw blurRad="38100" dist="38100" dir="2700000" algn="tl">
                    <a:srgbClr val="C0C0C0"/>
                  </a:outerShdw>
                </a:effectLst>
                <a:latin typeface="Times New Roman" pitchFamily="18" charset="0"/>
              </a:rPr>
              <a:t>z</a:t>
            </a:r>
            <a:r>
              <a:rPr lang="zh-CN" altLang="en-US" sz="2400" b="1" u="sng">
                <a:solidFill>
                  <a:srgbClr val="0000FF"/>
                </a:solidFill>
                <a:effectLst>
                  <a:outerShdw blurRad="38100" dist="38100" dir="2700000" algn="tl">
                    <a:srgbClr val="C0C0C0"/>
                  </a:outerShdw>
                </a:effectLst>
                <a:latin typeface="Times New Roman" pitchFamily="18" charset="0"/>
              </a:rPr>
              <a:t>变换形式：</a:t>
            </a:r>
          </a:p>
        </p:txBody>
      </p:sp>
      <p:sp>
        <p:nvSpPr>
          <p:cNvPr id="74757" name="Rectangle 20"/>
          <p:cNvSpPr>
            <a:spLocks noChangeArrowheads="1"/>
          </p:cNvSpPr>
          <p:nvPr/>
        </p:nvSpPr>
        <p:spPr bwMode="auto">
          <a:xfrm>
            <a:off x="0" y="3084513"/>
            <a:ext cx="9144000" cy="0"/>
          </a:xfrm>
          <a:prstGeom prst="rect">
            <a:avLst/>
          </a:prstGeom>
          <a:noFill/>
          <a:ln w="9525" algn="ctr">
            <a:noFill/>
            <a:miter lim="800000"/>
            <a:headEnd/>
            <a:tailEnd/>
          </a:ln>
        </p:spPr>
        <p:txBody>
          <a:bodyPr wrap="none" anchor="ctr">
            <a:spAutoFit/>
          </a:bodyPr>
          <a:lstStyle/>
          <a:p>
            <a:endParaRPr lang="zh-CN" altLang="en-US"/>
          </a:p>
        </p:txBody>
      </p:sp>
      <p:sp>
        <p:nvSpPr>
          <p:cNvPr id="74758" name="Rectangle 21"/>
          <p:cNvSpPr>
            <a:spLocks noChangeArrowheads="1"/>
          </p:cNvSpPr>
          <p:nvPr/>
        </p:nvSpPr>
        <p:spPr bwMode="auto">
          <a:xfrm>
            <a:off x="0" y="3084513"/>
            <a:ext cx="9144000" cy="0"/>
          </a:xfrm>
          <a:prstGeom prst="rect">
            <a:avLst/>
          </a:prstGeom>
          <a:noFill/>
          <a:ln w="9525" algn="ctr">
            <a:noFill/>
            <a:miter lim="800000"/>
            <a:headEnd/>
            <a:tailEnd/>
          </a:ln>
        </p:spPr>
        <p:txBody>
          <a:bodyPr wrap="none" anchor="ctr">
            <a:spAutoFit/>
          </a:bodyPr>
          <a:lstStyle/>
          <a:p>
            <a:endParaRPr lang="zh-CN" altLang="en-US"/>
          </a:p>
        </p:txBody>
      </p:sp>
      <p:sp>
        <p:nvSpPr>
          <p:cNvPr id="74759" name="Rectangle 22"/>
          <p:cNvSpPr>
            <a:spLocks noChangeArrowheads="1"/>
          </p:cNvSpPr>
          <p:nvPr/>
        </p:nvSpPr>
        <p:spPr bwMode="auto">
          <a:xfrm>
            <a:off x="0" y="2727325"/>
            <a:ext cx="9144000" cy="0"/>
          </a:xfrm>
          <a:prstGeom prst="rect">
            <a:avLst/>
          </a:prstGeom>
          <a:noFill/>
          <a:ln w="9525" algn="ctr">
            <a:noFill/>
            <a:miter lim="800000"/>
            <a:headEnd/>
            <a:tailEnd/>
          </a:ln>
        </p:spPr>
        <p:txBody>
          <a:bodyPr wrap="none" anchor="ctr">
            <a:spAutoFit/>
          </a:bodyPr>
          <a:lstStyle/>
          <a:p>
            <a:endParaRPr lang="zh-CN" altLang="en-US"/>
          </a:p>
        </p:txBody>
      </p:sp>
      <p:sp>
        <p:nvSpPr>
          <p:cNvPr id="74760" name="Rectangle 23"/>
          <p:cNvSpPr>
            <a:spLocks noChangeArrowheads="1"/>
          </p:cNvSpPr>
          <p:nvPr/>
        </p:nvSpPr>
        <p:spPr bwMode="auto">
          <a:xfrm>
            <a:off x="0" y="2936875"/>
            <a:ext cx="9144000" cy="0"/>
          </a:xfrm>
          <a:prstGeom prst="rect">
            <a:avLst/>
          </a:prstGeom>
          <a:noFill/>
          <a:ln w="9525" algn="ctr">
            <a:noFill/>
            <a:miter lim="800000"/>
            <a:headEnd/>
            <a:tailEnd/>
          </a:ln>
        </p:spPr>
        <p:txBody>
          <a:bodyPr wrap="none" anchor="ctr">
            <a:spAutoFit/>
          </a:bodyPr>
          <a:lstStyle/>
          <a:p>
            <a:endParaRPr lang="zh-CN" altLang="en-US"/>
          </a:p>
        </p:txBody>
      </p:sp>
      <p:sp>
        <p:nvSpPr>
          <p:cNvPr id="74761" name="Rectangle 24"/>
          <p:cNvSpPr>
            <a:spLocks noChangeArrowheads="1"/>
          </p:cNvSpPr>
          <p:nvPr/>
        </p:nvSpPr>
        <p:spPr bwMode="auto">
          <a:xfrm>
            <a:off x="0" y="2922588"/>
            <a:ext cx="9144000" cy="0"/>
          </a:xfrm>
          <a:prstGeom prst="rect">
            <a:avLst/>
          </a:prstGeom>
          <a:noFill/>
          <a:ln w="9525" algn="ctr">
            <a:noFill/>
            <a:miter lim="800000"/>
            <a:headEnd/>
            <a:tailEnd/>
          </a:ln>
        </p:spPr>
        <p:txBody>
          <a:bodyPr wrap="none" anchor="ctr">
            <a:spAutoFit/>
          </a:bodyPr>
          <a:lstStyle/>
          <a:p>
            <a:endParaRPr lang="zh-CN" altLang="en-US"/>
          </a:p>
        </p:txBody>
      </p:sp>
      <p:pic>
        <p:nvPicPr>
          <p:cNvPr id="74762" name="Picture 25"/>
          <p:cNvPicPr>
            <a:picLocks noChangeAspect="1" noChangeArrowheads="1"/>
          </p:cNvPicPr>
          <p:nvPr/>
        </p:nvPicPr>
        <p:blipFill>
          <a:blip r:embed="rId5" cstate="print"/>
          <a:srcRect/>
          <a:stretch>
            <a:fillRect/>
          </a:stretch>
        </p:blipFill>
        <p:spPr bwMode="auto">
          <a:xfrm>
            <a:off x="1835150" y="2824163"/>
            <a:ext cx="4608513" cy="2333625"/>
          </a:xfrm>
          <a:prstGeom prst="rect">
            <a:avLst/>
          </a:prstGeom>
          <a:noFill/>
          <a:ln w="9525">
            <a:noFill/>
            <a:miter lim="800000"/>
            <a:headEnd/>
            <a:tailEnd/>
          </a:ln>
        </p:spPr>
      </p:pic>
      <p:sp>
        <p:nvSpPr>
          <p:cNvPr id="90138" name="Text Box 26"/>
          <p:cNvSpPr txBox="1">
            <a:spLocks noChangeArrowheads="1"/>
          </p:cNvSpPr>
          <p:nvPr/>
        </p:nvSpPr>
        <p:spPr bwMode="auto">
          <a:xfrm>
            <a:off x="2895600" y="5365750"/>
            <a:ext cx="3763963" cy="366713"/>
          </a:xfrm>
          <a:prstGeom prst="rect">
            <a:avLst/>
          </a:prstGeom>
          <a:noFill/>
          <a:ln w="9525" algn="ctr">
            <a:noFill/>
            <a:miter lim="800000"/>
            <a:headEnd/>
            <a:tailEnd/>
          </a:ln>
          <a:effectLst/>
        </p:spPr>
        <p:txBody>
          <a:bodyPr>
            <a:spAutoFit/>
          </a:bodyPr>
          <a:lstStyle/>
          <a:p>
            <a:pPr eaLnBrk="1" hangingPunct="1">
              <a:defRPr/>
            </a:pP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2.23 </a:t>
            </a:r>
            <a:r>
              <a:rPr lang="en-US" altLang="zh-CN" b="1" i="1">
                <a:effectLst>
                  <a:outerShdw blurRad="38100" dist="38100" dir="2700000" algn="tl">
                    <a:srgbClr val="C0C0C0"/>
                  </a:outerShdw>
                </a:effectLst>
                <a:latin typeface="Times New Roman" pitchFamily="18" charset="0"/>
              </a:rPr>
              <a:t>z</a:t>
            </a:r>
            <a:r>
              <a:rPr lang="zh-CN" altLang="en-US" b="1">
                <a:effectLst>
                  <a:outerShdw blurRad="38100" dist="38100" dir="2700000" algn="tl">
                    <a:srgbClr val="C0C0C0"/>
                  </a:outerShdw>
                </a:effectLst>
                <a:latin typeface="Times New Roman" pitchFamily="18" charset="0"/>
              </a:rPr>
              <a:t>变换的超前和滞后</a:t>
            </a:r>
          </a:p>
        </p:txBody>
      </p:sp>
      <p:sp>
        <p:nvSpPr>
          <p:cNvPr id="74764" name="Line 27"/>
          <p:cNvSpPr>
            <a:spLocks noChangeShapeType="1"/>
          </p:cNvSpPr>
          <p:nvPr/>
        </p:nvSpPr>
        <p:spPr bwMode="auto">
          <a:xfrm>
            <a:off x="755650" y="2492375"/>
            <a:ext cx="3240088" cy="0"/>
          </a:xfrm>
          <a:prstGeom prst="line">
            <a:avLst/>
          </a:prstGeom>
          <a:noFill/>
          <a:ln w="9525">
            <a:solidFill>
              <a:srgbClr val="FF0000"/>
            </a:solidFill>
            <a:round/>
            <a:headEnd/>
            <a:tailEnd/>
          </a:ln>
        </p:spPr>
        <p:txBody>
          <a:bodyPr/>
          <a:lstStyle/>
          <a:p>
            <a:endParaRPr lang="zh-CN" altLang="en-US"/>
          </a:p>
        </p:txBody>
      </p:sp>
    </p:spTree>
  </p:cSld>
  <p:clrMapOvr>
    <a:masterClrMapping/>
  </p:clrMapOvr>
  <p:transition>
    <p:push di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55" name="Text Box 19"/>
          <p:cNvSpPr txBox="1">
            <a:spLocks noChangeArrowheads="1"/>
          </p:cNvSpPr>
          <p:nvPr/>
        </p:nvSpPr>
        <p:spPr bwMode="auto">
          <a:xfrm>
            <a:off x="611188" y="1484313"/>
            <a:ext cx="8208962"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00FF"/>
                </a:solidFill>
                <a:effectLst>
                  <a:outerShdw blurRad="38100" dist="38100" dir="2700000" algn="tl">
                    <a:srgbClr val="C0C0C0"/>
                  </a:outerShdw>
                </a:effectLst>
                <a:latin typeface="Times New Roman" pitchFamily="18" charset="0"/>
              </a:rPr>
              <a:t>例</a:t>
            </a:r>
            <a:r>
              <a:rPr lang="en-US" altLang="zh-CN" sz="2400" b="1">
                <a:solidFill>
                  <a:srgbClr val="0000FF"/>
                </a:solidFill>
                <a:effectLst>
                  <a:outerShdw blurRad="38100" dist="38100" dir="2700000" algn="tl">
                    <a:srgbClr val="C0C0C0"/>
                  </a:outerShdw>
                </a:effectLst>
                <a:latin typeface="Times New Roman" pitchFamily="18" charset="0"/>
              </a:rPr>
              <a:t>2.21</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已知                           ，求        的广义</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变换</a:t>
            </a:r>
          </a:p>
        </p:txBody>
      </p:sp>
      <p:graphicFrame>
        <p:nvGraphicFramePr>
          <p:cNvPr id="75778" name="Object 20"/>
          <p:cNvGraphicFramePr>
            <a:graphicFrameLocks noChangeAspect="1"/>
          </p:cNvGraphicFramePr>
          <p:nvPr/>
        </p:nvGraphicFramePr>
        <p:xfrm>
          <a:off x="2339975" y="1557338"/>
          <a:ext cx="1800225" cy="363537"/>
        </p:xfrm>
        <a:graphic>
          <a:graphicData uri="http://schemas.openxmlformats.org/presentationml/2006/ole">
            <mc:AlternateContent xmlns:mc="http://schemas.openxmlformats.org/markup-compatibility/2006">
              <mc:Choice xmlns:v="urn:schemas-microsoft-com:vml" Requires="v">
                <p:oleObj spid="_x0000_s75862" name="Equation" r:id="rId3" imgW="990170" imgH="203112" progId="Equation.DSMT4">
                  <p:embed/>
                </p:oleObj>
              </mc:Choice>
              <mc:Fallback>
                <p:oleObj name="Equation" r:id="rId3" imgW="990170" imgH="203112"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557338"/>
                        <a:ext cx="1800225"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79" name="Object 21"/>
          <p:cNvGraphicFramePr>
            <a:graphicFrameLocks noChangeAspect="1"/>
          </p:cNvGraphicFramePr>
          <p:nvPr/>
        </p:nvGraphicFramePr>
        <p:xfrm>
          <a:off x="4932363" y="1557338"/>
          <a:ext cx="647700" cy="388937"/>
        </p:xfrm>
        <a:graphic>
          <a:graphicData uri="http://schemas.openxmlformats.org/presentationml/2006/ole">
            <mc:AlternateContent xmlns:mc="http://schemas.openxmlformats.org/markup-compatibility/2006">
              <mc:Choice xmlns:v="urn:schemas-microsoft-com:vml" Requires="v">
                <p:oleObj spid="_x0000_s75863" name="Equation" r:id="rId5" imgW="330057" imgH="203112" progId="Equation.DSMT4">
                  <p:embed/>
                </p:oleObj>
              </mc:Choice>
              <mc:Fallback>
                <p:oleObj name="Equation" r:id="rId5" imgW="330057" imgH="203112"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1557338"/>
                        <a:ext cx="6477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0" name="Object 22"/>
          <p:cNvGraphicFramePr>
            <a:graphicFrameLocks noChangeAspect="1"/>
          </p:cNvGraphicFramePr>
          <p:nvPr/>
        </p:nvGraphicFramePr>
        <p:xfrm>
          <a:off x="1692275" y="2060575"/>
          <a:ext cx="1873250" cy="366713"/>
        </p:xfrm>
        <a:graphic>
          <a:graphicData uri="http://schemas.openxmlformats.org/presentationml/2006/ole">
            <mc:AlternateContent xmlns:mc="http://schemas.openxmlformats.org/markup-compatibility/2006">
              <mc:Choice xmlns:v="urn:schemas-microsoft-com:vml" Requires="v">
                <p:oleObj spid="_x0000_s75864" name="Equation" r:id="rId7" imgW="1016000" imgH="203200" progId="Equation.DSMT4">
                  <p:embed/>
                </p:oleObj>
              </mc:Choice>
              <mc:Fallback>
                <p:oleObj name="Equation" r:id="rId7" imgW="1016000" imgH="20320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2060575"/>
                        <a:ext cx="187325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9" name="Rectangle 23"/>
          <p:cNvSpPr>
            <a:spLocks noChangeArrowheads="1"/>
          </p:cNvSpPr>
          <p:nvPr/>
        </p:nvSpPr>
        <p:spPr bwMode="auto">
          <a:xfrm>
            <a:off x="725488" y="2593975"/>
            <a:ext cx="1398587"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solidFill>
                  <a:srgbClr val="0000FF"/>
                </a:solidFill>
                <a:effectLst>
                  <a:outerShdw blurRad="38100" dist="38100" dir="2700000" algn="tl">
                    <a:srgbClr val="C0C0C0"/>
                  </a:outerShdw>
                </a:effectLst>
                <a:latin typeface="Times New Roman" pitchFamily="18" charset="0"/>
              </a:rPr>
              <a:t>解： </a:t>
            </a:r>
          </a:p>
        </p:txBody>
      </p:sp>
      <p:graphicFrame>
        <p:nvGraphicFramePr>
          <p:cNvPr id="75781" name="Object 24"/>
          <p:cNvGraphicFramePr>
            <a:graphicFrameLocks noChangeAspect="1"/>
          </p:cNvGraphicFramePr>
          <p:nvPr/>
        </p:nvGraphicFramePr>
        <p:xfrm>
          <a:off x="1403350" y="2565400"/>
          <a:ext cx="4681538" cy="1412875"/>
        </p:xfrm>
        <a:graphic>
          <a:graphicData uri="http://schemas.openxmlformats.org/presentationml/2006/ole">
            <mc:AlternateContent xmlns:mc="http://schemas.openxmlformats.org/markup-compatibility/2006">
              <mc:Choice xmlns:v="urn:schemas-microsoft-com:vml" Requires="v">
                <p:oleObj spid="_x0000_s75865" name="Equation" r:id="rId9" imgW="2781300" imgH="838200" progId="Equation.DSMT4">
                  <p:embed/>
                </p:oleObj>
              </mc:Choice>
              <mc:Fallback>
                <p:oleObj name="Equation" r:id="rId9" imgW="2781300" imgH="838200" progId="Equation.DSMT4">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2565400"/>
                        <a:ext cx="4681538"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2" name="Object 25"/>
          <p:cNvGraphicFramePr>
            <a:graphicFrameLocks noChangeAspect="1"/>
          </p:cNvGraphicFramePr>
          <p:nvPr/>
        </p:nvGraphicFramePr>
        <p:xfrm>
          <a:off x="1476375" y="3933825"/>
          <a:ext cx="6264275" cy="806450"/>
        </p:xfrm>
        <a:graphic>
          <a:graphicData uri="http://schemas.openxmlformats.org/presentationml/2006/ole">
            <mc:AlternateContent xmlns:mc="http://schemas.openxmlformats.org/markup-compatibility/2006">
              <mc:Choice xmlns:v="urn:schemas-microsoft-com:vml" Requires="v">
                <p:oleObj spid="_x0000_s75866" name="Equation" r:id="rId11" imgW="3073400" imgH="393700" progId="Equation.DSMT4">
                  <p:embed/>
                </p:oleObj>
              </mc:Choice>
              <mc:Fallback>
                <p:oleObj name="Equation" r:id="rId11" imgW="3073400" imgH="3937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3933825"/>
                        <a:ext cx="6264275"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3" name="Object 26"/>
          <p:cNvGraphicFramePr>
            <a:graphicFrameLocks noChangeAspect="1"/>
          </p:cNvGraphicFramePr>
          <p:nvPr/>
        </p:nvGraphicFramePr>
        <p:xfrm>
          <a:off x="2339975" y="4510088"/>
          <a:ext cx="4899025" cy="873125"/>
        </p:xfrm>
        <a:graphic>
          <a:graphicData uri="http://schemas.openxmlformats.org/presentationml/2006/ole">
            <mc:AlternateContent xmlns:mc="http://schemas.openxmlformats.org/markup-compatibility/2006">
              <mc:Choice xmlns:v="urn:schemas-microsoft-com:vml" Requires="v">
                <p:oleObj spid="_x0000_s75867" name="Equation" r:id="rId13" imgW="2349500" imgH="419100" progId="Equation.DSMT4">
                  <p:embed/>
                </p:oleObj>
              </mc:Choice>
              <mc:Fallback>
                <p:oleObj name="Equation" r:id="rId13" imgW="2349500" imgH="419100"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975" y="4510088"/>
                        <a:ext cx="489902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1835150" y="2636838"/>
            <a:ext cx="5616575" cy="1189037"/>
          </a:xfrm>
          <a:prstGeom prst="rect">
            <a:avLst/>
          </a:prstGeom>
          <a:noFill/>
          <a:ln w="9525">
            <a:noFill/>
            <a:miter lim="800000"/>
            <a:headEnd/>
            <a:tailEnd/>
          </a:ln>
          <a:effectLst/>
        </p:spPr>
        <p:txBody>
          <a:bodyPr>
            <a:spAutoFit/>
          </a:bodyPr>
          <a:lstStyle/>
          <a:p>
            <a:pPr algn="ctr" eaLnBrk="1" hangingPunct="1">
              <a:defRPr/>
            </a:pPr>
            <a:r>
              <a:rPr lang="en-US" altLang="zh-CN" sz="7200" b="1">
                <a:solidFill>
                  <a:srgbClr val="0033CC"/>
                </a:solidFill>
                <a:effectLst>
                  <a:outerShdw blurRad="38100" dist="38100" dir="2700000" algn="tl">
                    <a:srgbClr val="C0C0C0"/>
                  </a:outerShdw>
                </a:effectLst>
                <a:latin typeface="Times New Roman" pitchFamily="18" charset="0"/>
                <a:ea typeface="隶书" pitchFamily="49" charset="-122"/>
              </a:rPr>
              <a:t>·</a:t>
            </a:r>
            <a:r>
              <a:rPr lang="zh-CN" altLang="en-US" sz="7200" b="1">
                <a:solidFill>
                  <a:srgbClr val="0033CC"/>
                </a:solidFill>
                <a:effectLst>
                  <a:outerShdw blurRad="38100" dist="38100" dir="2700000" algn="tl">
                    <a:srgbClr val="C0C0C0"/>
                  </a:outerShdw>
                </a:effectLst>
                <a:latin typeface="Times New Roman" pitchFamily="18" charset="0"/>
                <a:ea typeface="隶书" pitchFamily="49" charset="-122"/>
              </a:rPr>
              <a:t>本章结束</a:t>
            </a:r>
            <a:r>
              <a:rPr lang="en-US" altLang="zh-CN" sz="7200" b="1">
                <a:solidFill>
                  <a:srgbClr val="0033CC"/>
                </a:solidFill>
                <a:effectLst>
                  <a:outerShdw blurRad="38100" dist="38100" dir="2700000" algn="tl">
                    <a:srgbClr val="C0C0C0"/>
                  </a:outerShdw>
                </a:effectLst>
                <a:latin typeface="Times New Roman" pitchFamily="18" charset="0"/>
                <a:ea typeface="隶书" pitchFamily="49" charset="-122"/>
              </a:rPr>
              <a:t>·</a:t>
            </a:r>
          </a:p>
        </p:txBody>
      </p:sp>
    </p:spTree>
  </p:cSld>
  <p:clrMapOvr>
    <a:masterClrMapping/>
  </p:clrMapOvr>
  <p:transition>
    <p:split orient="ver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26"/>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zh-CN" altLang="en-US"/>
          </a:p>
        </p:txBody>
      </p:sp>
      <p:sp>
        <p:nvSpPr>
          <p:cNvPr id="35870" name="Text Box 30"/>
          <p:cNvSpPr txBox="1">
            <a:spLocks noChangeArrowheads="1"/>
          </p:cNvSpPr>
          <p:nvPr/>
        </p:nvSpPr>
        <p:spPr bwMode="auto">
          <a:xfrm>
            <a:off x="3132138" y="4941888"/>
            <a:ext cx="2735262"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图</a:t>
            </a:r>
            <a:r>
              <a:rPr kumimoji="1" lang="en-US" altLang="zh-CN" sz="2000" b="1">
                <a:effectLst>
                  <a:outerShdw blurRad="38100" dist="38100" dir="2700000" algn="tl">
                    <a:srgbClr val="C0C0C0"/>
                  </a:outerShdw>
                </a:effectLst>
                <a:latin typeface="Times New Roman" pitchFamily="18" charset="0"/>
              </a:rPr>
              <a:t>2.5 </a:t>
            </a:r>
            <a:r>
              <a:rPr kumimoji="1" lang="zh-CN" altLang="en-US" sz="2000" b="1">
                <a:effectLst>
                  <a:outerShdw blurRad="38100" dist="38100" dir="2700000" algn="tl">
                    <a:srgbClr val="C0C0C0"/>
                  </a:outerShdw>
                </a:effectLst>
                <a:latin typeface="Times New Roman" pitchFamily="18" charset="0"/>
              </a:rPr>
              <a:t>频谱图</a:t>
            </a:r>
          </a:p>
        </p:txBody>
      </p:sp>
      <p:sp>
        <p:nvSpPr>
          <p:cNvPr id="35879" name="Text Box 39"/>
          <p:cNvSpPr txBox="1">
            <a:spLocks noChangeArrowheads="1"/>
          </p:cNvSpPr>
          <p:nvPr/>
        </p:nvSpPr>
        <p:spPr bwMode="auto">
          <a:xfrm>
            <a:off x="879475" y="5537200"/>
            <a:ext cx="5421313" cy="457200"/>
          </a:xfrm>
          <a:prstGeom prst="rect">
            <a:avLst/>
          </a:prstGeom>
          <a:noFill/>
          <a:ln w="9525">
            <a:noFill/>
            <a:miter lim="800000"/>
            <a:headEnd/>
            <a:tailEnd/>
          </a:ln>
          <a:effectLst/>
        </p:spPr>
        <p:txBody>
          <a:bodyPr>
            <a:spAutoFit/>
          </a:bodyPr>
          <a:lstStyle/>
          <a:p>
            <a:pPr eaLnBrk="1" hangingPunct="1">
              <a:defRPr/>
            </a:pPr>
            <a:r>
              <a:rPr kumimoji="1" lang="zh-CN" altLang="en-US" sz="2400" b="1">
                <a:solidFill>
                  <a:srgbClr val="BE2C14"/>
                </a:solidFill>
                <a:effectLst>
                  <a:outerShdw blurRad="38100" dist="38100" dir="2700000" algn="tl">
                    <a:srgbClr val="C0C0C0"/>
                  </a:outerShdw>
                </a:effectLst>
                <a:latin typeface="Times New Roman" pitchFamily="18" charset="0"/>
              </a:rPr>
              <a:t>问题：</a:t>
            </a:r>
            <a:r>
              <a:rPr kumimoji="1" lang="zh-CN" altLang="en-US" sz="2400" b="1">
                <a:solidFill>
                  <a:srgbClr val="0033CC"/>
                </a:solidFill>
                <a:effectLst>
                  <a:outerShdw blurRad="38100" dist="38100" dir="2700000" algn="tl">
                    <a:srgbClr val="C0C0C0"/>
                  </a:outerShdw>
                </a:effectLst>
                <a:latin typeface="Times New Roman" pitchFamily="18" charset="0"/>
              </a:rPr>
              <a:t>如何选择采样周期 </a:t>
            </a:r>
            <a:r>
              <a:rPr kumimoji="1" lang="en-US" altLang="zh-CN" sz="2400" b="1" i="1">
                <a:solidFill>
                  <a:srgbClr val="0033CC"/>
                </a:solidFill>
                <a:effectLst>
                  <a:outerShdw blurRad="38100" dist="38100" dir="2700000" algn="tl">
                    <a:srgbClr val="C0C0C0"/>
                  </a:outerShdw>
                </a:effectLst>
                <a:latin typeface="Times New Roman" pitchFamily="18" charset="0"/>
              </a:rPr>
              <a:t>T </a:t>
            </a:r>
            <a:r>
              <a:rPr kumimoji="1" lang="en-US" altLang="zh-CN" sz="2400" b="1">
                <a:solidFill>
                  <a:srgbClr val="0033CC"/>
                </a:solidFill>
                <a:effectLst>
                  <a:outerShdw blurRad="38100" dist="38100" dir="2700000" algn="tl">
                    <a:srgbClr val="C0C0C0"/>
                  </a:outerShdw>
                </a:effectLst>
                <a:latin typeface="Times New Roman" pitchFamily="18" charset="0"/>
              </a:rPr>
              <a:t>?</a:t>
            </a:r>
          </a:p>
        </p:txBody>
      </p:sp>
      <p:grpSp>
        <p:nvGrpSpPr>
          <p:cNvPr id="9226" name="Group 47"/>
          <p:cNvGrpSpPr>
            <a:grpSpLocks/>
          </p:cNvGrpSpPr>
          <p:nvPr/>
        </p:nvGrpSpPr>
        <p:grpSpPr bwMode="auto">
          <a:xfrm>
            <a:off x="755650" y="1196975"/>
            <a:ext cx="8388350" cy="3616325"/>
            <a:chOff x="476" y="754"/>
            <a:chExt cx="5284" cy="2278"/>
          </a:xfrm>
        </p:grpSpPr>
        <p:pic>
          <p:nvPicPr>
            <p:cNvPr id="9228" name="Picture 20"/>
            <p:cNvPicPr>
              <a:picLocks noChangeAspect="1" noChangeArrowheads="1"/>
            </p:cNvPicPr>
            <p:nvPr/>
          </p:nvPicPr>
          <p:blipFill>
            <a:blip r:embed="rId4" cstate="print"/>
            <a:srcRect/>
            <a:stretch>
              <a:fillRect/>
            </a:stretch>
          </p:blipFill>
          <p:spPr bwMode="auto">
            <a:xfrm>
              <a:off x="839" y="1480"/>
              <a:ext cx="3991" cy="1074"/>
            </a:xfrm>
            <a:prstGeom prst="rect">
              <a:avLst/>
            </a:prstGeom>
            <a:noFill/>
            <a:ln w="9525">
              <a:noFill/>
              <a:miter lim="800000"/>
              <a:headEnd/>
              <a:tailEnd/>
            </a:ln>
          </p:spPr>
        </p:pic>
        <p:sp>
          <p:nvSpPr>
            <p:cNvPr id="35861" name="Text Box 21"/>
            <p:cNvSpPr txBox="1">
              <a:spLocks noChangeArrowheads="1"/>
            </p:cNvSpPr>
            <p:nvPr/>
          </p:nvSpPr>
          <p:spPr bwMode="auto">
            <a:xfrm>
              <a:off x="929" y="2574"/>
              <a:ext cx="1860" cy="231"/>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(a)                —</a:t>
              </a:r>
              <a:r>
                <a:rPr lang="zh-CN" altLang="en-US" b="1">
                  <a:effectLst>
                    <a:outerShdw blurRad="38100" dist="38100" dir="2700000" algn="tl">
                      <a:srgbClr val="C0C0C0"/>
                    </a:outerShdw>
                  </a:effectLst>
                  <a:latin typeface="Times New Roman" pitchFamily="18" charset="0"/>
                </a:rPr>
                <a:t>频谱 </a:t>
              </a:r>
            </a:p>
          </p:txBody>
        </p:sp>
        <p:graphicFrame>
          <p:nvGraphicFramePr>
            <p:cNvPr id="9218" name="Object 22"/>
            <p:cNvGraphicFramePr>
              <a:graphicFrameLocks noChangeAspect="1"/>
            </p:cNvGraphicFramePr>
            <p:nvPr/>
          </p:nvGraphicFramePr>
          <p:xfrm>
            <a:off x="1220" y="2604"/>
            <a:ext cx="453" cy="202"/>
          </p:xfrm>
          <a:graphic>
            <a:graphicData uri="http://schemas.openxmlformats.org/presentationml/2006/ole">
              <mc:AlternateContent xmlns:mc="http://schemas.openxmlformats.org/markup-compatibility/2006">
                <mc:Choice xmlns:v="urn:schemas-microsoft-com:vml" Requires="v">
                  <p:oleObj spid="_x0000_s9288" name="Equation" r:id="rId5" imgW="444307" imgH="203112" progId="Equation.DSMT4">
                    <p:embed/>
                  </p:oleObj>
                </mc:Choice>
                <mc:Fallback>
                  <p:oleObj name="Equation" r:id="rId5" imgW="444307" imgH="203112"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 y="2604"/>
                          <a:ext cx="453"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63" name="Text Box 23"/>
            <p:cNvSpPr txBox="1">
              <a:spLocks noChangeArrowheads="1"/>
            </p:cNvSpPr>
            <p:nvPr/>
          </p:nvSpPr>
          <p:spPr bwMode="auto">
            <a:xfrm>
              <a:off x="2970" y="2580"/>
              <a:ext cx="2223" cy="231"/>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b="1">
                  <a:effectLst>
                    <a:outerShdw blurRad="38100" dist="38100" dir="2700000" algn="tl">
                      <a:srgbClr val="C0C0C0"/>
                    </a:outerShdw>
                  </a:effectLst>
                  <a:latin typeface="Times New Roman" pitchFamily="18" charset="0"/>
                </a:rPr>
                <a:t> (b)                —</a:t>
              </a:r>
              <a:r>
                <a:rPr lang="zh-CN" altLang="en-US" b="1">
                  <a:effectLst>
                    <a:outerShdw blurRad="38100" dist="38100" dir="2700000" algn="tl">
                      <a:srgbClr val="C0C0C0"/>
                    </a:outerShdw>
                  </a:effectLst>
                  <a:latin typeface="Times New Roman" pitchFamily="18" charset="0"/>
                </a:rPr>
                <a:t>频谱 </a:t>
              </a:r>
            </a:p>
          </p:txBody>
        </p:sp>
        <p:graphicFrame>
          <p:nvGraphicFramePr>
            <p:cNvPr id="9219" name="Object 24"/>
            <p:cNvGraphicFramePr>
              <a:graphicFrameLocks noChangeAspect="1"/>
            </p:cNvGraphicFramePr>
            <p:nvPr/>
          </p:nvGraphicFramePr>
          <p:xfrm>
            <a:off x="3254" y="2581"/>
            <a:ext cx="499" cy="226"/>
          </p:xfrm>
          <a:graphic>
            <a:graphicData uri="http://schemas.openxmlformats.org/presentationml/2006/ole">
              <mc:AlternateContent xmlns:mc="http://schemas.openxmlformats.org/markup-compatibility/2006">
                <mc:Choice xmlns:v="urn:schemas-microsoft-com:vml" Requires="v">
                  <p:oleObj spid="_x0000_s9289" name="Equation" r:id="rId7" imgW="508000" imgH="228600" progId="Equation.DSMT4">
                    <p:embed/>
                  </p:oleObj>
                </mc:Choice>
                <mc:Fallback>
                  <p:oleObj name="Equation" r:id="rId7" imgW="508000" imgH="228600"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4" y="2581"/>
                          <a:ext cx="499"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25"/>
            <p:cNvGraphicFramePr>
              <a:graphicFrameLocks noChangeAspect="1"/>
            </p:cNvGraphicFramePr>
            <p:nvPr/>
          </p:nvGraphicFramePr>
          <p:xfrm>
            <a:off x="476" y="799"/>
            <a:ext cx="1859" cy="420"/>
          </p:xfrm>
          <a:graphic>
            <a:graphicData uri="http://schemas.openxmlformats.org/presentationml/2006/ole">
              <mc:AlternateContent xmlns:mc="http://schemas.openxmlformats.org/markup-compatibility/2006">
                <mc:Choice xmlns:v="urn:schemas-microsoft-com:vml" Requires="v">
                  <p:oleObj spid="_x0000_s9290" name="Equation" r:id="rId9" imgW="1473200" imgH="330200" progId="Equation.DSMT4">
                    <p:embed/>
                  </p:oleObj>
                </mc:Choice>
                <mc:Fallback>
                  <p:oleObj name="Equation" r:id="rId9" imgW="1473200" imgH="3302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 y="799"/>
                          <a:ext cx="1859" cy="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27"/>
            <p:cNvGraphicFramePr>
              <a:graphicFrameLocks noChangeAspect="1"/>
            </p:cNvGraphicFramePr>
            <p:nvPr/>
          </p:nvGraphicFramePr>
          <p:xfrm>
            <a:off x="2608" y="754"/>
            <a:ext cx="2268" cy="520"/>
          </p:xfrm>
          <a:graphic>
            <a:graphicData uri="http://schemas.openxmlformats.org/presentationml/2006/ole">
              <mc:AlternateContent xmlns:mc="http://schemas.openxmlformats.org/markup-compatibility/2006">
                <mc:Choice xmlns:v="urn:schemas-microsoft-com:vml" Requires="v">
                  <p:oleObj spid="_x0000_s9291" name="Equation" r:id="rId11" imgW="1866900" imgH="431800" progId="Equation.DSMT4">
                    <p:embed/>
                  </p:oleObj>
                </mc:Choice>
                <mc:Fallback>
                  <p:oleObj name="Equation" r:id="rId11" imgW="1866900" imgH="43180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8" y="754"/>
                          <a:ext cx="2268"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1" name="Line 28"/>
            <p:cNvSpPr>
              <a:spLocks noChangeShapeType="1"/>
            </p:cNvSpPr>
            <p:nvPr/>
          </p:nvSpPr>
          <p:spPr bwMode="auto">
            <a:xfrm>
              <a:off x="884" y="1207"/>
              <a:ext cx="363" cy="590"/>
            </a:xfrm>
            <a:prstGeom prst="line">
              <a:avLst/>
            </a:prstGeom>
            <a:noFill/>
            <a:ln w="9525">
              <a:solidFill>
                <a:srgbClr val="0033CC"/>
              </a:solidFill>
              <a:round/>
              <a:headEnd/>
              <a:tailEnd type="triangle" w="med" len="med"/>
            </a:ln>
          </p:spPr>
          <p:txBody>
            <a:bodyPr/>
            <a:lstStyle/>
            <a:p>
              <a:endParaRPr lang="zh-CN" altLang="en-US"/>
            </a:p>
          </p:txBody>
        </p:sp>
        <p:sp>
          <p:nvSpPr>
            <p:cNvPr id="9232" name="Line 29"/>
            <p:cNvSpPr>
              <a:spLocks noChangeShapeType="1"/>
            </p:cNvSpPr>
            <p:nvPr/>
          </p:nvSpPr>
          <p:spPr bwMode="auto">
            <a:xfrm>
              <a:off x="2925" y="1117"/>
              <a:ext cx="182" cy="635"/>
            </a:xfrm>
            <a:prstGeom prst="line">
              <a:avLst/>
            </a:prstGeom>
            <a:noFill/>
            <a:ln w="9525">
              <a:solidFill>
                <a:srgbClr val="0033CC"/>
              </a:solidFill>
              <a:round/>
              <a:headEnd/>
              <a:tailEnd type="triangle" w="med" len="med"/>
            </a:ln>
          </p:spPr>
          <p:txBody>
            <a:bodyPr/>
            <a:lstStyle/>
            <a:p>
              <a:endParaRPr lang="zh-CN" altLang="en-US"/>
            </a:p>
          </p:txBody>
        </p:sp>
        <p:graphicFrame>
          <p:nvGraphicFramePr>
            <p:cNvPr id="9222" name="Object 31"/>
            <p:cNvGraphicFramePr>
              <a:graphicFrameLocks noChangeAspect="1"/>
            </p:cNvGraphicFramePr>
            <p:nvPr/>
          </p:nvGraphicFramePr>
          <p:xfrm>
            <a:off x="4059" y="1344"/>
            <a:ext cx="545" cy="392"/>
          </p:xfrm>
          <a:graphic>
            <a:graphicData uri="http://schemas.openxmlformats.org/presentationml/2006/ole">
              <mc:AlternateContent xmlns:mc="http://schemas.openxmlformats.org/markup-compatibility/2006">
                <mc:Choice xmlns:v="urn:schemas-microsoft-com:vml" Requires="v">
                  <p:oleObj spid="_x0000_s9292" name="Equation" r:id="rId13" imgW="545863" imgH="393529" progId="Equation.DSMT4">
                    <p:embed/>
                  </p:oleObj>
                </mc:Choice>
                <mc:Fallback>
                  <p:oleObj name="Equation" r:id="rId13" imgW="545863" imgH="393529"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59" y="1344"/>
                          <a:ext cx="545"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3" name="Line 32"/>
            <p:cNvSpPr>
              <a:spLocks noChangeShapeType="1"/>
            </p:cNvSpPr>
            <p:nvPr/>
          </p:nvSpPr>
          <p:spPr bwMode="auto">
            <a:xfrm flipH="1">
              <a:off x="3787" y="1661"/>
              <a:ext cx="363" cy="681"/>
            </a:xfrm>
            <a:prstGeom prst="line">
              <a:avLst/>
            </a:prstGeom>
            <a:noFill/>
            <a:ln w="9525">
              <a:solidFill>
                <a:srgbClr val="FF0000"/>
              </a:solidFill>
              <a:round/>
              <a:headEnd/>
              <a:tailEnd type="triangle" w="med" len="med"/>
            </a:ln>
          </p:spPr>
          <p:txBody>
            <a:bodyPr/>
            <a:lstStyle/>
            <a:p>
              <a:endParaRPr lang="zh-CN" altLang="en-US"/>
            </a:p>
          </p:txBody>
        </p:sp>
        <p:sp>
          <p:nvSpPr>
            <p:cNvPr id="35873" name="Text Box 33"/>
            <p:cNvSpPr txBox="1">
              <a:spLocks noChangeArrowheads="1"/>
            </p:cNvSpPr>
            <p:nvPr/>
          </p:nvSpPr>
          <p:spPr bwMode="auto">
            <a:xfrm>
              <a:off x="1098" y="2782"/>
              <a:ext cx="921" cy="250"/>
            </a:xfrm>
            <a:prstGeom prst="rect">
              <a:avLst/>
            </a:prstGeom>
            <a:noFill/>
            <a:ln w="9525">
              <a:noFill/>
              <a:miter lim="800000"/>
              <a:headEnd/>
              <a:tailEnd/>
            </a:ln>
            <a:effectLst/>
          </p:spPr>
          <p:txBody>
            <a:bodyPr wrap="none">
              <a:spAutoFit/>
            </a:bodyPr>
            <a:lstStyle/>
            <a:p>
              <a:pPr eaLnBrk="1" hangingPunct="1">
                <a:defRPr/>
              </a:pPr>
              <a:r>
                <a:rPr kumimoji="1" lang="zh-CN" altLang="en-US" sz="2000" b="1">
                  <a:solidFill>
                    <a:schemeClr val="accent2"/>
                  </a:solidFill>
                  <a:effectLst>
                    <a:outerShdw blurRad="38100" dist="38100" dir="2700000" algn="tl">
                      <a:srgbClr val="C0C0C0"/>
                    </a:outerShdw>
                  </a:effectLst>
                  <a:latin typeface="Times New Roman" pitchFamily="18" charset="0"/>
                </a:rPr>
                <a:t>非周期频谱</a:t>
              </a:r>
            </a:p>
          </p:txBody>
        </p:sp>
        <p:sp>
          <p:nvSpPr>
            <p:cNvPr id="35874" name="Text Box 34"/>
            <p:cNvSpPr txBox="1">
              <a:spLocks noChangeArrowheads="1"/>
            </p:cNvSpPr>
            <p:nvPr/>
          </p:nvSpPr>
          <p:spPr bwMode="auto">
            <a:xfrm>
              <a:off x="3243" y="2750"/>
              <a:ext cx="760" cy="250"/>
            </a:xfrm>
            <a:prstGeom prst="rect">
              <a:avLst/>
            </a:prstGeom>
            <a:noFill/>
            <a:ln w="9525">
              <a:noFill/>
              <a:miter lim="800000"/>
              <a:headEnd/>
              <a:tailEnd/>
            </a:ln>
            <a:effectLst/>
          </p:spPr>
          <p:txBody>
            <a:bodyPr wrap="none">
              <a:spAutoFit/>
            </a:bodyPr>
            <a:lstStyle/>
            <a:p>
              <a:pPr eaLnBrk="1" hangingPunct="1">
                <a:defRPr/>
              </a:pPr>
              <a:r>
                <a:rPr kumimoji="1" lang="zh-CN" altLang="en-US" sz="2000" b="1">
                  <a:solidFill>
                    <a:schemeClr val="accent2"/>
                  </a:solidFill>
                  <a:effectLst>
                    <a:outerShdw blurRad="38100" dist="38100" dir="2700000" algn="tl">
                      <a:srgbClr val="C0C0C0"/>
                    </a:outerShdw>
                  </a:effectLst>
                  <a:latin typeface="Times New Roman" pitchFamily="18" charset="0"/>
                </a:rPr>
                <a:t>周期频谱</a:t>
              </a:r>
            </a:p>
          </p:txBody>
        </p:sp>
        <p:sp>
          <p:nvSpPr>
            <p:cNvPr id="35875" name="Text Box 35"/>
            <p:cNvSpPr txBox="1">
              <a:spLocks noChangeArrowheads="1"/>
            </p:cNvSpPr>
            <p:nvPr/>
          </p:nvSpPr>
          <p:spPr bwMode="auto">
            <a:xfrm>
              <a:off x="2459" y="2572"/>
              <a:ext cx="829" cy="231"/>
            </a:xfrm>
            <a:prstGeom prst="rect">
              <a:avLst/>
            </a:prstGeom>
            <a:noFill/>
            <a:ln w="9525">
              <a:noFill/>
              <a:miter lim="800000"/>
              <a:headEnd/>
              <a:tailEnd/>
            </a:ln>
            <a:effectLst/>
          </p:spPr>
          <p:txBody>
            <a:bodyPr>
              <a:spAutoFit/>
            </a:bodyPr>
            <a:lstStyle/>
            <a:p>
              <a:pPr eaLnBrk="1" hangingPunct="1">
                <a:defRPr/>
              </a:pPr>
              <a:r>
                <a:rPr kumimoji="1" lang="zh-CN" altLang="en-US" b="1">
                  <a:solidFill>
                    <a:srgbClr val="BE2C14"/>
                  </a:solidFill>
                  <a:effectLst>
                    <a:outerShdw blurRad="38100" dist="38100" dir="2700000" algn="tl">
                      <a:srgbClr val="C0C0C0"/>
                    </a:outerShdw>
                  </a:effectLst>
                  <a:latin typeface="Times New Roman" pitchFamily="18" charset="0"/>
                </a:rPr>
                <a:t>主频谱</a:t>
              </a:r>
            </a:p>
          </p:txBody>
        </p:sp>
        <p:sp>
          <p:nvSpPr>
            <p:cNvPr id="9237" name="Line 36"/>
            <p:cNvSpPr>
              <a:spLocks noChangeShapeType="1"/>
            </p:cNvSpPr>
            <p:nvPr/>
          </p:nvSpPr>
          <p:spPr bwMode="auto">
            <a:xfrm flipV="1">
              <a:off x="2744" y="2115"/>
              <a:ext cx="363" cy="499"/>
            </a:xfrm>
            <a:prstGeom prst="line">
              <a:avLst/>
            </a:prstGeom>
            <a:noFill/>
            <a:ln w="9525">
              <a:solidFill>
                <a:srgbClr val="BE2C14"/>
              </a:solidFill>
              <a:round/>
              <a:headEnd/>
              <a:tailEnd type="triangle" w="med" len="med"/>
            </a:ln>
          </p:spPr>
          <p:txBody>
            <a:bodyPr/>
            <a:lstStyle/>
            <a:p>
              <a:endParaRPr lang="zh-CN" altLang="en-US"/>
            </a:p>
          </p:txBody>
        </p:sp>
        <p:sp>
          <p:nvSpPr>
            <p:cNvPr id="35877" name="Text Box 37"/>
            <p:cNvSpPr txBox="1">
              <a:spLocks noChangeArrowheads="1"/>
            </p:cNvSpPr>
            <p:nvPr/>
          </p:nvSpPr>
          <p:spPr bwMode="auto">
            <a:xfrm>
              <a:off x="4636" y="1785"/>
              <a:ext cx="1124" cy="250"/>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BE2C14"/>
                  </a:solidFill>
                  <a:effectLst>
                    <a:outerShdw blurRad="38100" dist="38100" dir="2700000" algn="tl">
                      <a:srgbClr val="C0C0C0"/>
                    </a:outerShdw>
                  </a:effectLst>
                  <a:latin typeface="Times New Roman" pitchFamily="18" charset="0"/>
                </a:rPr>
                <a:t>附加频谱</a:t>
              </a:r>
            </a:p>
          </p:txBody>
        </p:sp>
        <p:sp>
          <p:nvSpPr>
            <p:cNvPr id="9239" name="Line 38"/>
            <p:cNvSpPr>
              <a:spLocks noChangeShapeType="1"/>
            </p:cNvSpPr>
            <p:nvPr/>
          </p:nvSpPr>
          <p:spPr bwMode="auto">
            <a:xfrm flipH="1">
              <a:off x="4422" y="1933"/>
              <a:ext cx="272" cy="136"/>
            </a:xfrm>
            <a:prstGeom prst="line">
              <a:avLst/>
            </a:prstGeom>
            <a:noFill/>
            <a:ln w="9525">
              <a:solidFill>
                <a:srgbClr val="BE2C14"/>
              </a:solidFill>
              <a:round/>
              <a:headEnd/>
              <a:tailEnd type="triangle" w="med" len="med"/>
            </a:ln>
          </p:spPr>
          <p:txBody>
            <a:bodyPr/>
            <a:lstStyle/>
            <a:p>
              <a:endParaRPr lang="zh-CN" altLang="en-US"/>
            </a:p>
          </p:txBody>
        </p:sp>
        <p:sp>
          <p:nvSpPr>
            <p:cNvPr id="35880" name="Text Box 40"/>
            <p:cNvSpPr txBox="1">
              <a:spLocks noChangeArrowheads="1"/>
            </p:cNvSpPr>
            <p:nvPr/>
          </p:nvSpPr>
          <p:spPr bwMode="auto">
            <a:xfrm>
              <a:off x="3107" y="1253"/>
              <a:ext cx="1148" cy="212"/>
            </a:xfrm>
            <a:prstGeom prst="rect">
              <a:avLst/>
            </a:prstGeom>
            <a:noFill/>
            <a:ln w="9525">
              <a:noFill/>
              <a:miter lim="800000"/>
              <a:headEnd/>
              <a:tailEnd/>
            </a:ln>
            <a:effectLst/>
          </p:spPr>
          <p:txBody>
            <a:bodyPr wrap="none">
              <a:spAutoFit/>
            </a:bodyPr>
            <a:lstStyle/>
            <a:p>
              <a:pPr eaLnBrk="1" hangingPunct="1">
                <a:defRPr/>
              </a:pPr>
              <a:r>
                <a:rPr kumimoji="1" lang="zh-CN" altLang="en-US" sz="1600" b="1">
                  <a:solidFill>
                    <a:srgbClr val="1E86B4"/>
                  </a:solidFill>
                  <a:effectLst>
                    <a:outerShdw blurRad="38100" dist="38100" dir="2700000" algn="tl">
                      <a:srgbClr val="C0C0C0"/>
                    </a:outerShdw>
                  </a:effectLst>
                  <a:latin typeface="Times New Roman" pitchFamily="18" charset="0"/>
                </a:rPr>
                <a:t>频谱幅值发生变化</a:t>
              </a:r>
            </a:p>
          </p:txBody>
        </p:sp>
        <p:sp>
          <p:nvSpPr>
            <p:cNvPr id="9241" name="Line 41"/>
            <p:cNvSpPr>
              <a:spLocks noChangeShapeType="1"/>
            </p:cNvSpPr>
            <p:nvPr/>
          </p:nvSpPr>
          <p:spPr bwMode="auto">
            <a:xfrm flipH="1">
              <a:off x="3379" y="1480"/>
              <a:ext cx="227" cy="181"/>
            </a:xfrm>
            <a:prstGeom prst="line">
              <a:avLst/>
            </a:prstGeom>
            <a:noFill/>
            <a:ln w="9525">
              <a:solidFill>
                <a:srgbClr val="FF0000"/>
              </a:solidFill>
              <a:round/>
              <a:headEnd/>
              <a:tailEnd type="triangle" w="med" len="med"/>
            </a:ln>
          </p:spPr>
          <p:txBody>
            <a:bodyPr/>
            <a:lstStyle/>
            <a:p>
              <a:endParaRPr lang="zh-CN" altLang="en-US"/>
            </a:p>
          </p:txBody>
        </p:sp>
        <p:sp>
          <p:nvSpPr>
            <p:cNvPr id="9242" name="Line 42"/>
            <p:cNvSpPr>
              <a:spLocks noChangeShapeType="1"/>
            </p:cNvSpPr>
            <p:nvPr/>
          </p:nvSpPr>
          <p:spPr bwMode="auto">
            <a:xfrm>
              <a:off x="3288" y="1249"/>
              <a:ext cx="272" cy="0"/>
            </a:xfrm>
            <a:prstGeom prst="line">
              <a:avLst/>
            </a:prstGeom>
            <a:noFill/>
            <a:ln w="9525">
              <a:solidFill>
                <a:srgbClr val="FF0000"/>
              </a:solidFill>
              <a:round/>
              <a:headEnd/>
              <a:tailEnd/>
            </a:ln>
          </p:spPr>
          <p:txBody>
            <a:bodyPr/>
            <a:lstStyle/>
            <a:p>
              <a:endParaRPr lang="zh-CN" altLang="en-US"/>
            </a:p>
          </p:txBody>
        </p:sp>
        <p:sp>
          <p:nvSpPr>
            <p:cNvPr id="9243" name="Line 43"/>
            <p:cNvSpPr>
              <a:spLocks noChangeShapeType="1"/>
            </p:cNvSpPr>
            <p:nvPr/>
          </p:nvSpPr>
          <p:spPr bwMode="auto">
            <a:xfrm>
              <a:off x="1474" y="1570"/>
              <a:ext cx="0" cy="136"/>
            </a:xfrm>
            <a:prstGeom prst="line">
              <a:avLst/>
            </a:prstGeom>
            <a:noFill/>
            <a:ln w="9525">
              <a:solidFill>
                <a:schemeClr val="tx1"/>
              </a:solidFill>
              <a:round/>
              <a:headEnd/>
              <a:tailEnd/>
            </a:ln>
          </p:spPr>
          <p:txBody>
            <a:bodyPr/>
            <a:lstStyle/>
            <a:p>
              <a:endParaRPr lang="zh-CN" altLang="en-US"/>
            </a:p>
          </p:txBody>
        </p:sp>
        <p:sp>
          <p:nvSpPr>
            <p:cNvPr id="9244" name="Line 44"/>
            <p:cNvSpPr>
              <a:spLocks noChangeShapeType="1"/>
            </p:cNvSpPr>
            <p:nvPr/>
          </p:nvSpPr>
          <p:spPr bwMode="auto">
            <a:xfrm>
              <a:off x="1882" y="1570"/>
              <a:ext cx="0" cy="136"/>
            </a:xfrm>
            <a:prstGeom prst="line">
              <a:avLst/>
            </a:prstGeom>
            <a:noFill/>
            <a:ln w="9525">
              <a:solidFill>
                <a:schemeClr val="tx1"/>
              </a:solidFill>
              <a:round/>
              <a:headEnd/>
              <a:tailEnd/>
            </a:ln>
          </p:spPr>
          <p:txBody>
            <a:bodyPr/>
            <a:lstStyle/>
            <a:p>
              <a:endParaRPr lang="zh-CN" altLang="en-US"/>
            </a:p>
          </p:txBody>
        </p:sp>
        <p:sp>
          <p:nvSpPr>
            <p:cNvPr id="9245" name="Line 45"/>
            <p:cNvSpPr>
              <a:spLocks noChangeShapeType="1"/>
            </p:cNvSpPr>
            <p:nvPr/>
          </p:nvSpPr>
          <p:spPr bwMode="auto">
            <a:xfrm>
              <a:off x="2653" y="1525"/>
              <a:ext cx="0" cy="136"/>
            </a:xfrm>
            <a:prstGeom prst="line">
              <a:avLst/>
            </a:prstGeom>
            <a:noFill/>
            <a:ln w="9525">
              <a:solidFill>
                <a:schemeClr val="tx1"/>
              </a:solidFill>
              <a:round/>
              <a:headEnd/>
              <a:tailEnd/>
            </a:ln>
          </p:spPr>
          <p:txBody>
            <a:bodyPr/>
            <a:lstStyle/>
            <a:p>
              <a:endParaRPr lang="zh-CN" altLang="en-US"/>
            </a:p>
          </p:txBody>
        </p:sp>
        <p:sp>
          <p:nvSpPr>
            <p:cNvPr id="9246" name="Line 46"/>
            <p:cNvSpPr>
              <a:spLocks noChangeShapeType="1"/>
            </p:cNvSpPr>
            <p:nvPr/>
          </p:nvSpPr>
          <p:spPr bwMode="auto">
            <a:xfrm>
              <a:off x="3107" y="1525"/>
              <a:ext cx="0" cy="136"/>
            </a:xfrm>
            <a:prstGeom prst="line">
              <a:avLst/>
            </a:prstGeom>
            <a:noFill/>
            <a:ln w="9525">
              <a:solidFill>
                <a:schemeClr val="tx1"/>
              </a:solidFill>
              <a:round/>
              <a:headEnd/>
              <a:tailEnd/>
            </a:ln>
          </p:spPr>
          <p:txBody>
            <a:bodyPr/>
            <a:lstStyle/>
            <a:p>
              <a:endParaRPr lang="zh-CN" altLang="en-US"/>
            </a:p>
          </p:txBody>
        </p:sp>
      </p:grpSp>
      <p:sp>
        <p:nvSpPr>
          <p:cNvPr id="35888" name="Rectangle 48"/>
          <p:cNvSpPr>
            <a:spLocks noChangeArrowheads="1"/>
          </p:cNvSpPr>
          <p:nvPr/>
        </p:nvSpPr>
        <p:spPr bwMode="auto">
          <a:xfrm>
            <a:off x="900113" y="2420938"/>
            <a:ext cx="596900" cy="396875"/>
          </a:xfrm>
          <a:prstGeom prst="rect">
            <a:avLst/>
          </a:prstGeom>
          <a:noFill/>
          <a:ln w="9525">
            <a:noFill/>
            <a:miter lim="800000"/>
            <a:headEnd/>
            <a:tailEnd/>
          </a:ln>
          <a:effectLst/>
        </p:spPr>
        <p:txBody>
          <a:bodyPr wrap="none">
            <a:spAutoFit/>
          </a:bodyPr>
          <a:lstStyle/>
          <a:p>
            <a:pPr>
              <a:defRPr/>
            </a:pPr>
            <a:r>
              <a:rPr kumimoji="1" lang="en-US" altLang="zh-CN" sz="2000" b="1">
                <a:solidFill>
                  <a:schemeClr val="accent2"/>
                </a:solidFill>
                <a:effectLst>
                  <a:outerShdw blurRad="38100" dist="38100" dir="2700000" algn="tl">
                    <a:srgbClr val="C0C0C0"/>
                  </a:outerShdw>
                </a:effectLst>
                <a:latin typeface="Times New Roman" pitchFamily="18" charset="0"/>
              </a:rPr>
              <a:t>n=0</a:t>
            </a: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36"/>
          <p:cNvPicPr>
            <a:picLocks noChangeAspect="1" noChangeArrowheads="1"/>
          </p:cNvPicPr>
          <p:nvPr/>
        </p:nvPicPr>
        <p:blipFill>
          <a:blip r:embed="rId2" cstate="print"/>
          <a:srcRect/>
          <a:stretch>
            <a:fillRect/>
          </a:stretch>
        </p:blipFill>
        <p:spPr bwMode="auto">
          <a:xfrm>
            <a:off x="468313" y="1341438"/>
            <a:ext cx="7850187" cy="4516437"/>
          </a:xfrm>
          <a:prstGeom prst="rect">
            <a:avLst/>
          </a:prstGeom>
          <a:noFill/>
          <a:ln w="9525">
            <a:noFill/>
            <a:miter lim="800000"/>
            <a:headEnd/>
            <a:tailEnd/>
          </a:ln>
        </p:spPr>
      </p:pic>
    </p:spTree>
  </p:cSld>
  <p:clrMapOvr>
    <a:masterClrMapping/>
  </p:clrMapOvr>
  <p:transition>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ChangeArrowheads="1"/>
          </p:cNvSpPr>
          <p:nvPr/>
        </p:nvSpPr>
        <p:spPr bwMode="auto">
          <a:xfrm>
            <a:off x="-141288" y="2540000"/>
            <a:ext cx="9144001" cy="0"/>
          </a:xfrm>
          <a:prstGeom prst="rect">
            <a:avLst/>
          </a:prstGeom>
          <a:noFill/>
          <a:ln w="9525" algn="ctr">
            <a:noFill/>
            <a:miter lim="800000"/>
            <a:headEnd/>
            <a:tailEnd/>
          </a:ln>
        </p:spPr>
        <p:txBody>
          <a:bodyPr wrap="none" anchor="ctr">
            <a:spAutoFit/>
          </a:bodyPr>
          <a:lstStyle/>
          <a:p>
            <a:endParaRPr lang="zh-CN" altLang="en-US"/>
          </a:p>
        </p:txBody>
      </p:sp>
      <p:sp>
        <p:nvSpPr>
          <p:cNvPr id="238595" name="Rectangle 3"/>
          <p:cNvSpPr>
            <a:spLocks noChangeArrowheads="1"/>
          </p:cNvSpPr>
          <p:nvPr/>
        </p:nvSpPr>
        <p:spPr bwMode="auto">
          <a:xfrm>
            <a:off x="1127125" y="3735388"/>
            <a:ext cx="504825" cy="366712"/>
          </a:xfrm>
          <a:prstGeom prst="rect">
            <a:avLst/>
          </a:prstGeom>
          <a:noFill/>
          <a:ln w="9525" algn="ctr">
            <a:noFill/>
            <a:miter lim="800000"/>
            <a:headEnd/>
            <a:tailEnd/>
          </a:ln>
          <a:effectLst/>
        </p:spPr>
        <p:txBody>
          <a:bodyPr anchor="ctr">
            <a:spAutoFit/>
          </a:bodyPr>
          <a:lstStyle/>
          <a:p>
            <a:pPr eaLnBrk="1" hangingPunct="1">
              <a:defRPr/>
            </a:pPr>
            <a:r>
              <a:rPr lang="en-US" altLang="zh-CN" b="1">
                <a:effectLst>
                  <a:outerShdw blurRad="38100" dist="38100" dir="2700000" algn="tl">
                    <a:srgbClr val="C0C0C0"/>
                  </a:outerShdw>
                </a:effectLst>
                <a:latin typeface="Times New Roman" pitchFamily="18" charset="0"/>
              </a:rPr>
              <a:t>(a)</a:t>
            </a:r>
            <a:r>
              <a:rPr lang="en-US" altLang="zh-CN" b="1">
                <a:effectLst>
                  <a:outerShdw blurRad="38100" dist="38100" dir="2700000" algn="tl">
                    <a:srgbClr val="C0C0C0"/>
                  </a:outerShdw>
                </a:effectLst>
              </a:rPr>
              <a:t> </a:t>
            </a:r>
          </a:p>
        </p:txBody>
      </p:sp>
      <p:graphicFrame>
        <p:nvGraphicFramePr>
          <p:cNvPr id="10242" name="Object 4"/>
          <p:cNvGraphicFramePr>
            <a:graphicFrameLocks noChangeAspect="1"/>
          </p:cNvGraphicFramePr>
          <p:nvPr/>
        </p:nvGraphicFramePr>
        <p:xfrm>
          <a:off x="1622425" y="3735388"/>
          <a:ext cx="1150938" cy="382587"/>
        </p:xfrm>
        <a:graphic>
          <a:graphicData uri="http://schemas.openxmlformats.org/presentationml/2006/ole">
            <mc:AlternateContent xmlns:mc="http://schemas.openxmlformats.org/markup-compatibility/2006">
              <mc:Choice xmlns:v="urn:schemas-microsoft-com:vml" Requires="v">
                <p:oleObj spid="_x0000_s10284" name="Equation" r:id="rId3" imgW="685800" imgH="228600" progId="Equation.DSMT4">
                  <p:embed/>
                </p:oleObj>
              </mc:Choice>
              <mc:Fallback>
                <p:oleObj name="Equation" r:id="rId3" imgW="6858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425" y="3735388"/>
                        <a:ext cx="1150938"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8597" name="Rectangle 5"/>
          <p:cNvSpPr>
            <a:spLocks noChangeArrowheads="1"/>
          </p:cNvSpPr>
          <p:nvPr/>
        </p:nvSpPr>
        <p:spPr bwMode="auto">
          <a:xfrm>
            <a:off x="4808538" y="3738563"/>
            <a:ext cx="552450" cy="366712"/>
          </a:xfrm>
          <a:prstGeom prst="rect">
            <a:avLst/>
          </a:prstGeom>
          <a:noFill/>
          <a:ln w="9525" algn="ctr">
            <a:noFill/>
            <a:miter lim="800000"/>
            <a:headEnd/>
            <a:tailEnd/>
          </a:ln>
          <a:effectLst/>
        </p:spPr>
        <p:txBody>
          <a:bodyPr wrap="none" anchor="ctr">
            <a:spAutoFit/>
          </a:bodyPr>
          <a:lstStyle/>
          <a:p>
            <a:pPr eaLnBrk="1" hangingPunct="1">
              <a:defRPr/>
            </a:pPr>
            <a:r>
              <a:rPr lang="en-US" altLang="zh-CN" sz="900" b="1">
                <a:effectLst>
                  <a:outerShdw blurRad="38100" dist="38100" dir="2700000" algn="tl">
                    <a:srgbClr val="C0C0C0"/>
                  </a:outerShdw>
                </a:effectLst>
              </a:rPr>
              <a:t> </a:t>
            </a:r>
            <a:r>
              <a:rPr lang="en-US" altLang="zh-CN" b="1">
                <a:effectLst>
                  <a:outerShdw blurRad="38100" dist="38100" dir="2700000" algn="tl">
                    <a:srgbClr val="C0C0C0"/>
                  </a:outerShdw>
                </a:effectLst>
                <a:latin typeface="Times New Roman" pitchFamily="18" charset="0"/>
              </a:rPr>
              <a:t>(b) </a:t>
            </a:r>
          </a:p>
        </p:txBody>
      </p:sp>
      <p:graphicFrame>
        <p:nvGraphicFramePr>
          <p:cNvPr id="10243" name="Object 6"/>
          <p:cNvGraphicFramePr>
            <a:graphicFrameLocks noChangeAspect="1"/>
          </p:cNvGraphicFramePr>
          <p:nvPr/>
        </p:nvGraphicFramePr>
        <p:xfrm>
          <a:off x="6015038" y="3725863"/>
          <a:ext cx="1152525" cy="384175"/>
        </p:xfrm>
        <a:graphic>
          <a:graphicData uri="http://schemas.openxmlformats.org/presentationml/2006/ole">
            <mc:AlternateContent xmlns:mc="http://schemas.openxmlformats.org/markup-compatibility/2006">
              <mc:Choice xmlns:v="urn:schemas-microsoft-com:vml" Requires="v">
                <p:oleObj spid="_x0000_s10285" name="Equation" r:id="rId5" imgW="685800" imgH="228600" progId="Equation.DSMT4">
                  <p:embed/>
                </p:oleObj>
              </mc:Choice>
              <mc:Fallback>
                <p:oleObj name="Equation" r:id="rId5" imgW="6858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038" y="3725863"/>
                        <a:ext cx="115252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8599" name="Rectangle 7"/>
          <p:cNvSpPr>
            <a:spLocks noChangeArrowheads="1"/>
          </p:cNvSpPr>
          <p:nvPr/>
        </p:nvSpPr>
        <p:spPr bwMode="auto">
          <a:xfrm>
            <a:off x="469900" y="4783138"/>
            <a:ext cx="6840538"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solidFill>
                  <a:srgbClr val="0033CC"/>
                </a:solidFill>
                <a:effectLst>
                  <a:outerShdw blurRad="38100" dist="38100" dir="2700000" algn="tl">
                    <a:srgbClr val="C0C0C0"/>
                  </a:outerShdw>
                </a:effectLst>
                <a:latin typeface="Times New Roman" pitchFamily="18" charset="0"/>
              </a:rPr>
              <a:t>为了不失真地由采样函数恢复原连续函数，要求： </a:t>
            </a:r>
          </a:p>
        </p:txBody>
      </p:sp>
      <p:sp>
        <p:nvSpPr>
          <p:cNvPr id="10249" name="Rectangle 8"/>
          <p:cNvSpPr>
            <a:spLocks noChangeArrowheads="1"/>
          </p:cNvSpPr>
          <p:nvPr/>
        </p:nvSpPr>
        <p:spPr bwMode="auto">
          <a:xfrm>
            <a:off x="-141288" y="2954338"/>
            <a:ext cx="9144001"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10244" name="Object 9"/>
          <p:cNvGraphicFramePr>
            <a:graphicFrameLocks noChangeAspect="1"/>
          </p:cNvGraphicFramePr>
          <p:nvPr/>
        </p:nvGraphicFramePr>
        <p:xfrm>
          <a:off x="6156325" y="4797425"/>
          <a:ext cx="1295400" cy="431800"/>
        </p:xfrm>
        <a:graphic>
          <a:graphicData uri="http://schemas.openxmlformats.org/presentationml/2006/ole">
            <mc:AlternateContent xmlns:mc="http://schemas.openxmlformats.org/markup-compatibility/2006">
              <mc:Choice xmlns:v="urn:schemas-microsoft-com:vml" Requires="v">
                <p:oleObj spid="_x0000_s10286" name="Equation" r:id="rId7" imgW="685800" imgH="228600" progId="Equation.DSMT4">
                  <p:embed/>
                </p:oleObj>
              </mc:Choice>
              <mc:Fallback>
                <p:oleObj name="Equation" r:id="rId7" imgW="68580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4797425"/>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50" name="Picture 10"/>
          <p:cNvPicPr>
            <a:picLocks noChangeAspect="1" noChangeArrowheads="1"/>
          </p:cNvPicPr>
          <p:nvPr/>
        </p:nvPicPr>
        <p:blipFill>
          <a:blip r:embed="rId9" cstate="print"/>
          <a:srcRect/>
          <a:stretch>
            <a:fillRect/>
          </a:stretch>
        </p:blipFill>
        <p:spPr bwMode="auto">
          <a:xfrm>
            <a:off x="468313" y="1916113"/>
            <a:ext cx="3524250" cy="1724025"/>
          </a:xfrm>
          <a:prstGeom prst="rect">
            <a:avLst/>
          </a:prstGeom>
          <a:noFill/>
          <a:ln w="9525">
            <a:noFill/>
            <a:miter lim="800000"/>
            <a:headEnd/>
            <a:tailEnd/>
          </a:ln>
        </p:spPr>
      </p:pic>
      <p:pic>
        <p:nvPicPr>
          <p:cNvPr id="10251" name="Picture 11"/>
          <p:cNvPicPr>
            <a:picLocks noChangeAspect="1" noChangeArrowheads="1"/>
          </p:cNvPicPr>
          <p:nvPr/>
        </p:nvPicPr>
        <p:blipFill>
          <a:blip r:embed="rId10" cstate="print"/>
          <a:srcRect/>
          <a:stretch>
            <a:fillRect/>
          </a:stretch>
        </p:blipFill>
        <p:spPr bwMode="auto">
          <a:xfrm>
            <a:off x="3959225" y="1989138"/>
            <a:ext cx="5184775" cy="1763712"/>
          </a:xfrm>
          <a:prstGeom prst="rect">
            <a:avLst/>
          </a:prstGeom>
          <a:noFill/>
          <a:ln w="9525">
            <a:noFill/>
            <a:miter lim="800000"/>
            <a:headEnd/>
            <a:tailEnd/>
          </a:ln>
        </p:spPr>
      </p:pic>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sz="half" idx="1"/>
          </p:nvPr>
        </p:nvSpPr>
        <p:spPr>
          <a:xfrm>
            <a:off x="684213" y="1341438"/>
            <a:ext cx="7775575" cy="1965325"/>
          </a:xfrm>
        </p:spPr>
        <p:txBody>
          <a:bodyPr/>
          <a:lstStyle/>
          <a:p>
            <a:pPr eaLnBrk="1" hangingPunct="1">
              <a:lnSpc>
                <a:spcPct val="125000"/>
              </a:lnSpc>
              <a:buFontTx/>
              <a:buNone/>
            </a:pPr>
            <a:r>
              <a:rPr lang="zh-CN" altLang="en-US" sz="2000" b="1">
                <a:solidFill>
                  <a:srgbClr val="FF3300"/>
                </a:solidFill>
              </a:rPr>
              <a:t>例</a:t>
            </a:r>
            <a:r>
              <a:rPr lang="en-US" altLang="zh-CN" sz="2000" b="1">
                <a:solidFill>
                  <a:srgbClr val="FF3300"/>
                </a:solidFill>
              </a:rPr>
              <a:t>2-1</a:t>
            </a:r>
            <a:r>
              <a:rPr lang="en-US" altLang="zh-CN" sz="2000" b="1"/>
              <a:t> </a:t>
            </a:r>
            <a:r>
              <a:rPr lang="zh-CN" altLang="en-US" sz="2000" b="1"/>
              <a:t>两个频率为</a:t>
            </a:r>
            <a:r>
              <a:rPr lang="en-US" altLang="zh-CN" sz="2000" b="1" i="1"/>
              <a:t>f</a:t>
            </a:r>
            <a:r>
              <a:rPr lang="en-US" altLang="zh-CN" sz="2000" b="1" i="1" baseline="-25000"/>
              <a:t>1</a:t>
            </a:r>
            <a:r>
              <a:rPr lang="en-US" altLang="zh-CN" sz="2000" b="1"/>
              <a:t>=1/8Hz </a:t>
            </a:r>
            <a:r>
              <a:rPr lang="zh-CN" altLang="en-US" sz="2000" b="1"/>
              <a:t>、</a:t>
            </a:r>
            <a:r>
              <a:rPr lang="en-US" altLang="zh-CN" sz="2000" b="1" i="1"/>
              <a:t>f</a:t>
            </a:r>
            <a:r>
              <a:rPr lang="en-US" altLang="zh-CN" sz="2000" b="1" i="1" baseline="-25000"/>
              <a:t>2</a:t>
            </a:r>
            <a:r>
              <a:rPr lang="en-US" altLang="zh-CN" sz="2000" b="1"/>
              <a:t>=7/8Hz</a:t>
            </a:r>
            <a:r>
              <a:rPr lang="zh-CN" altLang="en-US" sz="2000" b="1"/>
              <a:t>的余弦信号被采样频率为</a:t>
            </a:r>
            <a:r>
              <a:rPr lang="en-US" altLang="zh-CN" sz="2000" b="1" i="1"/>
              <a:t>f</a:t>
            </a:r>
            <a:r>
              <a:rPr lang="en-US" altLang="zh-CN" sz="2000" b="1" i="1" baseline="-25000"/>
              <a:t>s</a:t>
            </a:r>
            <a:r>
              <a:rPr lang="en-US" altLang="zh-CN" sz="2000" b="1"/>
              <a:t>=1Hz</a:t>
            </a:r>
            <a:r>
              <a:rPr lang="zh-CN" altLang="en-US" sz="2000" b="1"/>
              <a:t>的采样开关采样。试研究其频谱及时域特性。</a:t>
            </a:r>
          </a:p>
          <a:p>
            <a:pPr eaLnBrk="1" hangingPunct="1">
              <a:lnSpc>
                <a:spcPct val="125000"/>
              </a:lnSpc>
              <a:buFontTx/>
              <a:buNone/>
            </a:pPr>
            <a:endParaRPr lang="zh-CN" altLang="en-US" sz="2000"/>
          </a:p>
          <a:p>
            <a:pPr eaLnBrk="1" hangingPunct="1">
              <a:lnSpc>
                <a:spcPct val="125000"/>
              </a:lnSpc>
            </a:pPr>
            <a:r>
              <a:rPr lang="zh-CN" altLang="en-US" sz="2000" b="1"/>
              <a:t>连续余弦信号的频谱为位于相应频率处的脉冲，如下图所示</a:t>
            </a:r>
            <a:r>
              <a:rPr lang="zh-CN" altLang="en-US" sz="2000"/>
              <a:t>。</a:t>
            </a:r>
          </a:p>
        </p:txBody>
      </p:sp>
      <p:sp>
        <p:nvSpPr>
          <p:cNvPr id="80899" name="Rectangle 4"/>
          <p:cNvSpPr>
            <a:spLocks noChangeArrowheads="1"/>
          </p:cNvSpPr>
          <p:nvPr/>
        </p:nvSpPr>
        <p:spPr bwMode="auto">
          <a:xfrm>
            <a:off x="-152400" y="2590800"/>
            <a:ext cx="9144000" cy="0"/>
          </a:xfrm>
          <a:prstGeom prst="rect">
            <a:avLst/>
          </a:prstGeom>
          <a:noFill/>
          <a:ln w="9525">
            <a:noFill/>
            <a:miter lim="800000"/>
            <a:headEnd/>
            <a:tailEnd/>
          </a:ln>
        </p:spPr>
        <p:txBody>
          <a:bodyPr wrap="none" anchor="ctr">
            <a:spAutoFit/>
          </a:bodyPr>
          <a:lstStyle/>
          <a:p>
            <a:endParaRPr lang="zh-CN" altLang="en-US"/>
          </a:p>
        </p:txBody>
      </p:sp>
      <p:sp>
        <p:nvSpPr>
          <p:cNvPr id="80900" name="Rectangle 5"/>
          <p:cNvSpPr>
            <a:spLocks noChangeArrowheads="1"/>
          </p:cNvSpPr>
          <p:nvPr/>
        </p:nvSpPr>
        <p:spPr bwMode="auto">
          <a:xfrm>
            <a:off x="2771775" y="5589588"/>
            <a:ext cx="3611563" cy="396875"/>
          </a:xfrm>
          <a:prstGeom prst="rect">
            <a:avLst/>
          </a:prstGeom>
          <a:noFill/>
          <a:ln w="9525">
            <a:noFill/>
            <a:miter lim="800000"/>
            <a:headEnd/>
            <a:tailEnd/>
          </a:ln>
        </p:spPr>
        <p:txBody>
          <a:bodyPr anchor="ctr">
            <a:spAutoFit/>
          </a:bodyPr>
          <a:lstStyle/>
          <a:p>
            <a:pPr algn="ctr" eaLnBrk="1" hangingPunct="1"/>
            <a:r>
              <a:rPr lang="zh-CN" altLang="en-US" sz="2000" b="1">
                <a:ea typeface="隶书" pitchFamily="49" charset="-122"/>
              </a:rPr>
              <a:t>两个余弦信号采样信号频谱</a:t>
            </a:r>
          </a:p>
        </p:txBody>
      </p:sp>
      <p:pic>
        <p:nvPicPr>
          <p:cNvPr id="80901" name="Picture 6"/>
          <p:cNvPicPr>
            <a:picLocks noChangeAspect="1" noChangeArrowheads="1"/>
          </p:cNvPicPr>
          <p:nvPr/>
        </p:nvPicPr>
        <p:blipFill>
          <a:blip r:embed="rId2" cstate="print"/>
          <a:srcRect/>
          <a:stretch>
            <a:fillRect/>
          </a:stretch>
        </p:blipFill>
        <p:spPr bwMode="auto">
          <a:xfrm>
            <a:off x="1116013" y="3141663"/>
            <a:ext cx="2808287" cy="2355850"/>
          </a:xfrm>
          <a:prstGeom prst="rect">
            <a:avLst/>
          </a:prstGeom>
          <a:noFill/>
          <a:ln w="9525">
            <a:noFill/>
            <a:miter lim="800000"/>
            <a:headEnd/>
            <a:tailEnd/>
          </a:ln>
        </p:spPr>
      </p:pic>
      <p:pic>
        <p:nvPicPr>
          <p:cNvPr id="80902" name="Picture 7"/>
          <p:cNvPicPr>
            <a:picLocks noChangeAspect="1" noChangeArrowheads="1"/>
          </p:cNvPicPr>
          <p:nvPr/>
        </p:nvPicPr>
        <p:blipFill>
          <a:blip r:embed="rId3" cstate="print"/>
          <a:srcRect/>
          <a:stretch>
            <a:fillRect/>
          </a:stretch>
        </p:blipFill>
        <p:spPr bwMode="auto">
          <a:xfrm>
            <a:off x="4067175" y="3141663"/>
            <a:ext cx="3810000" cy="223043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sz="half" idx="1"/>
          </p:nvPr>
        </p:nvSpPr>
        <p:spPr>
          <a:xfrm>
            <a:off x="533400" y="1223963"/>
            <a:ext cx="7848600" cy="2133600"/>
          </a:xfrm>
        </p:spPr>
        <p:txBody>
          <a:bodyPr/>
          <a:lstStyle/>
          <a:p>
            <a:pPr eaLnBrk="1" hangingPunct="1">
              <a:lnSpc>
                <a:spcPct val="125000"/>
              </a:lnSpc>
              <a:buFont typeface="Wingdings" pitchFamily="2" charset="2"/>
              <a:buChar char="l"/>
            </a:pPr>
            <a:r>
              <a:rPr lang="zh-CN" altLang="en-US" sz="2000" b="1"/>
              <a:t>采样信号频谱 如下图所示。</a:t>
            </a:r>
          </a:p>
          <a:p>
            <a:pPr eaLnBrk="1" hangingPunct="1">
              <a:lnSpc>
                <a:spcPct val="125000"/>
              </a:lnSpc>
              <a:buFont typeface="Wingdings" pitchFamily="2" charset="2"/>
              <a:buChar char="l"/>
            </a:pPr>
            <a:r>
              <a:rPr lang="zh-CN" altLang="en-US" sz="2000" b="1"/>
              <a:t>从图可见，两个信号的采样信号频谱完全相同；</a:t>
            </a:r>
          </a:p>
          <a:p>
            <a:pPr eaLnBrk="1" hangingPunct="1">
              <a:lnSpc>
                <a:spcPct val="125000"/>
              </a:lnSpc>
              <a:buFont typeface="Wingdings" pitchFamily="2" charset="2"/>
              <a:buChar char="l"/>
            </a:pPr>
            <a:r>
              <a:rPr lang="en-US" altLang="zh-CN" sz="2000" b="1" i="1"/>
              <a:t>f</a:t>
            </a:r>
            <a:r>
              <a:rPr lang="en-US" altLang="zh-CN" sz="2000" b="1" i="1" baseline="-25000"/>
              <a:t>2</a:t>
            </a:r>
            <a:r>
              <a:rPr lang="en-US" altLang="zh-CN" sz="2000" b="1" i="1"/>
              <a:t>=7/8</a:t>
            </a:r>
            <a:r>
              <a:rPr lang="en-US" altLang="zh-CN" sz="2000" b="1"/>
              <a:t>Hz</a:t>
            </a:r>
            <a:r>
              <a:rPr lang="zh-CN" altLang="en-US" sz="2000" b="1"/>
              <a:t>的余弦信号，采样后变为低频</a:t>
            </a:r>
            <a:r>
              <a:rPr lang="en-US" altLang="zh-CN" sz="2000" b="1" i="1"/>
              <a:t>f</a:t>
            </a:r>
            <a:r>
              <a:rPr lang="en-US" altLang="zh-CN" sz="2000" b="1" i="1" baseline="-25000"/>
              <a:t>1</a:t>
            </a:r>
            <a:r>
              <a:rPr lang="en-US" altLang="zh-CN" sz="2000" b="1"/>
              <a:t>=1/8Hz</a:t>
            </a:r>
            <a:r>
              <a:rPr lang="zh-CN" altLang="en-US" sz="2000" b="1"/>
              <a:t>的余弦信号；</a:t>
            </a:r>
          </a:p>
          <a:p>
            <a:pPr eaLnBrk="1" hangingPunct="1">
              <a:lnSpc>
                <a:spcPct val="125000"/>
              </a:lnSpc>
              <a:buFont typeface="Wingdings" pitchFamily="2" charset="2"/>
              <a:buChar char="l"/>
            </a:pPr>
            <a:r>
              <a:rPr lang="en-US" altLang="zh-CN" sz="2000" b="1" i="1"/>
              <a:t>f</a:t>
            </a:r>
            <a:r>
              <a:rPr lang="en-US" altLang="zh-CN" sz="2000" b="1" baseline="-25000"/>
              <a:t>0</a:t>
            </a:r>
            <a:r>
              <a:rPr lang="en-US" altLang="zh-CN" sz="2000" b="1" i="1"/>
              <a:t>=f</a:t>
            </a:r>
            <a:r>
              <a:rPr lang="en-US" altLang="zh-CN" sz="2000" b="1" i="1" baseline="-25000"/>
              <a:t>s </a:t>
            </a:r>
            <a:r>
              <a:rPr lang="en-US" altLang="zh-CN" sz="2000" b="1" i="1"/>
              <a:t>- f</a:t>
            </a:r>
            <a:r>
              <a:rPr lang="en-US" altLang="zh-CN" sz="2000" b="1" i="1" baseline="-25000"/>
              <a:t>2</a:t>
            </a:r>
            <a:r>
              <a:rPr lang="en-US" altLang="zh-CN" sz="2000" b="1" i="1"/>
              <a:t> =</a:t>
            </a:r>
            <a:r>
              <a:rPr lang="en-US" altLang="zh-CN" sz="2000" b="1"/>
              <a:t>(1-7/8) Hz=1/8 Hz---</a:t>
            </a:r>
            <a:r>
              <a:rPr lang="zh-CN" altLang="en-US" sz="2000" b="1"/>
              <a:t>频谱</a:t>
            </a:r>
            <a:r>
              <a:rPr lang="en-US" altLang="zh-CN" sz="2000" b="1"/>
              <a:t>7/8Hz</a:t>
            </a:r>
            <a:r>
              <a:rPr lang="zh-CN" altLang="en-US" sz="2000" b="1"/>
              <a:t>的假频。</a:t>
            </a:r>
            <a:r>
              <a:rPr lang="zh-CN" altLang="en-US" sz="2000"/>
              <a:t> </a:t>
            </a:r>
          </a:p>
        </p:txBody>
      </p:sp>
      <p:sp>
        <p:nvSpPr>
          <p:cNvPr id="8192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81924" name="Picture 5"/>
          <p:cNvPicPr>
            <a:picLocks noChangeAspect="1" noChangeArrowheads="1"/>
          </p:cNvPicPr>
          <p:nvPr/>
        </p:nvPicPr>
        <p:blipFill>
          <a:blip r:embed="rId3" cstate="print"/>
          <a:srcRect/>
          <a:stretch>
            <a:fillRect/>
          </a:stretch>
        </p:blipFill>
        <p:spPr bwMode="auto">
          <a:xfrm>
            <a:off x="1763713" y="3068638"/>
            <a:ext cx="5181600" cy="32591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type="body" idx="1"/>
          </p:nvPr>
        </p:nvSpPr>
        <p:spPr>
          <a:xfrm>
            <a:off x="609600" y="1066800"/>
            <a:ext cx="8077200" cy="5170488"/>
          </a:xfrm>
        </p:spPr>
        <p:txBody>
          <a:bodyPr/>
          <a:lstStyle/>
          <a:p>
            <a:pPr eaLnBrk="1" hangingPunct="1">
              <a:buFont typeface="Wingdings" pitchFamily="2" charset="2"/>
              <a:buChar char="l"/>
            </a:pPr>
            <a:r>
              <a:rPr lang="zh-CN" altLang="en-US" sz="2000" b="1"/>
              <a:t>假频现象在时域中有清楚的物理意义。</a:t>
            </a:r>
            <a:r>
              <a:rPr lang="zh-CN" altLang="en-US" sz="2000"/>
              <a:t> </a:t>
            </a:r>
          </a:p>
          <a:p>
            <a:pPr eaLnBrk="1" hangingPunct="1">
              <a:buFont typeface="Wingdings" pitchFamily="2" charset="2"/>
              <a:buChar char="l"/>
            </a:pPr>
            <a:endParaRPr lang="zh-CN" altLang="en-US" sz="2000"/>
          </a:p>
          <a:p>
            <a:pPr eaLnBrk="1" hangingPunct="1">
              <a:buFont typeface="Wingdings" pitchFamily="2" charset="2"/>
              <a:buChar char="l"/>
            </a:pPr>
            <a:endParaRPr lang="zh-CN" altLang="en-US" sz="2000"/>
          </a:p>
          <a:p>
            <a:pPr eaLnBrk="1" hangingPunct="1">
              <a:buFont typeface="Wingdings" pitchFamily="2" charset="2"/>
              <a:buChar char="l"/>
            </a:pPr>
            <a:endParaRPr lang="zh-CN" altLang="en-US" sz="2000"/>
          </a:p>
          <a:p>
            <a:pPr eaLnBrk="1" hangingPunct="1">
              <a:buFont typeface="Wingdings" pitchFamily="2" charset="2"/>
              <a:buChar char="l"/>
            </a:pPr>
            <a:endParaRPr lang="zh-CN" altLang="en-US" sz="2000"/>
          </a:p>
          <a:p>
            <a:pPr eaLnBrk="1" hangingPunct="1">
              <a:buFont typeface="Wingdings" pitchFamily="2" charset="2"/>
              <a:buChar char="l"/>
            </a:pPr>
            <a:endParaRPr lang="zh-CN" altLang="en-US" sz="2000"/>
          </a:p>
          <a:p>
            <a:pPr eaLnBrk="1" hangingPunct="1">
              <a:buFont typeface="Wingdings" pitchFamily="2" charset="2"/>
              <a:buChar char="l"/>
            </a:pPr>
            <a:endParaRPr lang="zh-CN" altLang="en-US" sz="2000"/>
          </a:p>
          <a:p>
            <a:pPr eaLnBrk="1" hangingPunct="1">
              <a:buFont typeface="Wingdings" pitchFamily="2" charset="2"/>
              <a:buChar char="l"/>
            </a:pPr>
            <a:endParaRPr lang="zh-CN" altLang="en-US" sz="2000"/>
          </a:p>
          <a:p>
            <a:pPr eaLnBrk="1" hangingPunct="1">
              <a:buFont typeface="Wingdings" pitchFamily="2" charset="2"/>
              <a:buChar char="l"/>
            </a:pPr>
            <a:endParaRPr lang="zh-CN" altLang="en-US" sz="2000" b="1"/>
          </a:p>
          <a:p>
            <a:pPr eaLnBrk="1" hangingPunct="1">
              <a:buFont typeface="Wingdings" pitchFamily="2" charset="2"/>
              <a:buChar char="l"/>
            </a:pPr>
            <a:r>
              <a:rPr lang="zh-CN" altLang="en-US" sz="2000" b="1"/>
              <a:t>两个信号在所有采样时刻都具有相同的采样值；</a:t>
            </a:r>
          </a:p>
          <a:p>
            <a:pPr eaLnBrk="1" hangingPunct="1">
              <a:buFont typeface="Wingdings" pitchFamily="2" charset="2"/>
              <a:buChar char="l"/>
            </a:pPr>
            <a:r>
              <a:rPr lang="zh-CN" altLang="en-US" sz="2000" b="1"/>
              <a:t>采样信号频谱在以下两种情况下，将产生频率混叠现象：</a:t>
            </a:r>
          </a:p>
          <a:p>
            <a:pPr eaLnBrk="1" hangingPunct="1">
              <a:buFontTx/>
              <a:buNone/>
            </a:pPr>
            <a:r>
              <a:rPr lang="zh-CN" altLang="en-US" sz="2000" b="1"/>
              <a:t>     </a:t>
            </a:r>
            <a:r>
              <a:rPr lang="en-US" altLang="zh-CN" sz="2000" b="1"/>
              <a:t>----</a:t>
            </a:r>
            <a:r>
              <a:rPr lang="zh-CN" altLang="en-US" sz="2000" b="1"/>
              <a:t>连续信号的频谱带宽有限，但采样频率太低</a:t>
            </a:r>
            <a:r>
              <a:rPr lang="en-US" altLang="zh-CN" sz="2000" b="1"/>
              <a:t>,</a:t>
            </a:r>
          </a:p>
          <a:p>
            <a:pPr eaLnBrk="1" hangingPunct="1">
              <a:buFontTx/>
              <a:buNone/>
            </a:pPr>
            <a:r>
              <a:rPr lang="en-US" altLang="zh-CN" sz="2000" b="1"/>
              <a:t>           </a:t>
            </a:r>
            <a:r>
              <a:rPr lang="zh-CN" altLang="en-US" sz="2000" b="1"/>
              <a:t>如</a:t>
            </a:r>
            <a:r>
              <a:rPr lang="zh-CN" altLang="en-US" sz="2000" b="1" i="1">
                <a:sym typeface="Symbol" pitchFamily="18" charset="2"/>
              </a:rPr>
              <a:t></a:t>
            </a:r>
            <a:r>
              <a:rPr lang="en-US" altLang="zh-CN" sz="2000" b="1" i="1" baseline="-25000"/>
              <a:t>s</a:t>
            </a:r>
            <a:r>
              <a:rPr lang="en-US" altLang="zh-CN" sz="2000" b="1" i="1"/>
              <a:t> </a:t>
            </a:r>
            <a:r>
              <a:rPr lang="en-US" altLang="zh-CN" sz="2000" b="1"/>
              <a:t>&lt;2</a:t>
            </a:r>
            <a:r>
              <a:rPr lang="en-US" altLang="zh-CN" sz="2000" b="1" i="1">
                <a:sym typeface="Symbol" pitchFamily="18" charset="2"/>
              </a:rPr>
              <a:t></a:t>
            </a:r>
            <a:r>
              <a:rPr lang="en-US" altLang="zh-CN" sz="2000" b="1" baseline="-25000"/>
              <a:t>max</a:t>
            </a:r>
            <a:r>
              <a:rPr lang="en-US" altLang="zh-CN" sz="2000"/>
              <a:t> (</a:t>
            </a:r>
            <a:r>
              <a:rPr lang="en-US" altLang="zh-CN" sz="2000" b="1" i="1">
                <a:sym typeface="Symbol" pitchFamily="18" charset="2"/>
              </a:rPr>
              <a:t></a:t>
            </a:r>
            <a:r>
              <a:rPr lang="en-US" altLang="zh-CN" sz="2000" b="1" baseline="-25000"/>
              <a:t>max</a:t>
            </a:r>
            <a:r>
              <a:rPr lang="en-US" altLang="zh-CN" sz="2000"/>
              <a:t> ---</a:t>
            </a:r>
            <a:r>
              <a:rPr lang="zh-CN" altLang="en-US" sz="2000" b="1"/>
              <a:t>信号中的最高频率</a:t>
            </a:r>
            <a:r>
              <a:rPr lang="en-US" altLang="zh-CN" sz="2000"/>
              <a:t>)</a:t>
            </a:r>
            <a:r>
              <a:rPr lang="zh-CN" altLang="en-US" sz="2000"/>
              <a:t>。 </a:t>
            </a:r>
            <a:endParaRPr lang="zh-CN" altLang="en-US" sz="2000" b="1"/>
          </a:p>
          <a:p>
            <a:pPr eaLnBrk="1" hangingPunct="1">
              <a:buFontTx/>
              <a:buNone/>
            </a:pPr>
            <a:r>
              <a:rPr lang="zh-CN" altLang="en-US" sz="2000" b="1"/>
              <a:t>     </a:t>
            </a:r>
            <a:r>
              <a:rPr lang="en-US" altLang="zh-CN" sz="2000" b="1"/>
              <a:t>----</a:t>
            </a:r>
            <a:r>
              <a:rPr lang="zh-CN" altLang="en-US" sz="2000" b="1"/>
              <a:t>连续信号的频谱是无限带宽。</a:t>
            </a:r>
            <a:r>
              <a:rPr lang="zh-CN" altLang="en-US" sz="2000"/>
              <a:t> </a:t>
            </a:r>
          </a:p>
        </p:txBody>
      </p:sp>
      <p:sp>
        <p:nvSpPr>
          <p:cNvPr id="11269" name="Rectangle 6"/>
          <p:cNvSpPr>
            <a:spLocks noChangeArrowheads="1"/>
          </p:cNvSpPr>
          <p:nvPr/>
        </p:nvSpPr>
        <p:spPr bwMode="auto">
          <a:xfrm>
            <a:off x="2268538" y="3886200"/>
            <a:ext cx="4319587" cy="396875"/>
          </a:xfrm>
          <a:prstGeom prst="rect">
            <a:avLst/>
          </a:prstGeom>
          <a:noFill/>
          <a:ln w="9525">
            <a:noFill/>
            <a:miter lim="800000"/>
            <a:headEnd/>
            <a:tailEnd/>
          </a:ln>
        </p:spPr>
        <p:txBody>
          <a:bodyPr anchor="ctr">
            <a:spAutoFit/>
          </a:bodyPr>
          <a:lstStyle/>
          <a:p>
            <a:pPr algn="ctr" eaLnBrk="1" hangingPunct="1"/>
            <a:r>
              <a:rPr lang="zh-CN" altLang="en-US" sz="2000" b="1">
                <a:solidFill>
                  <a:srgbClr val="FF0000"/>
                </a:solidFill>
                <a:ea typeface="隶书" pitchFamily="49" charset="-122"/>
              </a:rPr>
              <a:t>两个余弦信号的采样信号值</a:t>
            </a:r>
            <a:r>
              <a:rPr lang="en-US" altLang="zh-CN" sz="2000" b="1">
                <a:solidFill>
                  <a:srgbClr val="FF0000"/>
                </a:solidFill>
                <a:ea typeface="隶书" pitchFamily="49" charset="-122"/>
              </a:rPr>
              <a:t>(T=1s)</a:t>
            </a:r>
          </a:p>
        </p:txBody>
      </p:sp>
      <p:pic>
        <p:nvPicPr>
          <p:cNvPr id="11270" name="Picture 8" descr="sample08_7"/>
          <p:cNvPicPr>
            <a:picLocks noChangeAspect="1" noChangeArrowheads="1"/>
          </p:cNvPicPr>
          <p:nvPr/>
        </p:nvPicPr>
        <p:blipFill>
          <a:blip r:embed="rId3" cstate="print"/>
          <a:srcRect/>
          <a:stretch>
            <a:fillRect/>
          </a:stretch>
        </p:blipFill>
        <p:spPr bwMode="auto">
          <a:xfrm>
            <a:off x="646113" y="1628775"/>
            <a:ext cx="6230937" cy="2084388"/>
          </a:xfrm>
          <a:prstGeom prst="rect">
            <a:avLst/>
          </a:prstGeom>
          <a:noFill/>
          <a:ln w="9525">
            <a:noFill/>
            <a:miter lim="800000"/>
            <a:headEnd/>
            <a:tailEnd/>
          </a:ln>
        </p:spPr>
      </p:pic>
      <p:sp>
        <p:nvSpPr>
          <p:cNvPr id="11271" name="AutoShape 9"/>
          <p:cNvSpPr>
            <a:spLocks noChangeArrowheads="1"/>
          </p:cNvSpPr>
          <p:nvPr/>
        </p:nvSpPr>
        <p:spPr bwMode="auto">
          <a:xfrm>
            <a:off x="6916738" y="2874963"/>
            <a:ext cx="2119312" cy="914400"/>
          </a:xfrm>
          <a:prstGeom prst="wedgeRoundRectCallout">
            <a:avLst>
              <a:gd name="adj1" fmla="val -79440"/>
              <a:gd name="adj2" fmla="val -52083"/>
              <a:gd name="adj3" fmla="val 16667"/>
            </a:avLst>
          </a:prstGeom>
          <a:solidFill>
            <a:schemeClr val="accent1"/>
          </a:solidFill>
          <a:ln w="9525">
            <a:solidFill>
              <a:srgbClr val="FF3300"/>
            </a:solidFill>
            <a:miter lim="800000"/>
            <a:headEnd/>
            <a:tailEnd/>
          </a:ln>
        </p:spPr>
        <p:txBody>
          <a:bodyPr/>
          <a:lstStyle/>
          <a:p>
            <a:pPr algn="ctr" eaLnBrk="1" hangingPunct="1"/>
            <a:r>
              <a:rPr lang="en-US" altLang="zh-CN" b="1" i="1">
                <a:solidFill>
                  <a:srgbClr val="3333FF"/>
                </a:solidFill>
                <a:latin typeface="Verdana" pitchFamily="34" charset="0"/>
              </a:rPr>
              <a:t> </a:t>
            </a:r>
            <a:endParaRPr lang="en-US" altLang="zh-CN" b="1">
              <a:solidFill>
                <a:srgbClr val="3333FF"/>
              </a:solidFill>
              <a:latin typeface="Verdana" pitchFamily="34" charset="0"/>
            </a:endParaRPr>
          </a:p>
        </p:txBody>
      </p:sp>
      <p:sp>
        <p:nvSpPr>
          <p:cNvPr id="11272" name="AutoShape 10"/>
          <p:cNvSpPr>
            <a:spLocks noChangeArrowheads="1"/>
          </p:cNvSpPr>
          <p:nvPr/>
        </p:nvSpPr>
        <p:spPr bwMode="auto">
          <a:xfrm>
            <a:off x="6858000" y="1122363"/>
            <a:ext cx="2133600" cy="914400"/>
          </a:xfrm>
          <a:prstGeom prst="wedgeRoundRectCallout">
            <a:avLst>
              <a:gd name="adj1" fmla="val -74329"/>
              <a:gd name="adj2" fmla="val 82639"/>
              <a:gd name="adj3" fmla="val 16667"/>
            </a:avLst>
          </a:prstGeom>
          <a:solidFill>
            <a:schemeClr val="accent1"/>
          </a:solidFill>
          <a:ln w="9525">
            <a:solidFill>
              <a:srgbClr val="3333FF"/>
            </a:solidFill>
            <a:miter lim="800000"/>
            <a:headEnd/>
            <a:tailEnd/>
          </a:ln>
        </p:spPr>
        <p:txBody>
          <a:bodyPr/>
          <a:lstStyle/>
          <a:p>
            <a:pPr algn="ctr" eaLnBrk="1" hangingPunct="1"/>
            <a:r>
              <a:rPr lang="en-US" altLang="zh-CN" b="1" i="1">
                <a:solidFill>
                  <a:srgbClr val="3333FF"/>
                </a:solidFill>
                <a:latin typeface="Verdana" pitchFamily="34" charset="0"/>
              </a:rPr>
              <a:t> </a:t>
            </a:r>
            <a:endParaRPr lang="en-US" altLang="zh-CN" b="1">
              <a:solidFill>
                <a:srgbClr val="3333FF"/>
              </a:solidFill>
              <a:latin typeface="Verdana" pitchFamily="34" charset="0"/>
            </a:endParaRPr>
          </a:p>
        </p:txBody>
      </p:sp>
      <p:graphicFrame>
        <p:nvGraphicFramePr>
          <p:cNvPr id="235531" name="Object 11"/>
          <p:cNvGraphicFramePr>
            <a:graphicFrameLocks noChangeAspect="1"/>
          </p:cNvGraphicFramePr>
          <p:nvPr/>
        </p:nvGraphicFramePr>
        <p:xfrm>
          <a:off x="6904038" y="1274763"/>
          <a:ext cx="1966912" cy="660400"/>
        </p:xfrm>
        <a:graphic>
          <a:graphicData uri="http://schemas.openxmlformats.org/presentationml/2006/ole">
            <mc:AlternateContent xmlns:mc="http://schemas.openxmlformats.org/markup-compatibility/2006">
              <mc:Choice xmlns:v="urn:schemas-microsoft-com:vml" Requires="v">
                <p:oleObj spid="_x0000_s11294" name="Equation" r:id="rId4" imgW="1282680" imgH="431640" progId="Equation.DSMT4">
                  <p:embed/>
                </p:oleObj>
              </mc:Choice>
              <mc:Fallback>
                <p:oleObj name="Equation" r:id="rId4" imgW="1282680" imgH="43164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4038" y="1274763"/>
                        <a:ext cx="1966912"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32" name="Object 12"/>
          <p:cNvGraphicFramePr>
            <a:graphicFrameLocks noChangeAspect="1"/>
          </p:cNvGraphicFramePr>
          <p:nvPr/>
        </p:nvGraphicFramePr>
        <p:xfrm>
          <a:off x="6983413" y="3027363"/>
          <a:ext cx="1981200" cy="655637"/>
        </p:xfrm>
        <a:graphic>
          <a:graphicData uri="http://schemas.openxmlformats.org/presentationml/2006/ole">
            <mc:AlternateContent xmlns:mc="http://schemas.openxmlformats.org/markup-compatibility/2006">
              <mc:Choice xmlns:v="urn:schemas-microsoft-com:vml" Requires="v">
                <p:oleObj spid="_x0000_s11295" name="Equation" r:id="rId6" imgW="1307880" imgH="431640" progId="Equation.DSMT4">
                  <p:embed/>
                </p:oleObj>
              </mc:Choice>
              <mc:Fallback>
                <p:oleObj name="Equation" r:id="rId6" imgW="1307880" imgH="43164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3413" y="3027363"/>
                        <a:ext cx="1981200"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a:xfrm>
            <a:off x="381000" y="1066800"/>
            <a:ext cx="8229600" cy="5334000"/>
          </a:xfrm>
        </p:spPr>
        <p:txBody>
          <a:bodyPr/>
          <a:lstStyle/>
          <a:p>
            <a:pPr marL="533400" indent="-533400" eaLnBrk="1" hangingPunct="1">
              <a:lnSpc>
                <a:spcPct val="90000"/>
              </a:lnSpc>
              <a:buFontTx/>
              <a:buNone/>
            </a:pPr>
            <a:r>
              <a:rPr lang="zh-CN" altLang="en-US" sz="2000" b="1">
                <a:solidFill>
                  <a:srgbClr val="FF3300"/>
                </a:solidFill>
              </a:rPr>
              <a:t>例</a:t>
            </a:r>
            <a:r>
              <a:rPr lang="en-US" altLang="zh-CN" sz="2000" b="1">
                <a:solidFill>
                  <a:srgbClr val="FF3300"/>
                </a:solidFill>
              </a:rPr>
              <a:t>2-2</a:t>
            </a:r>
            <a:r>
              <a:rPr lang="en-US" altLang="zh-CN" sz="2000" b="1"/>
              <a:t>  </a:t>
            </a:r>
            <a:r>
              <a:rPr lang="zh-CN" altLang="en-US" sz="2000" b="1"/>
              <a:t>画出</a:t>
            </a:r>
            <a:r>
              <a:rPr lang="en-US" altLang="zh-CN" sz="2000" b="1" i="1"/>
              <a:t>f</a:t>
            </a:r>
            <a:r>
              <a:rPr lang="en-US" altLang="zh-CN" sz="2000" b="1"/>
              <a:t> (</a:t>
            </a:r>
            <a:r>
              <a:rPr lang="en-US" altLang="zh-CN" sz="2000" b="1" i="1"/>
              <a:t>t</a:t>
            </a:r>
            <a:r>
              <a:rPr lang="en-US" altLang="zh-CN" sz="2000" b="1"/>
              <a:t>)=e</a:t>
            </a:r>
            <a:r>
              <a:rPr lang="en-US" altLang="zh-CN" sz="2000" b="1" baseline="30000"/>
              <a:t>-</a:t>
            </a:r>
            <a:r>
              <a:rPr lang="en-US" altLang="zh-CN" sz="2000" b="1" i="1" baseline="30000"/>
              <a:t>t</a:t>
            </a:r>
            <a:r>
              <a:rPr lang="en-US" altLang="zh-CN" sz="2000" b="1"/>
              <a:t>(</a:t>
            </a:r>
            <a:r>
              <a:rPr lang="en-US" altLang="zh-CN" sz="2000" b="1" i="1"/>
              <a:t>t</a:t>
            </a:r>
            <a:r>
              <a:rPr lang="en-US" altLang="zh-CN" sz="2000" b="1"/>
              <a:t>&lt;0</a:t>
            </a:r>
            <a:r>
              <a:rPr lang="zh-CN" altLang="en-US" sz="2000" b="1"/>
              <a:t>时，</a:t>
            </a:r>
            <a:r>
              <a:rPr lang="en-US" altLang="zh-CN" sz="2000" b="1" i="1"/>
              <a:t>f</a:t>
            </a:r>
            <a:r>
              <a:rPr lang="en-US" altLang="zh-CN" sz="2000" b="1"/>
              <a:t> (</a:t>
            </a:r>
            <a:r>
              <a:rPr lang="en-US" altLang="zh-CN" sz="2000" b="1" i="1"/>
              <a:t>t</a:t>
            </a:r>
            <a:r>
              <a:rPr lang="en-US" altLang="zh-CN" sz="2000" b="1"/>
              <a:t>)</a:t>
            </a:r>
            <a:r>
              <a:rPr lang="zh-CN" altLang="en-US" sz="2000" b="1"/>
              <a:t>＝</a:t>
            </a:r>
            <a:r>
              <a:rPr lang="en-US" altLang="zh-CN" sz="2000" b="1"/>
              <a:t>0)</a:t>
            </a:r>
            <a:r>
              <a:rPr lang="zh-CN" altLang="en-US" sz="2000" b="1"/>
              <a:t>和它对应的采样信号的幅频特性</a:t>
            </a:r>
          </a:p>
          <a:p>
            <a:pPr marL="533400" indent="-533400" eaLnBrk="1" hangingPunct="1">
              <a:lnSpc>
                <a:spcPct val="90000"/>
              </a:lnSpc>
              <a:buFontTx/>
              <a:buNone/>
            </a:pPr>
            <a:endParaRPr lang="zh-CN" altLang="en-US" sz="2000" b="1"/>
          </a:p>
          <a:p>
            <a:pPr marL="533400" indent="-533400" eaLnBrk="1" hangingPunct="1">
              <a:lnSpc>
                <a:spcPct val="90000"/>
              </a:lnSpc>
              <a:buFontTx/>
              <a:buNone/>
            </a:pPr>
            <a:endParaRPr lang="zh-CN" altLang="en-US" sz="2000" b="1"/>
          </a:p>
          <a:p>
            <a:pPr marL="533400" indent="-533400" eaLnBrk="1" hangingPunct="1">
              <a:lnSpc>
                <a:spcPct val="90000"/>
              </a:lnSpc>
              <a:buFontTx/>
              <a:buNone/>
            </a:pPr>
            <a:endParaRPr lang="zh-CN" altLang="en-US" sz="2000" b="1"/>
          </a:p>
          <a:p>
            <a:pPr marL="533400" indent="-533400" eaLnBrk="1" hangingPunct="1">
              <a:lnSpc>
                <a:spcPct val="90000"/>
              </a:lnSpc>
              <a:buFontTx/>
              <a:buNone/>
            </a:pPr>
            <a:endParaRPr lang="zh-CN" altLang="en-US" sz="2000" b="1"/>
          </a:p>
          <a:p>
            <a:pPr marL="533400" indent="-533400" eaLnBrk="1" hangingPunct="1">
              <a:lnSpc>
                <a:spcPct val="90000"/>
              </a:lnSpc>
              <a:buFontTx/>
              <a:buNone/>
            </a:pPr>
            <a:endParaRPr lang="zh-CN" altLang="en-US" sz="2000" b="1"/>
          </a:p>
          <a:p>
            <a:pPr marL="533400" indent="-533400" eaLnBrk="1" hangingPunct="1">
              <a:lnSpc>
                <a:spcPct val="90000"/>
              </a:lnSpc>
              <a:buFontTx/>
              <a:buNone/>
            </a:pPr>
            <a:endParaRPr lang="zh-CN" altLang="en-US" sz="2000" b="1"/>
          </a:p>
          <a:p>
            <a:pPr marL="533400" indent="-533400" eaLnBrk="1" hangingPunct="1">
              <a:lnSpc>
                <a:spcPct val="90000"/>
              </a:lnSpc>
              <a:buFont typeface="Wingdings" pitchFamily="2" charset="2"/>
              <a:buChar char="l"/>
            </a:pPr>
            <a:r>
              <a:rPr lang="zh-CN" altLang="en-US" sz="2000" b="1"/>
              <a:t>信号的频谱无限；</a:t>
            </a:r>
          </a:p>
          <a:p>
            <a:pPr marL="533400" indent="-533400" eaLnBrk="1" hangingPunct="1">
              <a:lnSpc>
                <a:spcPct val="90000"/>
              </a:lnSpc>
              <a:buFont typeface="Wingdings" pitchFamily="2" charset="2"/>
              <a:buChar char="l"/>
            </a:pPr>
            <a:r>
              <a:rPr lang="zh-CN" altLang="en-US" sz="2000" b="1"/>
              <a:t>采样信号的各频谱分量</a:t>
            </a:r>
          </a:p>
          <a:p>
            <a:pPr marL="533400" indent="-533400" eaLnBrk="1" hangingPunct="1">
              <a:lnSpc>
                <a:spcPct val="90000"/>
              </a:lnSpc>
              <a:buFont typeface="Wingdings" pitchFamily="2" charset="2"/>
              <a:buNone/>
            </a:pPr>
            <a:r>
              <a:rPr lang="zh-CN" altLang="en-US" sz="2000" b="1"/>
              <a:t>         互相有混叠；</a:t>
            </a:r>
          </a:p>
          <a:p>
            <a:pPr marL="533400" indent="-533400" eaLnBrk="1" hangingPunct="1">
              <a:lnSpc>
                <a:spcPct val="90000"/>
              </a:lnSpc>
              <a:buFont typeface="Wingdings" pitchFamily="2" charset="2"/>
              <a:buChar char="l"/>
            </a:pPr>
            <a:r>
              <a:rPr lang="zh-CN" altLang="en-US" sz="2000" b="1"/>
              <a:t>混叠的程度与采样频率</a:t>
            </a:r>
          </a:p>
          <a:p>
            <a:pPr marL="533400" indent="-533400" eaLnBrk="1" hangingPunct="1">
              <a:lnSpc>
                <a:spcPct val="90000"/>
              </a:lnSpc>
              <a:buFont typeface="Wingdings" pitchFamily="2" charset="2"/>
              <a:buNone/>
            </a:pPr>
            <a:r>
              <a:rPr lang="zh-CN" altLang="en-US" sz="2000" b="1"/>
              <a:t>        大小有关；</a:t>
            </a:r>
          </a:p>
          <a:p>
            <a:pPr marL="533400" indent="-533400" eaLnBrk="1" hangingPunct="1">
              <a:lnSpc>
                <a:spcPct val="90000"/>
              </a:lnSpc>
              <a:buFont typeface="Wingdings" pitchFamily="2" charset="2"/>
              <a:buChar char="l"/>
            </a:pPr>
            <a:r>
              <a:rPr lang="zh-CN" altLang="en-US" sz="2000" b="1"/>
              <a:t>产生混叠时，输出与</a:t>
            </a:r>
          </a:p>
          <a:p>
            <a:pPr marL="533400" indent="-533400" eaLnBrk="1" hangingPunct="1">
              <a:lnSpc>
                <a:spcPct val="90000"/>
              </a:lnSpc>
              <a:buFont typeface="Wingdings" pitchFamily="2" charset="2"/>
              <a:buNone/>
            </a:pPr>
            <a:r>
              <a:rPr lang="zh-CN" altLang="en-US" sz="2000" b="1"/>
              <a:t>        输入信号静态比值不</a:t>
            </a:r>
          </a:p>
          <a:p>
            <a:pPr marL="533400" indent="-533400" eaLnBrk="1" hangingPunct="1">
              <a:lnSpc>
                <a:spcPct val="90000"/>
              </a:lnSpc>
              <a:buFontTx/>
              <a:buNone/>
            </a:pPr>
            <a:r>
              <a:rPr lang="zh-CN" altLang="en-US" sz="2000" b="1"/>
              <a:t>       等于</a:t>
            </a:r>
            <a:r>
              <a:rPr lang="en-US" altLang="zh-CN" sz="2000" b="1"/>
              <a:t>1/</a:t>
            </a:r>
            <a:r>
              <a:rPr lang="en-US" altLang="zh-CN" sz="2000" b="1" i="1"/>
              <a:t>T</a:t>
            </a:r>
            <a:r>
              <a:rPr lang="zh-CN" altLang="en-US" sz="2000" b="1"/>
              <a:t>，视混叠程度而定。</a:t>
            </a:r>
            <a:r>
              <a:rPr lang="zh-CN" altLang="en-US" sz="2000"/>
              <a:t>   </a:t>
            </a:r>
          </a:p>
        </p:txBody>
      </p:sp>
      <p:sp>
        <p:nvSpPr>
          <p:cNvPr id="12293" name="Rectangle 4"/>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290" name="Object 5"/>
          <p:cNvGraphicFramePr>
            <a:graphicFrameLocks noChangeAspect="1"/>
          </p:cNvGraphicFramePr>
          <p:nvPr/>
        </p:nvGraphicFramePr>
        <p:xfrm>
          <a:off x="492125" y="1776413"/>
          <a:ext cx="4652963" cy="758825"/>
        </p:xfrm>
        <a:graphic>
          <a:graphicData uri="http://schemas.openxmlformats.org/presentationml/2006/ole">
            <mc:AlternateContent xmlns:mc="http://schemas.openxmlformats.org/markup-compatibility/2006">
              <mc:Choice xmlns:v="urn:schemas-microsoft-com:vml" Requires="v">
                <p:oleObj spid="_x0000_s12318" name="Equation" r:id="rId3" imgW="2514600" imgH="406080" progId="Equation.DSMT4">
                  <p:embed/>
                </p:oleObj>
              </mc:Choice>
              <mc:Fallback>
                <p:oleObj name="Equation" r:id="rId3" imgW="2514600" imgH="406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 y="1776413"/>
                        <a:ext cx="4652963"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Rectangle 6"/>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291" name="Object 7"/>
          <p:cNvGraphicFramePr>
            <a:graphicFrameLocks noChangeAspect="1"/>
          </p:cNvGraphicFramePr>
          <p:nvPr/>
        </p:nvGraphicFramePr>
        <p:xfrm>
          <a:off x="6324600" y="1700213"/>
          <a:ext cx="2133600" cy="827087"/>
        </p:xfrm>
        <a:graphic>
          <a:graphicData uri="http://schemas.openxmlformats.org/presentationml/2006/ole">
            <mc:AlternateContent xmlns:mc="http://schemas.openxmlformats.org/markup-compatibility/2006">
              <mc:Choice xmlns:v="urn:schemas-microsoft-com:vml" Requires="v">
                <p:oleObj spid="_x0000_s12319" name="Equation" r:id="rId5" imgW="1054080" imgH="406080" progId="Equation.DSMT4">
                  <p:embed/>
                </p:oleObj>
              </mc:Choice>
              <mc:Fallback>
                <p:oleObj name="Equation" r:id="rId5" imgW="1054080" imgH="4060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1700213"/>
                        <a:ext cx="2133600"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 name="Line 8"/>
          <p:cNvSpPr>
            <a:spLocks noChangeShapeType="1"/>
          </p:cNvSpPr>
          <p:nvPr/>
        </p:nvSpPr>
        <p:spPr bwMode="auto">
          <a:xfrm>
            <a:off x="5410200" y="2081213"/>
            <a:ext cx="762000" cy="0"/>
          </a:xfrm>
          <a:prstGeom prst="line">
            <a:avLst/>
          </a:prstGeom>
          <a:noFill/>
          <a:ln w="57150">
            <a:solidFill>
              <a:schemeClr val="tx1"/>
            </a:solidFill>
            <a:round/>
            <a:headEnd/>
            <a:tailEnd type="triangle" w="med" len="med"/>
          </a:ln>
        </p:spPr>
        <p:txBody>
          <a:bodyPr/>
          <a:lstStyle/>
          <a:p>
            <a:endParaRPr lang="zh-CN" altLang="en-US"/>
          </a:p>
        </p:txBody>
      </p:sp>
      <p:pic>
        <p:nvPicPr>
          <p:cNvPr id="12296" name="Picture 9" descr="b17"/>
          <p:cNvPicPr>
            <a:picLocks noChangeAspect="1" noChangeArrowheads="1"/>
          </p:cNvPicPr>
          <p:nvPr/>
        </p:nvPicPr>
        <p:blipFill>
          <a:blip r:embed="rId7" cstate="print"/>
          <a:srcRect/>
          <a:stretch>
            <a:fillRect/>
          </a:stretch>
        </p:blipFill>
        <p:spPr bwMode="auto">
          <a:xfrm>
            <a:off x="3995738" y="2781300"/>
            <a:ext cx="4419600" cy="3059113"/>
          </a:xfrm>
          <a:prstGeom prst="rect">
            <a:avLst/>
          </a:prstGeom>
          <a:noFill/>
          <a:ln w="9525">
            <a:noFill/>
            <a:miter lim="800000"/>
            <a:headEnd/>
            <a:tailEnd/>
          </a:ln>
        </p:spPr>
      </p:pic>
      <p:sp>
        <p:nvSpPr>
          <p:cNvPr id="12297" name="Rectangle 10"/>
          <p:cNvSpPr>
            <a:spLocks noChangeArrowheads="1"/>
          </p:cNvSpPr>
          <p:nvPr/>
        </p:nvSpPr>
        <p:spPr bwMode="auto">
          <a:xfrm>
            <a:off x="4127500" y="5734050"/>
            <a:ext cx="4419600" cy="396875"/>
          </a:xfrm>
          <a:prstGeom prst="rect">
            <a:avLst/>
          </a:prstGeom>
          <a:noFill/>
          <a:ln w="9525">
            <a:noFill/>
            <a:miter lim="800000"/>
            <a:headEnd/>
            <a:tailEnd/>
          </a:ln>
        </p:spPr>
        <p:txBody>
          <a:bodyPr anchor="ctr">
            <a:spAutoFit/>
          </a:bodyPr>
          <a:lstStyle/>
          <a:p>
            <a:pPr algn="ctr" eaLnBrk="1" hangingPunct="1"/>
            <a:r>
              <a:rPr lang="en-US" altLang="zh-CN" sz="2000" i="1">
                <a:solidFill>
                  <a:srgbClr val="FF0000"/>
                </a:solidFill>
                <a:ea typeface="隶书" pitchFamily="49" charset="-122"/>
              </a:rPr>
              <a:t>f</a:t>
            </a:r>
            <a:r>
              <a:rPr lang="en-US" altLang="zh-CN" sz="2000">
                <a:solidFill>
                  <a:srgbClr val="FF0000"/>
                </a:solidFill>
                <a:ea typeface="隶书" pitchFamily="49" charset="-122"/>
              </a:rPr>
              <a:t>(</a:t>
            </a:r>
            <a:r>
              <a:rPr lang="en-US" altLang="zh-CN" sz="2000" i="1">
                <a:solidFill>
                  <a:srgbClr val="FF0000"/>
                </a:solidFill>
                <a:ea typeface="隶书" pitchFamily="49" charset="-122"/>
              </a:rPr>
              <a:t>t</a:t>
            </a:r>
            <a:r>
              <a:rPr lang="en-US" altLang="zh-CN" sz="2000">
                <a:solidFill>
                  <a:srgbClr val="FF0000"/>
                </a:solidFill>
                <a:ea typeface="隶书" pitchFamily="49" charset="-122"/>
              </a:rPr>
              <a:t>)=</a:t>
            </a:r>
            <a:r>
              <a:rPr lang="en-US" altLang="zh-CN" sz="2000" i="1">
                <a:solidFill>
                  <a:srgbClr val="FF0000"/>
                </a:solidFill>
                <a:ea typeface="隶书" pitchFamily="49" charset="-122"/>
              </a:rPr>
              <a:t>e</a:t>
            </a:r>
            <a:r>
              <a:rPr lang="en-US" altLang="zh-CN" sz="2000" baseline="30000">
                <a:solidFill>
                  <a:srgbClr val="FF0000"/>
                </a:solidFill>
                <a:ea typeface="隶书" pitchFamily="49" charset="-122"/>
              </a:rPr>
              <a:t>-</a:t>
            </a:r>
            <a:r>
              <a:rPr lang="en-US" altLang="zh-CN" sz="2000" i="1" baseline="30000">
                <a:solidFill>
                  <a:srgbClr val="FF0000"/>
                </a:solidFill>
                <a:ea typeface="隶书" pitchFamily="49" charset="-122"/>
              </a:rPr>
              <a:t>t</a:t>
            </a:r>
            <a:r>
              <a:rPr lang="zh-CN" altLang="en-US" sz="2000">
                <a:solidFill>
                  <a:srgbClr val="FF0000"/>
                </a:solidFill>
                <a:ea typeface="隶书" pitchFamily="49" charset="-122"/>
              </a:rPr>
              <a:t>及其采样信号频谱</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sz="half" idx="1"/>
          </p:nvPr>
        </p:nvSpPr>
        <p:spPr>
          <a:xfrm>
            <a:off x="609600" y="1787525"/>
            <a:ext cx="3848100" cy="4594225"/>
          </a:xfrm>
        </p:spPr>
        <p:txBody>
          <a:bodyPr/>
          <a:lstStyle/>
          <a:p>
            <a:pPr eaLnBrk="1" hangingPunct="1">
              <a:lnSpc>
                <a:spcPct val="125000"/>
              </a:lnSpc>
              <a:buFont typeface="Wingdings" pitchFamily="2" charset="2"/>
              <a:buChar char="l"/>
            </a:pPr>
            <a:r>
              <a:rPr lang="zh-CN" altLang="en-US" sz="2000" b="1"/>
              <a:t>连续信号被采样，由于采样在时域内只保留了采样时刻的信息，丢失了采样间隔之间的信息，可能使采样信号与原连续信号特性相差</a:t>
            </a:r>
            <a:r>
              <a:rPr lang="zh-CN" altLang="en-US" sz="2000"/>
              <a:t>较大。</a:t>
            </a:r>
          </a:p>
          <a:p>
            <a:pPr eaLnBrk="1" hangingPunct="1">
              <a:lnSpc>
                <a:spcPct val="125000"/>
              </a:lnSpc>
              <a:buFont typeface="Wingdings" pitchFamily="2" charset="2"/>
              <a:buChar char="l"/>
            </a:pPr>
            <a:r>
              <a:rPr lang="zh-CN" altLang="en-US" sz="2000" b="1"/>
              <a:t>上图</a:t>
            </a:r>
            <a:r>
              <a:rPr lang="en-US" altLang="zh-CN" sz="2000" b="1"/>
              <a:t>a</a:t>
            </a:r>
            <a:r>
              <a:rPr lang="zh-CN" altLang="en-US" sz="2000" b="1"/>
              <a:t>为蒸汽加热冷水系统，其中</a:t>
            </a:r>
          </a:p>
          <a:p>
            <a:pPr eaLnBrk="1" hangingPunct="1">
              <a:lnSpc>
                <a:spcPct val="125000"/>
              </a:lnSpc>
              <a:buFontTx/>
              <a:buNone/>
            </a:pPr>
            <a:r>
              <a:rPr lang="zh-CN" altLang="en-US" sz="2000" b="1"/>
              <a:t>   ．</a:t>
            </a:r>
            <a:r>
              <a:rPr lang="en-US" altLang="zh-CN" sz="2000" b="1"/>
              <a:t>(b)---</a:t>
            </a:r>
            <a:r>
              <a:rPr lang="zh-CN" altLang="en-US" sz="2000" b="1"/>
              <a:t>连续记录</a:t>
            </a:r>
          </a:p>
          <a:p>
            <a:pPr eaLnBrk="1" hangingPunct="1">
              <a:lnSpc>
                <a:spcPct val="125000"/>
              </a:lnSpc>
              <a:buFontTx/>
              <a:buNone/>
            </a:pPr>
            <a:r>
              <a:rPr lang="zh-CN" altLang="en-US" sz="2000" b="1"/>
              <a:t>   ．</a:t>
            </a:r>
            <a:r>
              <a:rPr lang="en-US" altLang="zh-CN" sz="2000" b="1"/>
              <a:t>(c)---</a:t>
            </a:r>
            <a:r>
              <a:rPr lang="en-US" altLang="zh-CN" sz="2000" b="1" i="1"/>
              <a:t>T</a:t>
            </a:r>
            <a:r>
              <a:rPr lang="en-US" altLang="zh-CN" sz="2000" b="1"/>
              <a:t>=2min</a:t>
            </a:r>
            <a:r>
              <a:rPr lang="zh-CN" altLang="en-US" sz="2000" b="1"/>
              <a:t>时采样记录</a:t>
            </a:r>
          </a:p>
          <a:p>
            <a:pPr eaLnBrk="1" hangingPunct="1">
              <a:lnSpc>
                <a:spcPct val="125000"/>
              </a:lnSpc>
              <a:buFontTx/>
              <a:buNone/>
            </a:pPr>
            <a:r>
              <a:rPr lang="zh-CN" altLang="en-US" sz="2000"/>
              <a:t>   ．</a:t>
            </a:r>
            <a:r>
              <a:rPr lang="en-US" altLang="zh-CN" sz="2000" b="1"/>
              <a:t>(d)---</a:t>
            </a:r>
            <a:r>
              <a:rPr lang="en-US" altLang="zh-CN" sz="2000" b="1" i="1"/>
              <a:t>T</a:t>
            </a:r>
            <a:r>
              <a:rPr lang="en-US" altLang="zh-CN" sz="2000" b="1"/>
              <a:t>=0.5min</a:t>
            </a:r>
            <a:r>
              <a:rPr lang="zh-CN" altLang="en-US" sz="2000" b="1"/>
              <a:t>时采样记录</a:t>
            </a:r>
          </a:p>
        </p:txBody>
      </p:sp>
      <p:pic>
        <p:nvPicPr>
          <p:cNvPr id="237572" name="Picture 4" descr="b18"/>
          <p:cNvPicPr>
            <a:picLocks noChangeAspect="1" noChangeArrowheads="1"/>
          </p:cNvPicPr>
          <p:nvPr/>
        </p:nvPicPr>
        <p:blipFill>
          <a:blip r:embed="rId3" cstate="print"/>
          <a:srcRect/>
          <a:stretch>
            <a:fillRect/>
          </a:stretch>
        </p:blipFill>
        <p:spPr bwMode="auto">
          <a:xfrm>
            <a:off x="4495800" y="1295400"/>
            <a:ext cx="4114800" cy="4160838"/>
          </a:xfrm>
          <a:prstGeom prst="rect">
            <a:avLst/>
          </a:prstGeom>
          <a:noFill/>
          <a:ln w="9525">
            <a:noFill/>
            <a:miter lim="800000"/>
            <a:headEnd/>
            <a:tailEnd/>
          </a:ln>
        </p:spPr>
      </p:pic>
      <p:sp>
        <p:nvSpPr>
          <p:cNvPr id="82948" name="Rectangle 5"/>
          <p:cNvSpPr>
            <a:spLocks noChangeArrowheads="1"/>
          </p:cNvSpPr>
          <p:nvPr/>
        </p:nvSpPr>
        <p:spPr bwMode="auto">
          <a:xfrm>
            <a:off x="5508625" y="5661025"/>
            <a:ext cx="3024188" cy="396875"/>
          </a:xfrm>
          <a:prstGeom prst="rect">
            <a:avLst/>
          </a:prstGeom>
          <a:noFill/>
          <a:ln w="9525">
            <a:noFill/>
            <a:miter lim="800000"/>
            <a:headEnd/>
            <a:tailEnd/>
          </a:ln>
        </p:spPr>
        <p:txBody>
          <a:bodyPr anchor="ctr">
            <a:spAutoFit/>
          </a:bodyPr>
          <a:lstStyle/>
          <a:p>
            <a:pPr algn="ctr" eaLnBrk="1" hangingPunct="1"/>
            <a:r>
              <a:rPr lang="zh-CN" altLang="en-US" sz="2000" b="1">
                <a:ea typeface="隶书" pitchFamily="49" charset="-122"/>
              </a:rPr>
              <a:t>正弦振荡信号的采样</a:t>
            </a:r>
          </a:p>
        </p:txBody>
      </p:sp>
      <p:sp>
        <p:nvSpPr>
          <p:cNvPr id="82949" name="Rectangle 7"/>
          <p:cNvSpPr>
            <a:spLocks noChangeArrowheads="1"/>
          </p:cNvSpPr>
          <p:nvPr/>
        </p:nvSpPr>
        <p:spPr bwMode="auto">
          <a:xfrm>
            <a:off x="468313" y="1196975"/>
            <a:ext cx="2178050" cy="366713"/>
          </a:xfrm>
          <a:prstGeom prst="rect">
            <a:avLst/>
          </a:prstGeom>
          <a:noFill/>
          <a:ln w="9525">
            <a:noFill/>
            <a:miter lim="800000"/>
            <a:headEnd/>
            <a:tailEnd/>
          </a:ln>
        </p:spPr>
        <p:txBody>
          <a:bodyPr wrap="none">
            <a:spAutoFit/>
          </a:bodyPr>
          <a:lstStyle/>
          <a:p>
            <a:r>
              <a:rPr kumimoji="1" lang="zh-CN" altLang="en-US" b="1">
                <a:solidFill>
                  <a:srgbClr val="FF3300"/>
                </a:solidFill>
              </a:rPr>
              <a:t>例</a:t>
            </a:r>
            <a:r>
              <a:rPr kumimoji="1" lang="en-US" altLang="zh-CN" b="1">
                <a:solidFill>
                  <a:srgbClr val="FF3300"/>
                </a:solidFill>
              </a:rPr>
              <a:t>2-3 </a:t>
            </a:r>
            <a:r>
              <a:rPr kumimoji="1" lang="zh-CN" altLang="en-US" b="1">
                <a:solidFill>
                  <a:srgbClr val="FF3300"/>
                </a:solidFill>
              </a:rPr>
              <a:t>一个实际例子</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48" name="Text Box 60"/>
          <p:cNvSpPr txBox="1">
            <a:spLocks noChangeArrowheads="1"/>
          </p:cNvSpPr>
          <p:nvPr/>
        </p:nvSpPr>
        <p:spPr bwMode="auto">
          <a:xfrm>
            <a:off x="1042988" y="2205038"/>
            <a:ext cx="7077075" cy="2227262"/>
          </a:xfrm>
          <a:prstGeom prst="rect">
            <a:avLst/>
          </a:prstGeom>
          <a:noFill/>
          <a:ln w="9525">
            <a:noFill/>
            <a:miter lim="800000"/>
            <a:headEnd/>
            <a:tailEnd/>
          </a:ln>
          <a:effectLst/>
        </p:spPr>
        <p:txBody>
          <a:bodyPr>
            <a:spAutoFit/>
          </a:bodyPr>
          <a:lstStyle/>
          <a:p>
            <a:pPr eaLnBrk="1" hangingPunct="1">
              <a:lnSpc>
                <a:spcPct val="140000"/>
              </a:lnSpc>
              <a:defRPr/>
            </a:pPr>
            <a:r>
              <a:rPr kumimoji="1" lang="en-US" altLang="zh-CN" sz="2000" b="1">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如果一个连续信号不包含高于频率          的频率分量（连续信号中所含频率分量的最高频率为         ），那么就完全可以用周期                      的均匀采样值来描述。或者说，如果采样频率                    ，那么就可以从采样信号中不失真地恢复原连续信号”</a:t>
            </a:r>
          </a:p>
        </p:txBody>
      </p:sp>
      <p:sp>
        <p:nvSpPr>
          <p:cNvPr id="13319" name="Rectangle 6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4" name="Object 61"/>
          <p:cNvGraphicFramePr>
            <a:graphicFrameLocks noChangeAspect="1"/>
          </p:cNvGraphicFramePr>
          <p:nvPr/>
        </p:nvGraphicFramePr>
        <p:xfrm>
          <a:off x="5167313" y="2297113"/>
          <a:ext cx="503237" cy="377825"/>
        </p:xfrm>
        <a:graphic>
          <a:graphicData uri="http://schemas.openxmlformats.org/presentationml/2006/ole">
            <mc:AlternateContent xmlns:mc="http://schemas.openxmlformats.org/markup-compatibility/2006">
              <mc:Choice xmlns:v="urn:schemas-microsoft-com:vml" Requires="v">
                <p:oleObj spid="_x0000_s13370" name="Equation" r:id="rId3" imgW="304668" imgH="228501" progId="Equation.DSMT4">
                  <p:embed/>
                </p:oleObj>
              </mc:Choice>
              <mc:Fallback>
                <p:oleObj name="Equation" r:id="rId3" imgW="304668" imgH="228501" progId="Equation.DSMT4">
                  <p:embed/>
                  <p:pic>
                    <p:nvPicPr>
                      <p:cNvPr id="0"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313" y="2297113"/>
                        <a:ext cx="503237"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63"/>
          <p:cNvGraphicFramePr>
            <a:graphicFrameLocks noChangeAspect="1"/>
          </p:cNvGraphicFramePr>
          <p:nvPr/>
        </p:nvGraphicFramePr>
        <p:xfrm>
          <a:off x="5003800" y="2708275"/>
          <a:ext cx="503238" cy="377825"/>
        </p:xfrm>
        <a:graphic>
          <a:graphicData uri="http://schemas.openxmlformats.org/presentationml/2006/ole">
            <mc:AlternateContent xmlns:mc="http://schemas.openxmlformats.org/markup-compatibility/2006">
              <mc:Choice xmlns:v="urn:schemas-microsoft-com:vml" Requires="v">
                <p:oleObj spid="_x0000_s13371" name="Equation" r:id="rId5" imgW="304668" imgH="228501" progId="Equation.DSMT4">
                  <p:embed/>
                </p:oleObj>
              </mc:Choice>
              <mc:Fallback>
                <p:oleObj name="Equation" r:id="rId5" imgW="304668" imgH="228501" progId="Equation.DSMT4">
                  <p:embed/>
                  <p:pic>
                    <p:nvPicPr>
                      <p:cNvPr id="0"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708275"/>
                        <a:ext cx="503238"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0" name="Rectangle 6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6" name="Object 64"/>
          <p:cNvGraphicFramePr>
            <a:graphicFrameLocks noChangeAspect="1"/>
          </p:cNvGraphicFramePr>
          <p:nvPr/>
        </p:nvGraphicFramePr>
        <p:xfrm>
          <a:off x="1711325" y="3160713"/>
          <a:ext cx="1295400" cy="393700"/>
        </p:xfrm>
        <a:graphic>
          <a:graphicData uri="http://schemas.openxmlformats.org/presentationml/2006/ole">
            <mc:AlternateContent xmlns:mc="http://schemas.openxmlformats.org/markup-compatibility/2006">
              <mc:Choice xmlns:v="urn:schemas-microsoft-com:vml" Requires="v">
                <p:oleObj spid="_x0000_s13372" name="Equation" r:id="rId6" imgW="749300" imgH="228600" progId="Equation.DSMT4">
                  <p:embed/>
                </p:oleObj>
              </mc:Choice>
              <mc:Fallback>
                <p:oleObj name="Equation" r:id="rId6" imgW="749300" imgH="228600" progId="Equation.DSMT4">
                  <p:embed/>
                  <p:pic>
                    <p:nvPicPr>
                      <p:cNvPr id="0" name="Object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1325" y="3160713"/>
                        <a:ext cx="12954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1" name="Rectangle 67"/>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7" name="Object 66"/>
          <p:cNvGraphicFramePr>
            <a:graphicFrameLocks noChangeAspect="1"/>
          </p:cNvGraphicFramePr>
          <p:nvPr/>
        </p:nvGraphicFramePr>
        <p:xfrm>
          <a:off x="1566863" y="3592513"/>
          <a:ext cx="1223962" cy="392112"/>
        </p:xfrm>
        <a:graphic>
          <a:graphicData uri="http://schemas.openxmlformats.org/presentationml/2006/ole">
            <mc:AlternateContent xmlns:mc="http://schemas.openxmlformats.org/markup-compatibility/2006">
              <mc:Choice xmlns:v="urn:schemas-microsoft-com:vml" Requires="v">
                <p:oleObj spid="_x0000_s13373" name="Equation" r:id="rId8" imgW="711200" imgH="228600" progId="Equation.DSMT4">
                  <p:embed/>
                </p:oleObj>
              </mc:Choice>
              <mc:Fallback>
                <p:oleObj name="Equation" r:id="rId8" imgW="711200" imgH="228600" progId="Equation.DSMT4">
                  <p:embed/>
                  <p:pic>
                    <p:nvPicPr>
                      <p:cNvPr id="0" name="Object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6863" y="3592513"/>
                        <a:ext cx="1223962"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56" name="Text Box 68"/>
          <p:cNvSpPr txBox="1">
            <a:spLocks noChangeArrowheads="1"/>
          </p:cNvSpPr>
          <p:nvPr/>
        </p:nvSpPr>
        <p:spPr bwMode="auto">
          <a:xfrm>
            <a:off x="1114425" y="1501775"/>
            <a:ext cx="5997575" cy="519113"/>
          </a:xfrm>
          <a:prstGeom prst="rect">
            <a:avLst/>
          </a:prstGeom>
          <a:noFill/>
          <a:ln w="9525">
            <a:noFill/>
            <a:miter lim="800000"/>
            <a:headEnd/>
            <a:tailEnd/>
          </a:ln>
          <a:effectLst/>
        </p:spPr>
        <p:txBody>
          <a:bodyPr>
            <a:spAutoFit/>
          </a:bodyPr>
          <a:lstStyle/>
          <a:p>
            <a:pPr eaLnBrk="1" hangingPunct="1">
              <a:defRPr/>
            </a:pPr>
            <a:r>
              <a:rPr kumimoji="1" lang="zh-CN" altLang="en-US" sz="2800" b="1">
                <a:solidFill>
                  <a:srgbClr val="0033CC"/>
                </a:solidFill>
                <a:effectLst>
                  <a:outerShdw blurRad="38100" dist="38100" dir="2700000" algn="tl">
                    <a:srgbClr val="C0C0C0"/>
                  </a:outerShdw>
                </a:effectLst>
                <a:latin typeface="Times New Roman" pitchFamily="18" charset="0"/>
              </a:rPr>
              <a:t>香农（</a:t>
            </a:r>
            <a:r>
              <a:rPr kumimoji="1" lang="en-US" altLang="zh-CN" sz="2800" b="1">
                <a:solidFill>
                  <a:srgbClr val="0033CC"/>
                </a:solidFill>
                <a:effectLst>
                  <a:outerShdw blurRad="38100" dist="38100" dir="2700000" algn="tl">
                    <a:srgbClr val="C0C0C0"/>
                  </a:outerShdw>
                </a:effectLst>
                <a:latin typeface="Times New Roman" pitchFamily="18" charset="0"/>
              </a:rPr>
              <a:t>Shannon</a:t>
            </a:r>
            <a:r>
              <a:rPr kumimoji="1" lang="zh-CN" altLang="en-US" sz="2800" b="1">
                <a:solidFill>
                  <a:srgbClr val="0033CC"/>
                </a:solidFill>
                <a:effectLst>
                  <a:outerShdw blurRad="38100" dist="38100" dir="2700000" algn="tl">
                    <a:srgbClr val="C0C0C0"/>
                  </a:outerShdw>
                </a:effectLst>
                <a:latin typeface="Times New Roman" pitchFamily="18" charset="0"/>
              </a:rPr>
              <a:t>）采样定理：</a:t>
            </a:r>
          </a:p>
        </p:txBody>
      </p:sp>
      <p:sp>
        <p:nvSpPr>
          <p:cNvPr id="37957" name="Text Box 69"/>
          <p:cNvSpPr txBox="1">
            <a:spLocks noChangeArrowheads="1"/>
          </p:cNvSpPr>
          <p:nvPr/>
        </p:nvSpPr>
        <p:spPr bwMode="auto">
          <a:xfrm>
            <a:off x="1187450" y="4581525"/>
            <a:ext cx="6788150" cy="885825"/>
          </a:xfrm>
          <a:prstGeom prst="rect">
            <a:avLst/>
          </a:prstGeom>
          <a:noFill/>
          <a:ln w="9525">
            <a:noFill/>
            <a:miter lim="800000"/>
            <a:headEnd/>
            <a:tailEnd/>
          </a:ln>
          <a:effectLst/>
        </p:spPr>
        <p:txBody>
          <a:bodyPr>
            <a:spAutoFit/>
          </a:bodyPr>
          <a:lstStyle/>
          <a:p>
            <a:pPr eaLnBrk="1" hangingPunct="1">
              <a:lnSpc>
                <a:spcPct val="130000"/>
              </a:lnSpc>
              <a:defRPr/>
            </a:pPr>
            <a:r>
              <a:rPr kumimoji="1" lang="zh-CN" altLang="en-US" sz="2000" b="1">
                <a:solidFill>
                  <a:srgbClr val="FF0000"/>
                </a:solidFill>
                <a:effectLst>
                  <a:outerShdw blurRad="38100" dist="38100" dir="2700000" algn="tl">
                    <a:srgbClr val="C0C0C0"/>
                  </a:outerShdw>
                </a:effectLst>
                <a:latin typeface="Times New Roman" pitchFamily="18" charset="0"/>
              </a:rPr>
              <a:t>注意：</a:t>
            </a:r>
            <a:r>
              <a:rPr kumimoji="1" lang="zh-CN" altLang="en-US" sz="2000" b="1">
                <a:solidFill>
                  <a:srgbClr val="1E86B4"/>
                </a:solidFill>
                <a:effectLst>
                  <a:outerShdw blurRad="38100" dist="38100" dir="2700000" algn="tl">
                    <a:srgbClr val="C0C0C0"/>
                  </a:outerShdw>
                </a:effectLst>
                <a:latin typeface="Times New Roman" pitchFamily="18" charset="0"/>
              </a:rPr>
              <a:t>连续信号的频谱是无限带宽，此时无论怎样提高采样频率，频谱混叠或多或少都将发生</a:t>
            </a:r>
          </a:p>
        </p:txBody>
      </p:sp>
    </p:spTree>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8" name="Text Box 14"/>
          <p:cNvSpPr txBox="1">
            <a:spLocks noChangeArrowheads="1"/>
          </p:cNvSpPr>
          <p:nvPr/>
        </p:nvSpPr>
        <p:spPr bwMode="auto">
          <a:xfrm>
            <a:off x="1547813" y="1196975"/>
            <a:ext cx="5937250" cy="579438"/>
          </a:xfrm>
          <a:prstGeom prst="rect">
            <a:avLst/>
          </a:prstGeom>
          <a:noFill/>
          <a:ln w="9525">
            <a:noFill/>
            <a:miter lim="800000"/>
            <a:headEnd/>
            <a:tailEnd/>
          </a:ln>
          <a:effectLst/>
        </p:spPr>
        <p:txBody>
          <a:bodyPr>
            <a:spAutoFit/>
          </a:bodyPr>
          <a:lstStyle/>
          <a:p>
            <a:pPr eaLnBrk="1" hangingPunct="1">
              <a:defRPr/>
            </a:pPr>
            <a:r>
              <a:rPr lang="zh-CN" altLang="en-US" sz="3200" b="1">
                <a:solidFill>
                  <a:srgbClr val="1E86B4"/>
                </a:solidFill>
                <a:effectLst>
                  <a:outerShdw blurRad="38100" dist="38100" dir="2700000" algn="tl">
                    <a:srgbClr val="C0C0C0"/>
                  </a:outerShdw>
                </a:effectLst>
                <a:ea typeface="方正大黑简体" pitchFamily="2" charset="-122"/>
              </a:rPr>
              <a:t>本章内容</a:t>
            </a:r>
            <a:r>
              <a:rPr lang="en-US" altLang="zh-CN" sz="3200" b="1">
                <a:solidFill>
                  <a:srgbClr val="1E86B4"/>
                </a:solidFill>
                <a:effectLst>
                  <a:outerShdw blurRad="38100" dist="38100" dir="2700000" algn="tl">
                    <a:srgbClr val="C0C0C0"/>
                  </a:outerShdw>
                </a:effectLst>
                <a:ea typeface="方正大黑简体" pitchFamily="2" charset="-122"/>
              </a:rPr>
              <a:t>:</a:t>
            </a:r>
          </a:p>
        </p:txBody>
      </p:sp>
      <p:sp>
        <p:nvSpPr>
          <p:cNvPr id="78851" name="Text Box 15"/>
          <p:cNvSpPr txBox="1">
            <a:spLocks noChangeArrowheads="1"/>
          </p:cNvSpPr>
          <p:nvPr/>
        </p:nvSpPr>
        <p:spPr bwMode="auto">
          <a:xfrm>
            <a:off x="1547813" y="1844675"/>
            <a:ext cx="6835775" cy="4092575"/>
          </a:xfrm>
          <a:prstGeom prst="rect">
            <a:avLst/>
          </a:prstGeom>
          <a:noFill/>
          <a:ln w="9525">
            <a:noFill/>
            <a:miter lim="800000"/>
            <a:headEnd/>
            <a:tailEnd/>
          </a:ln>
        </p:spPr>
        <p:txBody>
          <a:bodyPr>
            <a:spAutoFit/>
          </a:bodyPr>
          <a:lstStyle/>
          <a:p>
            <a:pPr eaLnBrk="1" hangingPunct="1">
              <a:lnSpc>
                <a:spcPct val="150000"/>
              </a:lnSpc>
              <a:buFont typeface="Wingdings" pitchFamily="2" charset="2"/>
              <a:buChar char="l"/>
            </a:pPr>
            <a:r>
              <a:rPr lang="en-US" altLang="zh-CN" sz="2500" b="1">
                <a:latin typeface="黑体" pitchFamily="2" charset="-122"/>
                <a:ea typeface="黑体" pitchFamily="2" charset="-122"/>
              </a:rPr>
              <a:t>   </a:t>
            </a:r>
            <a:r>
              <a:rPr lang="zh-CN" altLang="en-US" sz="2500" b="1">
                <a:latin typeface="黑体" pitchFamily="2" charset="-122"/>
                <a:ea typeface="黑体" pitchFamily="2" charset="-122"/>
              </a:rPr>
              <a:t>信号变换原理</a:t>
            </a:r>
          </a:p>
          <a:p>
            <a:pPr eaLnBrk="1" hangingPunct="1">
              <a:lnSpc>
                <a:spcPct val="150000"/>
              </a:lnSpc>
              <a:buFont typeface="Wingdings" pitchFamily="2" charset="2"/>
              <a:buChar char="l"/>
            </a:pPr>
            <a:r>
              <a:rPr lang="zh-CN" altLang="en-US" sz="2500" b="1">
                <a:latin typeface="黑体" pitchFamily="2" charset="-122"/>
                <a:ea typeface="黑体" pitchFamily="2" charset="-122"/>
              </a:rPr>
              <a:t>   采样信号恢复与保持器</a:t>
            </a:r>
          </a:p>
          <a:p>
            <a:pPr eaLnBrk="1" hangingPunct="1">
              <a:lnSpc>
                <a:spcPct val="150000"/>
              </a:lnSpc>
              <a:buFont typeface="Wingdings" pitchFamily="2" charset="2"/>
              <a:buChar char="l"/>
            </a:pPr>
            <a:r>
              <a:rPr lang="zh-CN" altLang="en-US" sz="2500" b="1">
                <a:latin typeface="黑体" pitchFamily="2" charset="-122"/>
                <a:ea typeface="黑体" pitchFamily="2" charset="-122"/>
              </a:rPr>
              <a:t>   信号转换的工程化技术</a:t>
            </a:r>
          </a:p>
          <a:p>
            <a:pPr eaLnBrk="1" hangingPunct="1">
              <a:lnSpc>
                <a:spcPct val="150000"/>
              </a:lnSpc>
              <a:buFont typeface="Wingdings" pitchFamily="2" charset="2"/>
              <a:buChar char="l"/>
            </a:pPr>
            <a:r>
              <a:rPr lang="zh-CN" altLang="en-US" sz="2500" b="1">
                <a:latin typeface="黑体" pitchFamily="2" charset="-122"/>
                <a:ea typeface="黑体" pitchFamily="2" charset="-122"/>
              </a:rPr>
              <a:t>   </a:t>
            </a:r>
            <a:r>
              <a:rPr lang="en-US" altLang="zh-CN" sz="2500" b="1" i="1">
                <a:solidFill>
                  <a:srgbClr val="0033CC"/>
                </a:solidFill>
                <a:latin typeface="Times New Roman" pitchFamily="18" charset="0"/>
                <a:ea typeface="黑体" pitchFamily="2" charset="-122"/>
              </a:rPr>
              <a:t>z</a:t>
            </a:r>
            <a:r>
              <a:rPr lang="en-US" altLang="zh-CN" sz="2500" b="1">
                <a:solidFill>
                  <a:srgbClr val="0033CC"/>
                </a:solidFill>
                <a:latin typeface="黑体" pitchFamily="2" charset="-122"/>
                <a:ea typeface="黑体" pitchFamily="2" charset="-122"/>
              </a:rPr>
              <a:t> </a:t>
            </a:r>
            <a:r>
              <a:rPr lang="zh-CN" altLang="en-US" sz="2500" b="1">
                <a:solidFill>
                  <a:srgbClr val="0033CC"/>
                </a:solidFill>
                <a:latin typeface="黑体" pitchFamily="2" charset="-122"/>
                <a:ea typeface="黑体" pitchFamily="2" charset="-122"/>
              </a:rPr>
              <a:t>变换</a:t>
            </a:r>
          </a:p>
          <a:p>
            <a:pPr eaLnBrk="1" hangingPunct="1">
              <a:lnSpc>
                <a:spcPct val="150000"/>
              </a:lnSpc>
              <a:buFont typeface="Wingdings" pitchFamily="2" charset="2"/>
              <a:buChar char="l"/>
            </a:pPr>
            <a:r>
              <a:rPr lang="zh-CN" altLang="en-US" sz="2500" b="1">
                <a:solidFill>
                  <a:srgbClr val="0033CC"/>
                </a:solidFill>
                <a:latin typeface="黑体" pitchFamily="2" charset="-122"/>
                <a:ea typeface="黑体" pitchFamily="2" charset="-122"/>
              </a:rPr>
              <a:t>   </a:t>
            </a:r>
            <a:r>
              <a:rPr lang="en-US" altLang="zh-CN" sz="2500" b="1" i="1">
                <a:solidFill>
                  <a:srgbClr val="0033CC"/>
                </a:solidFill>
                <a:latin typeface="Times New Roman" pitchFamily="18" charset="0"/>
                <a:ea typeface="黑体" pitchFamily="2" charset="-122"/>
              </a:rPr>
              <a:t>z</a:t>
            </a:r>
            <a:r>
              <a:rPr lang="en-US" altLang="zh-CN" sz="2500" b="1">
                <a:solidFill>
                  <a:srgbClr val="0033CC"/>
                </a:solidFill>
                <a:latin typeface="黑体" pitchFamily="2" charset="-122"/>
                <a:ea typeface="黑体" pitchFamily="2" charset="-122"/>
              </a:rPr>
              <a:t> </a:t>
            </a:r>
            <a:r>
              <a:rPr lang="zh-CN" altLang="en-US" sz="2500" b="1">
                <a:solidFill>
                  <a:srgbClr val="0033CC"/>
                </a:solidFill>
                <a:latin typeface="黑体" pitchFamily="2" charset="-122"/>
                <a:ea typeface="黑体" pitchFamily="2" charset="-122"/>
              </a:rPr>
              <a:t>反变换</a:t>
            </a:r>
          </a:p>
          <a:p>
            <a:pPr eaLnBrk="1" hangingPunct="1">
              <a:lnSpc>
                <a:spcPct val="150000"/>
              </a:lnSpc>
              <a:buFont typeface="Wingdings" pitchFamily="2" charset="2"/>
              <a:buChar char="l"/>
            </a:pPr>
            <a:r>
              <a:rPr lang="zh-CN" altLang="en-US" sz="2500" b="1">
                <a:solidFill>
                  <a:srgbClr val="0033CC"/>
                </a:solidFill>
                <a:latin typeface="黑体" pitchFamily="2" charset="-122"/>
                <a:ea typeface="黑体" pitchFamily="2" charset="-122"/>
              </a:rPr>
              <a:t>   扩展 </a:t>
            </a:r>
            <a:r>
              <a:rPr lang="en-US" altLang="zh-CN" sz="2500" b="1" i="1">
                <a:solidFill>
                  <a:srgbClr val="0033CC"/>
                </a:solidFill>
                <a:latin typeface="Times New Roman" pitchFamily="18" charset="0"/>
                <a:ea typeface="黑体" pitchFamily="2" charset="-122"/>
              </a:rPr>
              <a:t>z</a:t>
            </a:r>
            <a:r>
              <a:rPr lang="en-US" altLang="zh-CN" sz="2500" b="1">
                <a:solidFill>
                  <a:srgbClr val="0033CC"/>
                </a:solidFill>
                <a:latin typeface="黑体" pitchFamily="2" charset="-122"/>
                <a:ea typeface="黑体" pitchFamily="2" charset="-122"/>
              </a:rPr>
              <a:t> </a:t>
            </a:r>
            <a:r>
              <a:rPr lang="zh-CN" altLang="en-US" sz="2500" b="1">
                <a:solidFill>
                  <a:srgbClr val="0033CC"/>
                </a:solidFill>
                <a:latin typeface="黑体" pitchFamily="2" charset="-122"/>
                <a:ea typeface="黑体" pitchFamily="2" charset="-122"/>
              </a:rPr>
              <a:t>变换</a:t>
            </a:r>
          </a:p>
          <a:p>
            <a:pPr eaLnBrk="1" hangingPunct="1">
              <a:lnSpc>
                <a:spcPct val="150000"/>
              </a:lnSpc>
              <a:buFont typeface="Wingdings" pitchFamily="2" charset="2"/>
              <a:buChar char="l"/>
            </a:pPr>
            <a:endParaRPr lang="en-US" altLang="zh-CN" sz="2500" b="1">
              <a:solidFill>
                <a:srgbClr val="0033CC"/>
              </a:solidFill>
              <a:latin typeface="黑体" pitchFamily="2" charset="-122"/>
              <a:ea typeface="黑体" pitchFamily="2" charset="-122"/>
            </a:endParaRPr>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28"/>
          <p:cNvGrpSpPr>
            <a:grpSpLocks/>
          </p:cNvGrpSpPr>
          <p:nvPr/>
        </p:nvGrpSpPr>
        <p:grpSpPr bwMode="auto">
          <a:xfrm>
            <a:off x="684213" y="4437063"/>
            <a:ext cx="7791450" cy="1296987"/>
            <a:chOff x="512" y="1661"/>
            <a:chExt cx="4908" cy="953"/>
          </a:xfrm>
        </p:grpSpPr>
        <p:sp>
          <p:nvSpPr>
            <p:cNvPr id="38941" name="Rectangle 29"/>
            <p:cNvSpPr>
              <a:spLocks noChangeArrowheads="1"/>
            </p:cNvSpPr>
            <p:nvPr/>
          </p:nvSpPr>
          <p:spPr bwMode="auto">
            <a:xfrm>
              <a:off x="4222" y="1961"/>
              <a:ext cx="1198" cy="653"/>
            </a:xfrm>
            <a:prstGeom prst="rect">
              <a:avLst/>
            </a:prstGeom>
            <a:noFill/>
            <a:ln w="9525" algn="ctr">
              <a:noFill/>
              <a:miter lim="800000"/>
              <a:headEnd/>
              <a:tailEnd/>
            </a:ln>
            <a:effectLst/>
          </p:spPr>
          <p:txBody>
            <a:bodyPr anchor="ctr"/>
            <a:lstStyle/>
            <a:p>
              <a:pPr eaLnBrk="1" hangingPunct="1">
                <a:defRPr/>
              </a:pPr>
              <a:r>
                <a:rPr lang="en-US" altLang="zh-CN" b="1">
                  <a:effectLst>
                    <a:outerShdw blurRad="38100" dist="38100" dir="2700000" algn="tl">
                      <a:srgbClr val="C0C0C0"/>
                    </a:outerShdw>
                  </a:effectLst>
                </a:rPr>
                <a:t> 15~20</a:t>
              </a:r>
            </a:p>
          </p:txBody>
        </p:sp>
        <p:sp>
          <p:nvSpPr>
            <p:cNvPr id="38942" name="Rectangle 30"/>
            <p:cNvSpPr>
              <a:spLocks noChangeArrowheads="1"/>
            </p:cNvSpPr>
            <p:nvPr/>
          </p:nvSpPr>
          <p:spPr bwMode="auto">
            <a:xfrm>
              <a:off x="3352" y="1961"/>
              <a:ext cx="870" cy="653"/>
            </a:xfrm>
            <a:prstGeom prst="rect">
              <a:avLst/>
            </a:prstGeom>
            <a:noFill/>
            <a:ln w="9525" algn="ctr">
              <a:noFill/>
              <a:miter lim="800000"/>
              <a:headEnd/>
              <a:tailEnd/>
            </a:ln>
            <a:effectLst/>
          </p:spPr>
          <p:txBody>
            <a:bodyPr anchor="ctr"/>
            <a:lstStyle/>
            <a:p>
              <a:pPr eaLnBrk="1" hangingPunct="1">
                <a:defRPr/>
              </a:pPr>
              <a:r>
                <a:rPr lang="en-US" altLang="zh-CN" b="1">
                  <a:effectLst>
                    <a:outerShdw blurRad="38100" dist="38100" dir="2700000" algn="tl">
                      <a:srgbClr val="C0C0C0"/>
                    </a:outerShdw>
                  </a:effectLst>
                </a:rPr>
                <a:t>10~20</a:t>
              </a:r>
              <a:r>
                <a:rPr lang="zh-CN" altLang="en-US" b="1">
                  <a:effectLst>
                    <a:outerShdw blurRad="38100" dist="38100" dir="2700000" algn="tl">
                      <a:srgbClr val="C0C0C0"/>
                    </a:outerShdw>
                  </a:effectLst>
                  <a:latin typeface="Times New Roman" pitchFamily="18" charset="0"/>
                </a:rPr>
                <a:t>或取纯滞后时间</a:t>
              </a:r>
              <a:endParaRPr lang="zh-CN" altLang="en-US" b="1">
                <a:effectLst>
                  <a:outerShdw blurRad="38100" dist="38100" dir="2700000" algn="tl">
                    <a:srgbClr val="C0C0C0"/>
                  </a:outerShdw>
                </a:effectLst>
              </a:endParaRPr>
            </a:p>
          </p:txBody>
        </p:sp>
        <p:sp>
          <p:nvSpPr>
            <p:cNvPr id="38943" name="Rectangle 31"/>
            <p:cNvSpPr>
              <a:spLocks noChangeArrowheads="1"/>
            </p:cNvSpPr>
            <p:nvPr/>
          </p:nvSpPr>
          <p:spPr bwMode="auto">
            <a:xfrm>
              <a:off x="2698" y="1961"/>
              <a:ext cx="654" cy="653"/>
            </a:xfrm>
            <a:prstGeom prst="rect">
              <a:avLst/>
            </a:prstGeom>
            <a:noFill/>
            <a:ln w="9525" algn="ctr">
              <a:noFill/>
              <a:miter lim="800000"/>
              <a:headEnd/>
              <a:tailEnd/>
            </a:ln>
            <a:effectLst/>
          </p:spPr>
          <p:txBody>
            <a:bodyPr anchor="ctr"/>
            <a:lstStyle/>
            <a:p>
              <a:pPr eaLnBrk="1" hangingPunct="1">
                <a:defRPr/>
              </a:pPr>
              <a:r>
                <a:rPr lang="en-US" altLang="zh-CN" b="1">
                  <a:effectLst>
                    <a:outerShdw blurRad="38100" dist="38100" dir="2700000" algn="tl">
                      <a:srgbClr val="C0C0C0"/>
                    </a:outerShdw>
                  </a:effectLst>
                </a:rPr>
                <a:t>3~10</a:t>
              </a:r>
              <a:r>
                <a:rPr lang="zh-CN" altLang="en-US" b="1">
                  <a:effectLst>
                    <a:outerShdw blurRad="38100" dist="38100" dir="2700000" algn="tl">
                      <a:srgbClr val="C0C0C0"/>
                    </a:outerShdw>
                  </a:effectLst>
                  <a:latin typeface="Times New Roman" pitchFamily="18" charset="0"/>
                </a:rPr>
                <a:t>优选</a:t>
              </a:r>
              <a:r>
                <a:rPr lang="en-US" altLang="zh-CN" b="1">
                  <a:effectLst>
                    <a:outerShdw blurRad="38100" dist="38100" dir="2700000" algn="tl">
                      <a:srgbClr val="C0C0C0"/>
                    </a:outerShdw>
                  </a:effectLst>
                  <a:latin typeface="Times New Roman" pitchFamily="18" charset="0"/>
                </a:rPr>
                <a:t>3~8</a:t>
              </a:r>
              <a:endParaRPr lang="en-US" altLang="zh-CN" b="1">
                <a:effectLst>
                  <a:outerShdw blurRad="38100" dist="38100" dir="2700000" algn="tl">
                    <a:srgbClr val="C0C0C0"/>
                  </a:outerShdw>
                </a:effectLst>
              </a:endParaRPr>
            </a:p>
          </p:txBody>
        </p:sp>
        <p:sp>
          <p:nvSpPr>
            <p:cNvPr id="38944" name="Rectangle 32"/>
            <p:cNvSpPr>
              <a:spLocks noChangeArrowheads="1"/>
            </p:cNvSpPr>
            <p:nvPr/>
          </p:nvSpPr>
          <p:spPr bwMode="auto">
            <a:xfrm>
              <a:off x="2045" y="1961"/>
              <a:ext cx="653" cy="653"/>
            </a:xfrm>
            <a:prstGeom prst="rect">
              <a:avLst/>
            </a:prstGeom>
            <a:noFill/>
            <a:ln w="9525" algn="ctr">
              <a:noFill/>
              <a:miter lim="800000"/>
              <a:headEnd/>
              <a:tailEnd/>
            </a:ln>
            <a:effectLst/>
          </p:spPr>
          <p:txBody>
            <a:bodyPr anchor="ctr"/>
            <a:lstStyle/>
            <a:p>
              <a:pPr eaLnBrk="1" hangingPunct="1">
                <a:defRPr/>
              </a:pPr>
              <a:r>
                <a:rPr lang="en-US" altLang="zh-CN" b="1">
                  <a:effectLst>
                    <a:outerShdw blurRad="38100" dist="38100" dir="2700000" algn="tl">
                      <a:srgbClr val="C0C0C0"/>
                    </a:outerShdw>
                  </a:effectLst>
                </a:rPr>
                <a:t>  5~10</a:t>
              </a:r>
            </a:p>
          </p:txBody>
        </p:sp>
        <p:sp>
          <p:nvSpPr>
            <p:cNvPr id="38945" name="Rectangle 33"/>
            <p:cNvSpPr>
              <a:spLocks noChangeArrowheads="1"/>
            </p:cNvSpPr>
            <p:nvPr/>
          </p:nvSpPr>
          <p:spPr bwMode="auto">
            <a:xfrm>
              <a:off x="1392" y="1961"/>
              <a:ext cx="653" cy="653"/>
            </a:xfrm>
            <a:prstGeom prst="rect">
              <a:avLst/>
            </a:prstGeom>
            <a:noFill/>
            <a:ln w="9525" algn="ctr">
              <a:noFill/>
              <a:miter lim="800000"/>
              <a:headEnd/>
              <a:tailEnd/>
            </a:ln>
            <a:effectLst/>
          </p:spPr>
          <p:txBody>
            <a:bodyPr anchor="ctr"/>
            <a:lstStyle/>
            <a:p>
              <a:pPr eaLnBrk="1" hangingPunct="1">
                <a:defRPr/>
              </a:pPr>
              <a:r>
                <a:rPr lang="en-US" altLang="zh-CN" b="1">
                  <a:effectLst>
                    <a:outerShdw blurRad="38100" dist="38100" dir="2700000" algn="tl">
                      <a:srgbClr val="C0C0C0"/>
                    </a:outerShdw>
                  </a:effectLst>
                </a:rPr>
                <a:t>  1~5</a:t>
              </a:r>
            </a:p>
          </p:txBody>
        </p:sp>
        <p:sp>
          <p:nvSpPr>
            <p:cNvPr id="38946" name="Rectangle 34"/>
            <p:cNvSpPr>
              <a:spLocks noChangeArrowheads="1"/>
            </p:cNvSpPr>
            <p:nvPr/>
          </p:nvSpPr>
          <p:spPr bwMode="auto">
            <a:xfrm>
              <a:off x="512" y="1961"/>
              <a:ext cx="1007" cy="653"/>
            </a:xfrm>
            <a:prstGeom prst="rect">
              <a:avLst/>
            </a:prstGeom>
            <a:noFill/>
            <a:ln w="9525" algn="ctr">
              <a:noFill/>
              <a:miter lim="800000"/>
              <a:headEnd/>
              <a:tailEnd/>
            </a:ln>
            <a:effectLst/>
          </p:spPr>
          <p:txBody>
            <a:bodyPr anchor="ctr"/>
            <a:lstStyle/>
            <a:p>
              <a:pPr eaLnBrk="1" hangingPunct="1">
                <a:defRPr/>
              </a:pPr>
              <a:r>
                <a:rPr lang="zh-CN" altLang="en-US" b="1">
                  <a:effectLst>
                    <a:outerShdw blurRad="38100" dist="38100" dir="2700000" algn="tl">
                      <a:srgbClr val="C0C0C0"/>
                    </a:outerShdw>
                  </a:effectLst>
                  <a:latin typeface="Times New Roman" pitchFamily="18" charset="0"/>
                </a:rPr>
                <a:t>采样周期</a:t>
              </a:r>
              <a:r>
                <a:rPr lang="en-US" altLang="zh-CN" b="1">
                  <a:effectLst>
                    <a:outerShdw blurRad="38100" dist="38100" dir="2700000" algn="tl">
                      <a:srgbClr val="C0C0C0"/>
                    </a:outerShdw>
                  </a:effectLst>
                  <a:latin typeface="Times New Roman" pitchFamily="18" charset="0"/>
                </a:rPr>
                <a:t>T/s</a:t>
              </a:r>
              <a:endParaRPr lang="en-US" altLang="zh-CN" b="1">
                <a:effectLst>
                  <a:outerShdw blurRad="38100" dist="38100" dir="2700000" algn="tl">
                    <a:srgbClr val="C0C0C0"/>
                  </a:outerShdw>
                </a:effectLst>
              </a:endParaRPr>
            </a:p>
          </p:txBody>
        </p:sp>
        <p:sp>
          <p:nvSpPr>
            <p:cNvPr id="38947" name="Rectangle 35"/>
            <p:cNvSpPr>
              <a:spLocks noChangeArrowheads="1"/>
            </p:cNvSpPr>
            <p:nvPr/>
          </p:nvSpPr>
          <p:spPr bwMode="auto">
            <a:xfrm>
              <a:off x="4222" y="1661"/>
              <a:ext cx="1198" cy="300"/>
            </a:xfrm>
            <a:prstGeom prst="rect">
              <a:avLst/>
            </a:prstGeom>
            <a:noFill/>
            <a:ln w="9525" algn="ctr">
              <a:noFill/>
              <a:miter lim="800000"/>
              <a:headEnd/>
              <a:tailEnd/>
            </a:ln>
            <a:effectLst/>
          </p:spPr>
          <p:txBody>
            <a:bodyPr anchor="ctr"/>
            <a:lstStyle/>
            <a:p>
              <a:pPr eaLnBrk="1" hangingPunct="1">
                <a:defRPr/>
              </a:pP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成  分</a:t>
              </a:r>
              <a:endParaRPr lang="zh-CN" altLang="en-US" b="1">
                <a:effectLst>
                  <a:outerShdw blurRad="38100" dist="38100" dir="2700000" algn="tl">
                    <a:srgbClr val="C0C0C0"/>
                  </a:outerShdw>
                </a:effectLst>
              </a:endParaRPr>
            </a:p>
          </p:txBody>
        </p:sp>
        <p:sp>
          <p:nvSpPr>
            <p:cNvPr id="38948" name="Rectangle 36"/>
            <p:cNvSpPr>
              <a:spLocks noChangeArrowheads="1"/>
            </p:cNvSpPr>
            <p:nvPr/>
          </p:nvSpPr>
          <p:spPr bwMode="auto">
            <a:xfrm>
              <a:off x="3352" y="1661"/>
              <a:ext cx="870" cy="300"/>
            </a:xfrm>
            <a:prstGeom prst="rect">
              <a:avLst/>
            </a:prstGeom>
            <a:noFill/>
            <a:ln w="9525" algn="ctr">
              <a:noFill/>
              <a:miter lim="800000"/>
              <a:headEnd/>
              <a:tailEnd/>
            </a:ln>
            <a:effectLst/>
          </p:spPr>
          <p:txBody>
            <a:bodyPr anchor="ctr"/>
            <a:lstStyle/>
            <a:p>
              <a:pPr eaLnBrk="1" hangingPunct="1">
                <a:defRPr/>
              </a:pP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温  度</a:t>
              </a:r>
              <a:endParaRPr lang="zh-CN" altLang="en-US" b="1">
                <a:effectLst>
                  <a:outerShdw blurRad="38100" dist="38100" dir="2700000" algn="tl">
                    <a:srgbClr val="C0C0C0"/>
                  </a:outerShdw>
                </a:effectLst>
              </a:endParaRPr>
            </a:p>
          </p:txBody>
        </p:sp>
        <p:sp>
          <p:nvSpPr>
            <p:cNvPr id="38949" name="Rectangle 37"/>
            <p:cNvSpPr>
              <a:spLocks noChangeArrowheads="1"/>
            </p:cNvSpPr>
            <p:nvPr/>
          </p:nvSpPr>
          <p:spPr bwMode="auto">
            <a:xfrm>
              <a:off x="2698" y="1661"/>
              <a:ext cx="654" cy="300"/>
            </a:xfrm>
            <a:prstGeom prst="rect">
              <a:avLst/>
            </a:prstGeom>
            <a:noFill/>
            <a:ln w="9525" algn="ctr">
              <a:noFill/>
              <a:miter lim="800000"/>
              <a:headEnd/>
              <a:tailEnd/>
            </a:ln>
            <a:effectLst/>
          </p:spPr>
          <p:txBody>
            <a:bodyPr anchor="ctr"/>
            <a:lstStyle/>
            <a:p>
              <a:pPr eaLnBrk="1" hangingPunct="1">
                <a:defRPr/>
              </a:pP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压  力</a:t>
              </a:r>
              <a:endParaRPr lang="zh-CN" altLang="en-US" b="1">
                <a:effectLst>
                  <a:outerShdw blurRad="38100" dist="38100" dir="2700000" algn="tl">
                    <a:srgbClr val="C0C0C0"/>
                  </a:outerShdw>
                </a:effectLst>
              </a:endParaRPr>
            </a:p>
          </p:txBody>
        </p:sp>
        <p:sp>
          <p:nvSpPr>
            <p:cNvPr id="38950" name="Rectangle 38"/>
            <p:cNvSpPr>
              <a:spLocks noChangeArrowheads="1"/>
            </p:cNvSpPr>
            <p:nvPr/>
          </p:nvSpPr>
          <p:spPr bwMode="auto">
            <a:xfrm>
              <a:off x="2045" y="1661"/>
              <a:ext cx="653" cy="300"/>
            </a:xfrm>
            <a:prstGeom prst="rect">
              <a:avLst/>
            </a:prstGeom>
            <a:noFill/>
            <a:ln w="9525" algn="ctr">
              <a:noFill/>
              <a:miter lim="800000"/>
              <a:headEnd/>
              <a:tailEnd/>
            </a:ln>
            <a:effectLst/>
          </p:spPr>
          <p:txBody>
            <a:bodyPr anchor="ctr"/>
            <a:lstStyle/>
            <a:p>
              <a:pPr eaLnBrk="1" hangingPunct="1">
                <a:defRPr/>
              </a:pP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液  位</a:t>
              </a:r>
              <a:endParaRPr lang="zh-CN" altLang="en-US" b="1">
                <a:effectLst>
                  <a:outerShdw blurRad="38100" dist="38100" dir="2700000" algn="tl">
                    <a:srgbClr val="C0C0C0"/>
                  </a:outerShdw>
                </a:effectLst>
              </a:endParaRPr>
            </a:p>
          </p:txBody>
        </p:sp>
        <p:sp>
          <p:nvSpPr>
            <p:cNvPr id="38951" name="Rectangle 39"/>
            <p:cNvSpPr>
              <a:spLocks noChangeArrowheads="1"/>
            </p:cNvSpPr>
            <p:nvPr/>
          </p:nvSpPr>
          <p:spPr bwMode="auto">
            <a:xfrm>
              <a:off x="1392" y="1661"/>
              <a:ext cx="653" cy="300"/>
            </a:xfrm>
            <a:prstGeom prst="rect">
              <a:avLst/>
            </a:prstGeom>
            <a:noFill/>
            <a:ln w="9525" algn="ctr">
              <a:noFill/>
              <a:miter lim="800000"/>
              <a:headEnd/>
              <a:tailEnd/>
            </a:ln>
            <a:effectLst/>
          </p:spPr>
          <p:txBody>
            <a:bodyPr anchor="ctr"/>
            <a:lstStyle/>
            <a:p>
              <a:pPr eaLnBrk="1" hangingPunct="1">
                <a:defRPr/>
              </a:pP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流  量</a:t>
              </a:r>
              <a:endParaRPr lang="zh-CN" altLang="en-US" b="1">
                <a:effectLst>
                  <a:outerShdw blurRad="38100" dist="38100" dir="2700000" algn="tl">
                    <a:srgbClr val="C0C0C0"/>
                  </a:outerShdw>
                </a:effectLst>
              </a:endParaRPr>
            </a:p>
          </p:txBody>
        </p:sp>
        <p:sp>
          <p:nvSpPr>
            <p:cNvPr id="38952" name="Rectangle 40"/>
            <p:cNvSpPr>
              <a:spLocks noChangeArrowheads="1"/>
            </p:cNvSpPr>
            <p:nvPr/>
          </p:nvSpPr>
          <p:spPr bwMode="auto">
            <a:xfrm>
              <a:off x="521" y="1661"/>
              <a:ext cx="871" cy="300"/>
            </a:xfrm>
            <a:prstGeom prst="rect">
              <a:avLst/>
            </a:prstGeom>
            <a:noFill/>
            <a:ln w="9525" algn="ctr">
              <a:noFill/>
              <a:miter lim="800000"/>
              <a:headEnd/>
              <a:tailEnd/>
            </a:ln>
            <a:effectLst/>
          </p:spPr>
          <p:txBody>
            <a:bodyPr anchor="ctr"/>
            <a:lstStyle/>
            <a:p>
              <a:pPr eaLnBrk="1" hangingPunct="1">
                <a:defRPr/>
              </a:pPr>
              <a:r>
                <a:rPr lang="zh-CN" altLang="en-US" b="1">
                  <a:effectLst>
                    <a:outerShdw blurRad="38100" dist="38100" dir="2700000" algn="tl">
                      <a:srgbClr val="C0C0C0"/>
                    </a:outerShdw>
                  </a:effectLst>
                  <a:latin typeface="Times New Roman" pitchFamily="18" charset="0"/>
                </a:rPr>
                <a:t>被控对象</a:t>
              </a:r>
              <a:endParaRPr lang="zh-CN" altLang="en-US" b="1">
                <a:effectLst>
                  <a:outerShdw blurRad="38100" dist="38100" dir="2700000" algn="tl">
                    <a:srgbClr val="C0C0C0"/>
                  </a:outerShdw>
                </a:effectLst>
              </a:endParaRPr>
            </a:p>
          </p:txBody>
        </p:sp>
        <p:sp>
          <p:nvSpPr>
            <p:cNvPr id="83986" name="Line 41"/>
            <p:cNvSpPr>
              <a:spLocks noChangeShapeType="1"/>
            </p:cNvSpPr>
            <p:nvPr/>
          </p:nvSpPr>
          <p:spPr bwMode="auto">
            <a:xfrm>
              <a:off x="521" y="1661"/>
              <a:ext cx="4899" cy="0"/>
            </a:xfrm>
            <a:prstGeom prst="line">
              <a:avLst/>
            </a:prstGeom>
            <a:noFill/>
            <a:ln w="12700" cap="rnd">
              <a:solidFill>
                <a:srgbClr val="000000"/>
              </a:solidFill>
              <a:round/>
              <a:headEnd/>
              <a:tailEnd/>
            </a:ln>
          </p:spPr>
          <p:txBody>
            <a:bodyPr wrap="none" anchor="ctr"/>
            <a:lstStyle/>
            <a:p>
              <a:endParaRPr lang="zh-CN" altLang="en-US"/>
            </a:p>
          </p:txBody>
        </p:sp>
        <p:sp>
          <p:nvSpPr>
            <p:cNvPr id="83987" name="Line 42"/>
            <p:cNvSpPr>
              <a:spLocks noChangeShapeType="1"/>
            </p:cNvSpPr>
            <p:nvPr/>
          </p:nvSpPr>
          <p:spPr bwMode="auto">
            <a:xfrm>
              <a:off x="521" y="2614"/>
              <a:ext cx="4899" cy="0"/>
            </a:xfrm>
            <a:prstGeom prst="line">
              <a:avLst/>
            </a:prstGeom>
            <a:noFill/>
            <a:ln w="12700" cap="rnd">
              <a:solidFill>
                <a:srgbClr val="000000"/>
              </a:solidFill>
              <a:round/>
              <a:headEnd/>
              <a:tailEnd/>
            </a:ln>
          </p:spPr>
          <p:txBody>
            <a:bodyPr wrap="none" anchor="ctr"/>
            <a:lstStyle/>
            <a:p>
              <a:endParaRPr lang="zh-CN" altLang="en-US"/>
            </a:p>
          </p:txBody>
        </p:sp>
        <p:sp>
          <p:nvSpPr>
            <p:cNvPr id="83988" name="Line 43"/>
            <p:cNvSpPr>
              <a:spLocks noChangeShapeType="1"/>
            </p:cNvSpPr>
            <p:nvPr/>
          </p:nvSpPr>
          <p:spPr bwMode="auto">
            <a:xfrm>
              <a:off x="5420" y="1661"/>
              <a:ext cx="0" cy="953"/>
            </a:xfrm>
            <a:prstGeom prst="line">
              <a:avLst/>
            </a:prstGeom>
            <a:noFill/>
            <a:ln w="9525">
              <a:noFill/>
              <a:round/>
              <a:headEnd/>
              <a:tailEnd/>
            </a:ln>
          </p:spPr>
          <p:txBody>
            <a:bodyPr wrap="none" anchor="ctr"/>
            <a:lstStyle/>
            <a:p>
              <a:endParaRPr lang="zh-CN" altLang="en-US"/>
            </a:p>
          </p:txBody>
        </p:sp>
        <p:sp>
          <p:nvSpPr>
            <p:cNvPr id="83989" name="Line 44"/>
            <p:cNvSpPr>
              <a:spLocks noChangeShapeType="1"/>
            </p:cNvSpPr>
            <p:nvPr/>
          </p:nvSpPr>
          <p:spPr bwMode="auto">
            <a:xfrm>
              <a:off x="521" y="1961"/>
              <a:ext cx="4899" cy="0"/>
            </a:xfrm>
            <a:prstGeom prst="line">
              <a:avLst/>
            </a:prstGeom>
            <a:noFill/>
            <a:ln w="12700" cap="rnd">
              <a:solidFill>
                <a:srgbClr val="000000"/>
              </a:solidFill>
              <a:round/>
              <a:headEnd/>
              <a:tailEnd/>
            </a:ln>
          </p:spPr>
          <p:txBody>
            <a:bodyPr wrap="none" anchor="ctr"/>
            <a:lstStyle/>
            <a:p>
              <a:endParaRPr lang="zh-CN" altLang="en-US"/>
            </a:p>
          </p:txBody>
        </p:sp>
        <p:sp>
          <p:nvSpPr>
            <p:cNvPr id="83990" name="Line 45"/>
            <p:cNvSpPr>
              <a:spLocks noChangeShapeType="1"/>
            </p:cNvSpPr>
            <p:nvPr/>
          </p:nvSpPr>
          <p:spPr bwMode="auto">
            <a:xfrm>
              <a:off x="521" y="1961"/>
              <a:ext cx="0" cy="653"/>
            </a:xfrm>
            <a:prstGeom prst="line">
              <a:avLst/>
            </a:prstGeom>
            <a:noFill/>
            <a:ln w="9525">
              <a:noFill/>
              <a:round/>
              <a:headEnd/>
              <a:tailEnd/>
            </a:ln>
          </p:spPr>
          <p:txBody>
            <a:bodyPr wrap="none" anchor="ctr"/>
            <a:lstStyle/>
            <a:p>
              <a:endParaRPr lang="zh-CN" altLang="en-US"/>
            </a:p>
          </p:txBody>
        </p:sp>
        <p:sp>
          <p:nvSpPr>
            <p:cNvPr id="83991" name="Line 46"/>
            <p:cNvSpPr>
              <a:spLocks noChangeShapeType="1"/>
            </p:cNvSpPr>
            <p:nvPr/>
          </p:nvSpPr>
          <p:spPr bwMode="auto">
            <a:xfrm>
              <a:off x="1392" y="1661"/>
              <a:ext cx="0" cy="953"/>
            </a:xfrm>
            <a:prstGeom prst="line">
              <a:avLst/>
            </a:prstGeom>
            <a:noFill/>
            <a:ln w="12700" cap="rnd">
              <a:solidFill>
                <a:srgbClr val="000000"/>
              </a:solidFill>
              <a:round/>
              <a:headEnd/>
              <a:tailEnd/>
            </a:ln>
          </p:spPr>
          <p:txBody>
            <a:bodyPr wrap="none" anchor="ctr"/>
            <a:lstStyle/>
            <a:p>
              <a:endParaRPr lang="zh-CN" altLang="en-US"/>
            </a:p>
          </p:txBody>
        </p:sp>
        <p:sp>
          <p:nvSpPr>
            <p:cNvPr id="83992" name="Line 47"/>
            <p:cNvSpPr>
              <a:spLocks noChangeShapeType="1"/>
            </p:cNvSpPr>
            <p:nvPr/>
          </p:nvSpPr>
          <p:spPr bwMode="auto">
            <a:xfrm>
              <a:off x="2045" y="1661"/>
              <a:ext cx="0" cy="953"/>
            </a:xfrm>
            <a:prstGeom prst="line">
              <a:avLst/>
            </a:prstGeom>
            <a:noFill/>
            <a:ln w="12700" cap="rnd">
              <a:solidFill>
                <a:srgbClr val="000000"/>
              </a:solidFill>
              <a:round/>
              <a:headEnd/>
              <a:tailEnd/>
            </a:ln>
          </p:spPr>
          <p:txBody>
            <a:bodyPr wrap="none" anchor="ctr"/>
            <a:lstStyle/>
            <a:p>
              <a:endParaRPr lang="zh-CN" altLang="en-US"/>
            </a:p>
          </p:txBody>
        </p:sp>
        <p:sp>
          <p:nvSpPr>
            <p:cNvPr id="83993" name="Line 48"/>
            <p:cNvSpPr>
              <a:spLocks noChangeShapeType="1"/>
            </p:cNvSpPr>
            <p:nvPr/>
          </p:nvSpPr>
          <p:spPr bwMode="auto">
            <a:xfrm>
              <a:off x="2698" y="1661"/>
              <a:ext cx="0" cy="953"/>
            </a:xfrm>
            <a:prstGeom prst="line">
              <a:avLst/>
            </a:prstGeom>
            <a:noFill/>
            <a:ln w="12700" cap="rnd">
              <a:solidFill>
                <a:srgbClr val="000000"/>
              </a:solidFill>
              <a:round/>
              <a:headEnd/>
              <a:tailEnd/>
            </a:ln>
          </p:spPr>
          <p:txBody>
            <a:bodyPr wrap="none" anchor="ctr"/>
            <a:lstStyle/>
            <a:p>
              <a:endParaRPr lang="zh-CN" altLang="en-US"/>
            </a:p>
          </p:txBody>
        </p:sp>
        <p:sp>
          <p:nvSpPr>
            <p:cNvPr id="83994" name="Line 49"/>
            <p:cNvSpPr>
              <a:spLocks noChangeShapeType="1"/>
            </p:cNvSpPr>
            <p:nvPr/>
          </p:nvSpPr>
          <p:spPr bwMode="auto">
            <a:xfrm>
              <a:off x="3352" y="1661"/>
              <a:ext cx="0" cy="953"/>
            </a:xfrm>
            <a:prstGeom prst="line">
              <a:avLst/>
            </a:prstGeom>
            <a:noFill/>
            <a:ln w="12700" cap="rnd">
              <a:solidFill>
                <a:srgbClr val="000000"/>
              </a:solidFill>
              <a:round/>
              <a:headEnd/>
              <a:tailEnd/>
            </a:ln>
          </p:spPr>
          <p:txBody>
            <a:bodyPr wrap="none" anchor="ctr"/>
            <a:lstStyle/>
            <a:p>
              <a:endParaRPr lang="zh-CN" altLang="en-US"/>
            </a:p>
          </p:txBody>
        </p:sp>
        <p:sp>
          <p:nvSpPr>
            <p:cNvPr id="83995" name="Line 50"/>
            <p:cNvSpPr>
              <a:spLocks noChangeShapeType="1"/>
            </p:cNvSpPr>
            <p:nvPr/>
          </p:nvSpPr>
          <p:spPr bwMode="auto">
            <a:xfrm>
              <a:off x="4222" y="1661"/>
              <a:ext cx="0" cy="953"/>
            </a:xfrm>
            <a:prstGeom prst="line">
              <a:avLst/>
            </a:prstGeom>
            <a:noFill/>
            <a:ln w="12700" cap="rnd">
              <a:solidFill>
                <a:srgbClr val="000000"/>
              </a:solidFill>
              <a:round/>
              <a:headEnd/>
              <a:tailEnd/>
            </a:ln>
          </p:spPr>
          <p:txBody>
            <a:bodyPr wrap="none" anchor="ctr"/>
            <a:lstStyle/>
            <a:p>
              <a:endParaRPr lang="zh-CN" altLang="en-US"/>
            </a:p>
          </p:txBody>
        </p:sp>
      </p:grpSp>
      <p:sp>
        <p:nvSpPr>
          <p:cNvPr id="38965" name="Rectangle 53"/>
          <p:cNvSpPr>
            <a:spLocks noChangeArrowheads="1"/>
          </p:cNvSpPr>
          <p:nvPr/>
        </p:nvSpPr>
        <p:spPr bwMode="auto">
          <a:xfrm>
            <a:off x="574675" y="304800"/>
            <a:ext cx="8001000" cy="676275"/>
          </a:xfrm>
          <a:prstGeom prst="rect">
            <a:avLst/>
          </a:prstGeom>
          <a:noFill/>
          <a:ln w="9525">
            <a:noFill/>
            <a:miter lim="800000"/>
            <a:headEnd/>
            <a:tailEnd/>
          </a:ln>
          <a:effectLst/>
        </p:spPr>
        <p:txBody>
          <a:bodyPr anchor="b"/>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rPr>
              <a:t>2.2.4</a:t>
            </a:r>
            <a:r>
              <a:rPr lang="en-US" altLang="zh-CN" sz="2800" b="1">
                <a:solidFill>
                  <a:srgbClr val="0000FF"/>
                </a:solidFill>
                <a:effectLst>
                  <a:outerShdw blurRad="38100" dist="38100" dir="2700000" algn="tl">
                    <a:srgbClr val="C0C0C0"/>
                  </a:outerShdw>
                </a:effectLst>
                <a:latin typeface="宋体" pitchFamily="2" charset="-122"/>
              </a:rPr>
              <a:t> </a:t>
            </a:r>
            <a:r>
              <a:rPr lang="zh-CN" altLang="en-US" sz="2800" b="1">
                <a:solidFill>
                  <a:srgbClr val="0000FF"/>
                </a:solidFill>
                <a:effectLst>
                  <a:outerShdw blurRad="38100" dist="38100" dir="2700000" algn="tl">
                    <a:srgbClr val="C0C0C0"/>
                  </a:outerShdw>
                </a:effectLst>
                <a:latin typeface="宋体" pitchFamily="2" charset="-122"/>
              </a:rPr>
              <a:t>采样周期 </a:t>
            </a:r>
            <a:r>
              <a:rPr lang="en-US" altLang="zh-CN" sz="2800" b="1" i="1">
                <a:solidFill>
                  <a:srgbClr val="0000FF"/>
                </a:solidFill>
                <a:effectLst>
                  <a:outerShdw blurRad="38100" dist="38100" dir="2700000" algn="tl">
                    <a:srgbClr val="C0C0C0"/>
                  </a:outerShdw>
                </a:effectLst>
                <a:latin typeface="Times New Roman" pitchFamily="18" charset="0"/>
              </a:rPr>
              <a:t>T </a:t>
            </a:r>
            <a:r>
              <a:rPr lang="zh-CN" altLang="en-US" sz="2800" b="1">
                <a:solidFill>
                  <a:srgbClr val="0000FF"/>
                </a:solidFill>
                <a:effectLst>
                  <a:outerShdw blurRad="38100" dist="38100" dir="2700000" algn="tl">
                    <a:srgbClr val="C0C0C0"/>
                  </a:outerShdw>
                </a:effectLst>
                <a:latin typeface="宋体" pitchFamily="2" charset="-122"/>
              </a:rPr>
              <a:t>的讨论</a:t>
            </a:r>
            <a:r>
              <a:rPr lang="zh-CN" altLang="en-US" sz="2800">
                <a:latin typeface="宋体" pitchFamily="2" charset="-122"/>
              </a:rPr>
              <a:t> </a:t>
            </a:r>
          </a:p>
        </p:txBody>
      </p:sp>
      <p:sp>
        <p:nvSpPr>
          <p:cNvPr id="38966" name="Text Box 54"/>
          <p:cNvSpPr txBox="1">
            <a:spLocks noChangeArrowheads="1"/>
          </p:cNvSpPr>
          <p:nvPr/>
        </p:nvSpPr>
        <p:spPr bwMode="auto">
          <a:xfrm>
            <a:off x="755650" y="1341438"/>
            <a:ext cx="7366000" cy="2473325"/>
          </a:xfrm>
          <a:prstGeom prst="rect">
            <a:avLst/>
          </a:prstGeom>
          <a:noFill/>
          <a:ln w="9525">
            <a:noFill/>
            <a:miter lim="800000"/>
            <a:headEnd/>
            <a:tailEnd/>
          </a:ln>
          <a:effectLst/>
        </p:spPr>
        <p:txBody>
          <a:bodyPr>
            <a:spAutoFit/>
          </a:bodyPr>
          <a:lstStyle/>
          <a:p>
            <a:pPr eaLnBrk="1" hangingPunct="1">
              <a:lnSpc>
                <a:spcPct val="130000"/>
              </a:lnSpc>
              <a:defRPr/>
            </a:pPr>
            <a:r>
              <a:rPr kumimoji="1" lang="zh-CN" altLang="en-US" sz="2000" b="1">
                <a:effectLst>
                  <a:outerShdw blurRad="38100" dist="38100" dir="2700000" algn="tl">
                    <a:srgbClr val="C0C0C0"/>
                  </a:outerShdw>
                </a:effectLst>
                <a:latin typeface="Times New Roman" pitchFamily="18" charset="0"/>
              </a:rPr>
              <a:t>从香农采样定理可以分析得到，</a:t>
            </a:r>
            <a:r>
              <a:rPr kumimoji="1" lang="zh-CN" altLang="en-US" sz="2000" b="1">
                <a:solidFill>
                  <a:srgbClr val="BE2C14"/>
                </a:solidFill>
                <a:effectLst>
                  <a:outerShdw blurRad="38100" dist="38100" dir="2700000" algn="tl">
                    <a:srgbClr val="C0C0C0"/>
                  </a:outerShdw>
                </a:effectLst>
                <a:latin typeface="Times New Roman" pitchFamily="18" charset="0"/>
              </a:rPr>
              <a:t>采样周期越小越好</a:t>
            </a:r>
            <a:r>
              <a:rPr kumimoji="1" lang="zh-CN" altLang="en-US" sz="2000" b="1">
                <a:effectLst>
                  <a:outerShdw blurRad="38100" dist="38100" dir="2700000" algn="tl">
                    <a:srgbClr val="C0C0C0"/>
                  </a:outerShdw>
                </a:effectLst>
                <a:latin typeface="Times New Roman" pitchFamily="18" charset="0"/>
              </a:rPr>
              <a:t>。但是采样周期的减小，即采样频率的增加，将给计算机系统的硬件设备提出更高的要求，控制系统的硬件成本增加；另外</a:t>
            </a:r>
            <a:r>
              <a:rPr kumimoji="1" lang="zh-CN" altLang="en-US" sz="2000" b="1">
                <a:solidFill>
                  <a:srgbClr val="BE2C14"/>
                </a:solidFill>
                <a:effectLst>
                  <a:outerShdw blurRad="38100" dist="38100" dir="2700000" algn="tl">
                    <a:srgbClr val="C0C0C0"/>
                  </a:outerShdw>
                </a:effectLst>
                <a:latin typeface="Times New Roman" pitchFamily="18" charset="0"/>
              </a:rPr>
              <a:t>香农采样定理只给出了理论指导原则</a:t>
            </a:r>
            <a:r>
              <a:rPr kumimoji="1" lang="zh-CN" altLang="en-US" sz="2000" b="1">
                <a:effectLst>
                  <a:outerShdw blurRad="38100" dist="38100" dir="2700000" algn="tl">
                    <a:srgbClr val="C0C0C0"/>
                  </a:outerShdw>
                </a:effectLst>
                <a:latin typeface="Times New Roman" pitchFamily="18" charset="0"/>
              </a:rPr>
              <a:t>，实际应用还有些问题，主要是系统数学模型不好精确地测量，系统的最高角频率不好确定，况且采样周期的选择与很多因素有关，因此</a:t>
            </a:r>
            <a:r>
              <a:rPr kumimoji="1" lang="zh-CN" altLang="en-US" sz="2000" b="1">
                <a:solidFill>
                  <a:srgbClr val="0033CC"/>
                </a:solidFill>
                <a:effectLst>
                  <a:outerShdw blurRad="38100" dist="38100" dir="2700000" algn="tl">
                    <a:srgbClr val="C0C0C0"/>
                  </a:outerShdw>
                </a:effectLst>
                <a:latin typeface="Times New Roman" pitchFamily="18" charset="0"/>
              </a:rPr>
              <a:t>工程上讲究“适当”就好</a:t>
            </a:r>
            <a:r>
              <a:rPr kumimoji="1" lang="zh-CN" altLang="en-US" sz="2000" b="1">
                <a:effectLst>
                  <a:outerShdw blurRad="38100" dist="38100" dir="2700000" algn="tl">
                    <a:srgbClr val="C0C0C0"/>
                  </a:outerShdw>
                </a:effectLst>
                <a:latin typeface="Times New Roman" pitchFamily="18" charset="0"/>
              </a:rPr>
              <a:t>。</a:t>
            </a:r>
          </a:p>
        </p:txBody>
      </p:sp>
      <p:sp>
        <p:nvSpPr>
          <p:cNvPr id="38967" name="Text Box 55"/>
          <p:cNvSpPr txBox="1">
            <a:spLocks noChangeArrowheads="1"/>
          </p:cNvSpPr>
          <p:nvPr/>
        </p:nvSpPr>
        <p:spPr bwMode="auto">
          <a:xfrm>
            <a:off x="1042988" y="4005263"/>
            <a:ext cx="7489825"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表</a:t>
            </a:r>
            <a:r>
              <a:rPr kumimoji="1" lang="en-US" altLang="zh-CN" sz="2000" b="1">
                <a:solidFill>
                  <a:srgbClr val="0033CC"/>
                </a:solidFill>
                <a:effectLst>
                  <a:outerShdw blurRad="38100" dist="38100" dir="2700000" algn="tl">
                    <a:srgbClr val="C0C0C0"/>
                  </a:outerShdw>
                </a:effectLst>
                <a:latin typeface="Times New Roman" pitchFamily="18" charset="0"/>
              </a:rPr>
              <a:t>2.1 </a:t>
            </a:r>
            <a:r>
              <a:rPr kumimoji="1" lang="zh-CN" altLang="en-US" sz="2000" b="1">
                <a:solidFill>
                  <a:srgbClr val="0033CC"/>
                </a:solidFill>
                <a:effectLst>
                  <a:outerShdw blurRad="38100" dist="38100" dir="2700000" algn="tl">
                    <a:srgbClr val="C0C0C0"/>
                  </a:outerShdw>
                </a:effectLst>
                <a:latin typeface="Times New Roman" pitchFamily="18" charset="0"/>
              </a:rPr>
              <a:t>模拟量的采样周期（工程上慢过程采样周期选择方法）</a:t>
            </a:r>
          </a:p>
        </p:txBody>
      </p:sp>
    </p:spTree>
  </p:cSld>
  <p:clrMapOvr>
    <a:masterClrMapping/>
  </p:clrMapOvr>
  <p:transition>
    <p:cover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0"/>
          <p:cNvPicPr>
            <a:picLocks noChangeAspect="1" noChangeArrowheads="1"/>
          </p:cNvPicPr>
          <p:nvPr/>
        </p:nvPicPr>
        <p:blipFill>
          <a:blip r:embed="rId3" cstate="print"/>
          <a:srcRect/>
          <a:stretch>
            <a:fillRect/>
          </a:stretch>
        </p:blipFill>
        <p:spPr bwMode="auto">
          <a:xfrm>
            <a:off x="1403350" y="2636838"/>
            <a:ext cx="6119813" cy="2444750"/>
          </a:xfrm>
          <a:prstGeom prst="rect">
            <a:avLst/>
          </a:prstGeom>
          <a:noFill/>
          <a:ln w="9525">
            <a:noFill/>
            <a:miter lim="800000"/>
            <a:headEnd/>
            <a:tailEnd/>
          </a:ln>
        </p:spPr>
      </p:pic>
      <p:sp>
        <p:nvSpPr>
          <p:cNvPr id="210971" name="Rectangle 27"/>
          <p:cNvSpPr>
            <a:spLocks noChangeArrowheads="1"/>
          </p:cNvSpPr>
          <p:nvPr/>
        </p:nvSpPr>
        <p:spPr bwMode="auto">
          <a:xfrm>
            <a:off x="1612900" y="5013325"/>
            <a:ext cx="5962650" cy="806450"/>
          </a:xfrm>
          <a:prstGeom prst="rect">
            <a:avLst/>
          </a:prstGeom>
          <a:noFill/>
          <a:ln w="9525" algn="ctr">
            <a:noFill/>
            <a:miter lim="800000"/>
            <a:headEnd/>
            <a:tailEnd/>
          </a:ln>
          <a:effectLst/>
        </p:spPr>
        <p:txBody>
          <a:bodyPr wrap="none" anchor="ctr">
            <a:spAutoFit/>
          </a:bodyPr>
          <a:lstStyle/>
          <a:p>
            <a:pPr algn="ctr" eaLnBrk="1" hangingPunct="1">
              <a:lnSpc>
                <a:spcPct val="130000"/>
              </a:lnSpc>
              <a:defRPr/>
            </a:pPr>
            <a:r>
              <a:rPr lang="en-US" altLang="zh-CN" b="1">
                <a:effectLst>
                  <a:outerShdw blurRad="38100" dist="38100" dir="2700000" algn="tl">
                    <a:srgbClr val="C0C0C0"/>
                  </a:outerShdw>
                </a:effectLst>
                <a:latin typeface="Times New Roman" pitchFamily="18" charset="0"/>
              </a:rPr>
              <a:t>(a)</a:t>
            </a:r>
            <a:r>
              <a:rPr lang="zh-CN" altLang="en-US" b="1">
                <a:effectLst>
                  <a:outerShdw blurRad="38100" dist="38100" dir="2700000" algn="tl">
                    <a:srgbClr val="C0C0C0"/>
                  </a:outerShdw>
                </a:effectLst>
                <a:latin typeface="Times New Roman" pitchFamily="18" charset="0"/>
              </a:rPr>
              <a:t>系统预期开环频率特性           </a:t>
            </a:r>
            <a:r>
              <a:rPr lang="en-US" altLang="zh-CN" b="1">
                <a:effectLst>
                  <a:outerShdw blurRad="38100" dist="38100" dir="2700000" algn="tl">
                    <a:srgbClr val="C0C0C0"/>
                  </a:outerShdw>
                </a:effectLst>
                <a:latin typeface="Times New Roman" pitchFamily="18" charset="0"/>
              </a:rPr>
              <a:t>(b)</a:t>
            </a:r>
            <a:r>
              <a:rPr lang="zh-CN" altLang="en-US" b="1">
                <a:effectLst>
                  <a:outerShdw blurRad="38100" dist="38100" dir="2700000" algn="tl">
                    <a:srgbClr val="C0C0C0"/>
                  </a:outerShdw>
                </a:effectLst>
                <a:latin typeface="Times New Roman" pitchFamily="18" charset="0"/>
              </a:rPr>
              <a:t>系统预期闭环频率特性</a:t>
            </a:r>
          </a:p>
          <a:p>
            <a:pPr algn="ctr" eaLnBrk="1" hangingPunct="1">
              <a:lnSpc>
                <a:spcPct val="130000"/>
              </a:lnSpc>
              <a:defRPr/>
            </a:pP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2.7 </a:t>
            </a:r>
            <a:r>
              <a:rPr lang="zh-CN" altLang="en-US" b="1">
                <a:effectLst>
                  <a:outerShdw blurRad="38100" dist="38100" dir="2700000" algn="tl">
                    <a:srgbClr val="C0C0C0"/>
                  </a:outerShdw>
                </a:effectLst>
                <a:latin typeface="Times New Roman" pitchFamily="18" charset="0"/>
              </a:rPr>
              <a:t>频谱法分析系统</a:t>
            </a:r>
          </a:p>
        </p:txBody>
      </p:sp>
      <p:sp>
        <p:nvSpPr>
          <p:cNvPr id="210972" name="Rectangle 28"/>
          <p:cNvSpPr>
            <a:spLocks noChangeArrowheads="1"/>
          </p:cNvSpPr>
          <p:nvPr/>
        </p:nvSpPr>
        <p:spPr bwMode="auto">
          <a:xfrm>
            <a:off x="574675" y="304800"/>
            <a:ext cx="8001000" cy="676275"/>
          </a:xfrm>
          <a:prstGeom prst="rect">
            <a:avLst/>
          </a:prstGeom>
          <a:noFill/>
          <a:ln w="9525">
            <a:noFill/>
            <a:miter lim="800000"/>
            <a:headEnd/>
            <a:tailEnd/>
          </a:ln>
          <a:effectLst/>
        </p:spPr>
        <p:txBody>
          <a:bodyPr anchor="b"/>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rPr>
              <a:t>2.2.4</a:t>
            </a:r>
            <a:r>
              <a:rPr lang="en-US" altLang="zh-CN" sz="2800" b="1">
                <a:solidFill>
                  <a:srgbClr val="0000FF"/>
                </a:solidFill>
                <a:effectLst>
                  <a:outerShdw blurRad="38100" dist="38100" dir="2700000" algn="tl">
                    <a:srgbClr val="C0C0C0"/>
                  </a:outerShdw>
                </a:effectLst>
                <a:latin typeface="宋体" pitchFamily="2" charset="-122"/>
              </a:rPr>
              <a:t> </a:t>
            </a:r>
            <a:r>
              <a:rPr lang="zh-CN" altLang="en-US" sz="2800" b="1">
                <a:solidFill>
                  <a:srgbClr val="0000FF"/>
                </a:solidFill>
                <a:effectLst>
                  <a:outerShdw blurRad="38100" dist="38100" dir="2700000" algn="tl">
                    <a:srgbClr val="C0C0C0"/>
                  </a:outerShdw>
                </a:effectLst>
                <a:latin typeface="宋体" pitchFamily="2" charset="-122"/>
              </a:rPr>
              <a:t>采样周期</a:t>
            </a:r>
            <a:r>
              <a:rPr lang="en-US" altLang="zh-CN" sz="2800" b="1" i="1">
                <a:solidFill>
                  <a:srgbClr val="0000FF"/>
                </a:solidFill>
                <a:effectLst>
                  <a:outerShdw blurRad="38100" dist="38100" dir="2700000" algn="tl">
                    <a:srgbClr val="C0C0C0"/>
                  </a:outerShdw>
                </a:effectLst>
                <a:latin typeface="宋体" pitchFamily="2" charset="-122"/>
              </a:rPr>
              <a:t>T </a:t>
            </a:r>
            <a:r>
              <a:rPr lang="zh-CN" altLang="en-US" sz="2800" b="1">
                <a:solidFill>
                  <a:srgbClr val="0000FF"/>
                </a:solidFill>
                <a:effectLst>
                  <a:outerShdw blurRad="38100" dist="38100" dir="2700000" algn="tl">
                    <a:srgbClr val="C0C0C0"/>
                  </a:outerShdw>
                </a:effectLst>
                <a:latin typeface="宋体" pitchFamily="2" charset="-122"/>
              </a:rPr>
              <a:t>的讨论</a:t>
            </a:r>
            <a:r>
              <a:rPr lang="zh-CN" altLang="en-US" sz="2800">
                <a:latin typeface="宋体" pitchFamily="2" charset="-122"/>
              </a:rPr>
              <a:t> </a:t>
            </a:r>
          </a:p>
        </p:txBody>
      </p:sp>
      <p:sp>
        <p:nvSpPr>
          <p:cNvPr id="210973" name="Text Box 29"/>
          <p:cNvSpPr txBox="1">
            <a:spLocks noChangeArrowheads="1"/>
          </p:cNvSpPr>
          <p:nvPr/>
        </p:nvSpPr>
        <p:spPr bwMode="auto">
          <a:xfrm>
            <a:off x="1166813" y="1392238"/>
            <a:ext cx="5997575"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对于快过程，工程上采样周期选择方法：</a:t>
            </a:r>
          </a:p>
        </p:txBody>
      </p:sp>
      <p:sp>
        <p:nvSpPr>
          <p:cNvPr id="14344" name="Rectangle 3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30"/>
          <p:cNvGraphicFramePr>
            <a:graphicFrameLocks noChangeAspect="1"/>
          </p:cNvGraphicFramePr>
          <p:nvPr/>
        </p:nvGraphicFramePr>
        <p:xfrm>
          <a:off x="2195513" y="1989138"/>
          <a:ext cx="1223962" cy="438150"/>
        </p:xfrm>
        <a:graphic>
          <a:graphicData uri="http://schemas.openxmlformats.org/presentationml/2006/ole">
            <mc:AlternateContent xmlns:mc="http://schemas.openxmlformats.org/markup-compatibility/2006">
              <mc:Choice xmlns:v="urn:schemas-microsoft-com:vml" Requires="v">
                <p:oleObj spid="_x0000_s14366" name="Equation" r:id="rId4" imgW="634725" imgH="228501" progId="Equation.DSMT4">
                  <p:embed/>
                </p:oleObj>
              </mc:Choice>
              <mc:Fallback>
                <p:oleObj name="Equation" r:id="rId4" imgW="634725" imgH="228501" progId="Equation.DSMT4">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1989138"/>
                        <a:ext cx="12239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0976" name="Text Box 32"/>
          <p:cNvSpPr txBox="1">
            <a:spLocks noChangeArrowheads="1"/>
          </p:cNvSpPr>
          <p:nvPr/>
        </p:nvSpPr>
        <p:spPr bwMode="auto">
          <a:xfrm>
            <a:off x="3832225" y="1968500"/>
            <a:ext cx="4987925" cy="7016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或者                                或 取</a:t>
            </a:r>
            <a:r>
              <a:rPr kumimoji="1" lang="zh-CN" altLang="en-US" sz="2000" b="1">
                <a:solidFill>
                  <a:srgbClr val="FF0000"/>
                </a:solidFill>
                <a:effectLst>
                  <a:outerShdw blurRad="38100" dist="38100" dir="2700000" algn="tl">
                    <a:srgbClr val="C0C0C0"/>
                  </a:outerShdw>
                </a:effectLst>
                <a:latin typeface="Times New Roman" pitchFamily="18" charset="0"/>
              </a:rPr>
              <a:t>上升时间</a:t>
            </a:r>
            <a:r>
              <a:rPr kumimoji="1" lang="zh-CN" altLang="en-US" sz="2000" b="1">
                <a:effectLst>
                  <a:outerShdw blurRad="38100" dist="38100" dir="2700000" algn="tl">
                    <a:srgbClr val="C0C0C0"/>
                  </a:outerShdw>
                </a:effectLst>
                <a:latin typeface="Times New Roman" pitchFamily="18" charset="0"/>
              </a:rPr>
              <a:t>的   </a:t>
            </a:r>
          </a:p>
          <a:p>
            <a:pPr eaLnBrk="1" hangingPunct="1">
              <a:defRPr/>
            </a:pPr>
            <a:r>
              <a:rPr kumimoji="1" lang="zh-CN" altLang="en-US" sz="2000" b="1">
                <a:effectLst>
                  <a:outerShdw blurRad="38100" dist="38100" dir="2700000" algn="tl">
                    <a:srgbClr val="C0C0C0"/>
                  </a:outerShdw>
                </a:effectLst>
                <a:latin typeface="Times New Roman" pitchFamily="18" charset="0"/>
              </a:rPr>
              <a:t>                                             </a:t>
            </a:r>
            <a:r>
              <a:rPr kumimoji="1" lang="en-US" altLang="zh-CN" sz="2000" b="1">
                <a:effectLst>
                  <a:outerShdw blurRad="38100" dist="38100" dir="2700000" algn="tl">
                    <a:srgbClr val="C0C0C0"/>
                  </a:outerShdw>
                </a:effectLst>
                <a:latin typeface="Times New Roman" pitchFamily="18" charset="0"/>
              </a:rPr>
              <a:t>1/2</a:t>
            </a:r>
            <a:r>
              <a:rPr kumimoji="1" lang="zh-CN" altLang="en-US" sz="2000" b="1">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1/4               </a:t>
            </a:r>
          </a:p>
        </p:txBody>
      </p:sp>
      <p:graphicFrame>
        <p:nvGraphicFramePr>
          <p:cNvPr id="14339" name="Object 33"/>
          <p:cNvGraphicFramePr>
            <a:graphicFrameLocks noChangeAspect="1"/>
          </p:cNvGraphicFramePr>
          <p:nvPr/>
        </p:nvGraphicFramePr>
        <p:xfrm>
          <a:off x="4932363" y="1989138"/>
          <a:ext cx="1439862" cy="473075"/>
        </p:xfrm>
        <a:graphic>
          <a:graphicData uri="http://schemas.openxmlformats.org/presentationml/2006/ole">
            <mc:AlternateContent xmlns:mc="http://schemas.openxmlformats.org/markup-compatibility/2006">
              <mc:Choice xmlns:v="urn:schemas-microsoft-com:vml" Requires="v">
                <p:oleObj spid="_x0000_s14367" name="Equation" r:id="rId6" imgW="698500" imgH="228600" progId="Equation.DSMT4">
                  <p:embed/>
                </p:oleObj>
              </mc:Choice>
              <mc:Fallback>
                <p:oleObj name="Equation" r:id="rId6" imgW="698500" imgH="228600" progId="Equation.DSMT4">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363" y="1989138"/>
                        <a:ext cx="1439862"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0980" name="Text Box 36"/>
          <p:cNvSpPr txBox="1">
            <a:spLocks noChangeArrowheads="1"/>
          </p:cNvSpPr>
          <p:nvPr/>
        </p:nvSpPr>
        <p:spPr bwMode="auto">
          <a:xfrm>
            <a:off x="5580063" y="2997200"/>
            <a:ext cx="2087562" cy="366713"/>
          </a:xfrm>
          <a:prstGeom prst="rect">
            <a:avLst/>
          </a:prstGeom>
          <a:noFill/>
          <a:ln w="9525">
            <a:noFill/>
            <a:miter lim="800000"/>
            <a:headEnd/>
            <a:tailEnd/>
          </a:ln>
          <a:effectLst/>
        </p:spPr>
        <p:txBody>
          <a:bodyPr>
            <a:spAutoFit/>
          </a:bodyPr>
          <a:lstStyle/>
          <a:p>
            <a:pPr eaLnBrk="1" hangingPunct="1">
              <a:defRPr/>
            </a:pPr>
            <a:r>
              <a:rPr kumimoji="1" lang="zh-CN" altLang="en-US" b="1">
                <a:solidFill>
                  <a:srgbClr val="BE2C14"/>
                </a:solidFill>
                <a:effectLst>
                  <a:outerShdw blurRad="38100" dist="38100" dir="2700000" algn="tl">
                    <a:srgbClr val="C0C0C0"/>
                  </a:outerShdw>
                </a:effectLst>
                <a:latin typeface="Times New Roman" pitchFamily="18" charset="0"/>
              </a:rPr>
              <a:t>谐振频率</a:t>
            </a:r>
          </a:p>
        </p:txBody>
      </p:sp>
      <p:sp>
        <p:nvSpPr>
          <p:cNvPr id="14347" name="Line 37"/>
          <p:cNvSpPr>
            <a:spLocks noChangeShapeType="1"/>
          </p:cNvSpPr>
          <p:nvPr/>
        </p:nvSpPr>
        <p:spPr bwMode="auto">
          <a:xfrm>
            <a:off x="5867400" y="3357563"/>
            <a:ext cx="360363" cy="792162"/>
          </a:xfrm>
          <a:prstGeom prst="line">
            <a:avLst/>
          </a:prstGeom>
          <a:noFill/>
          <a:ln w="9525">
            <a:solidFill>
              <a:srgbClr val="FF0000"/>
            </a:solidFill>
            <a:round/>
            <a:headEnd/>
            <a:tailEnd type="triangle" w="med" len="med"/>
          </a:ln>
        </p:spPr>
        <p:txBody>
          <a:bodyPr/>
          <a:lstStyle/>
          <a:p>
            <a:endParaRPr lang="zh-CN" altLang="en-US"/>
          </a:p>
        </p:txBody>
      </p:sp>
      <p:sp>
        <p:nvSpPr>
          <p:cNvPr id="210982" name="Text Box 38"/>
          <p:cNvSpPr txBox="1">
            <a:spLocks noChangeArrowheads="1"/>
          </p:cNvSpPr>
          <p:nvPr/>
        </p:nvSpPr>
        <p:spPr bwMode="auto">
          <a:xfrm>
            <a:off x="2967038" y="2905125"/>
            <a:ext cx="1676400" cy="366713"/>
          </a:xfrm>
          <a:prstGeom prst="rect">
            <a:avLst/>
          </a:prstGeom>
          <a:noFill/>
          <a:ln w="9525">
            <a:noFill/>
            <a:miter lim="800000"/>
            <a:headEnd/>
            <a:tailEnd/>
          </a:ln>
          <a:effectLst/>
        </p:spPr>
        <p:txBody>
          <a:bodyPr>
            <a:spAutoFit/>
          </a:bodyPr>
          <a:lstStyle/>
          <a:p>
            <a:pPr eaLnBrk="1" hangingPunct="1">
              <a:defRPr/>
            </a:pPr>
            <a:r>
              <a:rPr kumimoji="1" lang="zh-CN" altLang="en-US" b="1">
                <a:solidFill>
                  <a:srgbClr val="0033CC"/>
                </a:solidFill>
                <a:effectLst>
                  <a:outerShdw blurRad="38100" dist="38100" dir="2700000" algn="tl">
                    <a:srgbClr val="C0C0C0"/>
                  </a:outerShdw>
                </a:effectLst>
                <a:latin typeface="Times New Roman" pitchFamily="18" charset="0"/>
              </a:rPr>
              <a:t>截止频率</a:t>
            </a:r>
          </a:p>
        </p:txBody>
      </p:sp>
      <p:sp>
        <p:nvSpPr>
          <p:cNvPr id="14349" name="Line 39"/>
          <p:cNvSpPr>
            <a:spLocks noChangeShapeType="1"/>
          </p:cNvSpPr>
          <p:nvPr/>
        </p:nvSpPr>
        <p:spPr bwMode="auto">
          <a:xfrm flipH="1">
            <a:off x="3132138" y="3284538"/>
            <a:ext cx="287337" cy="865187"/>
          </a:xfrm>
          <a:prstGeom prst="line">
            <a:avLst/>
          </a:prstGeom>
          <a:noFill/>
          <a:ln w="9525">
            <a:solidFill>
              <a:srgbClr val="0033CC"/>
            </a:solidFill>
            <a:round/>
            <a:headEnd/>
            <a:tailEnd type="triangle" w="med" len="med"/>
          </a:ln>
        </p:spPr>
        <p:txBody>
          <a:bodyPr/>
          <a:lstStyle/>
          <a:p>
            <a:endParaRPr lang="zh-CN" altLang="en-US"/>
          </a:p>
        </p:txBody>
      </p:sp>
    </p:spTree>
  </p:cSld>
  <p:clrMapOvr>
    <a:masterClrMapping/>
  </p:clrMapOvr>
  <p:transition>
    <p:cover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7" name="Rectangle 31"/>
          <p:cNvSpPr>
            <a:spLocks noChangeArrowheads="1"/>
          </p:cNvSpPr>
          <p:nvPr/>
        </p:nvSpPr>
        <p:spPr bwMode="auto">
          <a:xfrm>
            <a:off x="574675" y="304800"/>
            <a:ext cx="8001000" cy="676275"/>
          </a:xfrm>
          <a:prstGeom prst="rect">
            <a:avLst/>
          </a:prstGeom>
          <a:noFill/>
          <a:ln w="9525">
            <a:noFill/>
            <a:miter lim="800000"/>
            <a:headEnd/>
            <a:tailEnd/>
          </a:ln>
          <a:effectLst/>
        </p:spPr>
        <p:txBody>
          <a:bodyPr anchor="b"/>
          <a:lstStyle/>
          <a:p>
            <a:pPr eaLnBrk="1" hangingPunct="1">
              <a:defRPr/>
            </a:pPr>
            <a:r>
              <a:rPr lang="en-US" altLang="zh-CN" sz="3600" b="1">
                <a:solidFill>
                  <a:srgbClr val="FF3300"/>
                </a:solidFill>
                <a:effectLst>
                  <a:outerShdw blurRad="38100" dist="38100" dir="2700000" algn="tl">
                    <a:srgbClr val="C0C0C0"/>
                  </a:outerShdw>
                </a:effectLst>
                <a:latin typeface="Times New Roman" pitchFamily="18" charset="0"/>
                <a:ea typeface="黑体" pitchFamily="2" charset="-122"/>
              </a:rPr>
              <a:t>2.3</a:t>
            </a:r>
            <a:r>
              <a:rPr lang="en-US" altLang="zh-CN" sz="3600" b="1">
                <a:solidFill>
                  <a:srgbClr val="FF3300"/>
                </a:solidFill>
                <a:effectLst>
                  <a:outerShdw blurRad="38100" dist="38100" dir="2700000" algn="tl">
                    <a:srgbClr val="C0C0C0"/>
                  </a:outerShdw>
                </a:effectLst>
                <a:latin typeface="黑体" pitchFamily="2" charset="-122"/>
                <a:ea typeface="黑体" pitchFamily="2" charset="-122"/>
              </a:rPr>
              <a:t> </a:t>
            </a:r>
            <a:r>
              <a:rPr lang="zh-CN" altLang="en-US" sz="3600" b="1">
                <a:solidFill>
                  <a:srgbClr val="FF3300"/>
                </a:solidFill>
                <a:effectLst>
                  <a:outerShdw blurRad="38100" dist="38100" dir="2700000" algn="tl">
                    <a:srgbClr val="C0C0C0"/>
                  </a:outerShdw>
                </a:effectLst>
                <a:latin typeface="黑体" pitchFamily="2" charset="-122"/>
                <a:ea typeface="黑体" pitchFamily="2" charset="-122"/>
              </a:rPr>
              <a:t>采样信号恢复与保持器 </a:t>
            </a:r>
          </a:p>
        </p:txBody>
      </p:sp>
      <p:sp>
        <p:nvSpPr>
          <p:cNvPr id="39968" name="Text Box 32"/>
          <p:cNvSpPr txBox="1">
            <a:spLocks noChangeArrowheads="1"/>
          </p:cNvSpPr>
          <p:nvPr/>
        </p:nvSpPr>
        <p:spPr bwMode="auto">
          <a:xfrm>
            <a:off x="611188" y="1341438"/>
            <a:ext cx="7777162" cy="1282700"/>
          </a:xfrm>
          <a:prstGeom prst="rect">
            <a:avLst/>
          </a:prstGeom>
          <a:noFill/>
          <a:ln w="9525" algn="ctr">
            <a:noFill/>
            <a:miter lim="800000"/>
            <a:headEnd/>
            <a:tailEnd/>
          </a:ln>
          <a:effectLst/>
        </p:spPr>
        <p:txBody>
          <a:bodyPr>
            <a:spAutoFit/>
          </a:bodyPr>
          <a:lstStyle/>
          <a:p>
            <a:pPr eaLnBrk="1" hangingPunct="1">
              <a:lnSpc>
                <a:spcPct val="130000"/>
              </a:lnSpc>
              <a:spcBef>
                <a:spcPct val="50000"/>
              </a:spcBef>
              <a:defRPr/>
            </a:pP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若把数字信号无失真地复现成连续信号，由香农采样定理可知，采样频率                      ，则在被控对象前加一个理想滤波器，可以再现主频谱分量而除掉附加的高频频谱分量。  </a:t>
            </a:r>
          </a:p>
        </p:txBody>
      </p:sp>
      <p:sp>
        <p:nvSpPr>
          <p:cNvPr id="15368" name="Rectangle 33"/>
          <p:cNvSpPr>
            <a:spLocks noChangeArrowheads="1"/>
          </p:cNvSpPr>
          <p:nvPr/>
        </p:nvSpPr>
        <p:spPr bwMode="auto">
          <a:xfrm>
            <a:off x="-71438" y="3098800"/>
            <a:ext cx="9144001"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15362" name="Object 34"/>
          <p:cNvGraphicFramePr>
            <a:graphicFrameLocks noChangeAspect="1"/>
          </p:cNvGraphicFramePr>
          <p:nvPr/>
        </p:nvGraphicFramePr>
        <p:xfrm>
          <a:off x="1908175" y="1844675"/>
          <a:ext cx="1223963" cy="407988"/>
        </p:xfrm>
        <a:graphic>
          <a:graphicData uri="http://schemas.openxmlformats.org/presentationml/2006/ole">
            <mc:AlternateContent xmlns:mc="http://schemas.openxmlformats.org/markup-compatibility/2006">
              <mc:Choice xmlns:v="urn:schemas-microsoft-com:vml" Requires="v">
                <p:oleObj spid="_x0000_s15418" name="Equation" r:id="rId3" imgW="685800" imgH="228600" progId="Equation.DSMT4">
                  <p:embed/>
                </p:oleObj>
              </mc:Choice>
              <mc:Fallback>
                <p:oleObj name="Equation" r:id="rId3" imgW="685800" imgH="2286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844675"/>
                        <a:ext cx="1223963"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75" name="Rectangle 39"/>
          <p:cNvSpPr>
            <a:spLocks noChangeArrowheads="1"/>
          </p:cNvSpPr>
          <p:nvPr/>
        </p:nvSpPr>
        <p:spPr bwMode="auto">
          <a:xfrm>
            <a:off x="-71438" y="3017838"/>
            <a:ext cx="9144001" cy="0"/>
          </a:xfrm>
          <a:prstGeom prst="rect">
            <a:avLst/>
          </a:prstGeom>
          <a:noFill/>
          <a:ln w="9525" algn="ctr">
            <a:noFill/>
            <a:miter lim="800000"/>
            <a:headEnd/>
            <a:tailEnd/>
          </a:ln>
          <a:effectLst/>
        </p:spPr>
        <p:txBody>
          <a:bodyPr wrap="none" anchor="ctr">
            <a:spAutoFit/>
          </a:bodyPr>
          <a:lstStyle/>
          <a:p>
            <a:pPr algn="ctr" eaLnBrk="1" hangingPunct="1">
              <a:defRPr/>
            </a:pPr>
            <a:endParaRPr kumimoji="1" lang="zh-CN" altLang="zh-CN" sz="2000" b="1">
              <a:effectLst>
                <a:outerShdw blurRad="38100" dist="38100" dir="2700000" algn="tl">
                  <a:srgbClr val="C0C0C0"/>
                </a:outerShdw>
              </a:effectLst>
              <a:latin typeface="Times New Roman" pitchFamily="18" charset="0"/>
            </a:endParaRPr>
          </a:p>
        </p:txBody>
      </p:sp>
      <p:sp>
        <p:nvSpPr>
          <p:cNvPr id="39979" name="Rectangle 43"/>
          <p:cNvSpPr>
            <a:spLocks noChangeArrowheads="1"/>
          </p:cNvSpPr>
          <p:nvPr/>
        </p:nvSpPr>
        <p:spPr bwMode="auto">
          <a:xfrm>
            <a:off x="4371975" y="2798763"/>
            <a:ext cx="184150" cy="396875"/>
          </a:xfrm>
          <a:prstGeom prst="rect">
            <a:avLst/>
          </a:prstGeom>
          <a:noFill/>
          <a:ln w="9525">
            <a:noFill/>
            <a:miter lim="800000"/>
            <a:headEnd/>
            <a:tailEnd/>
          </a:ln>
          <a:effectLst/>
        </p:spPr>
        <p:txBody>
          <a:bodyPr wrap="none" anchor="ctr">
            <a:spAutoFit/>
          </a:bodyPr>
          <a:lstStyle/>
          <a:p>
            <a:pPr algn="ctr" eaLnBrk="1" hangingPunct="1">
              <a:defRPr/>
            </a:pPr>
            <a:endParaRPr kumimoji="1" lang="zh-CN" altLang="zh-CN" sz="2000" b="1">
              <a:effectLst>
                <a:outerShdw blurRad="38100" dist="38100" dir="2700000" algn="tl">
                  <a:srgbClr val="C0C0C0"/>
                </a:outerShdw>
              </a:effectLst>
              <a:latin typeface="Times New Roman" pitchFamily="18" charset="0"/>
            </a:endParaRPr>
          </a:p>
        </p:txBody>
      </p:sp>
      <p:graphicFrame>
        <p:nvGraphicFramePr>
          <p:cNvPr id="15363" name="Object 37"/>
          <p:cNvGraphicFramePr>
            <a:graphicFrameLocks noChangeAspect="1"/>
          </p:cNvGraphicFramePr>
          <p:nvPr/>
        </p:nvGraphicFramePr>
        <p:xfrm>
          <a:off x="4716463" y="2565400"/>
          <a:ext cx="3600450" cy="836613"/>
        </p:xfrm>
        <a:graphic>
          <a:graphicData uri="http://schemas.openxmlformats.org/presentationml/2006/ole">
            <mc:AlternateContent xmlns:mc="http://schemas.openxmlformats.org/markup-compatibility/2006">
              <mc:Choice xmlns:v="urn:schemas-microsoft-com:vml" Requires="v">
                <p:oleObj spid="_x0000_s15419" name="Equation" r:id="rId5" imgW="2082800" imgH="482600" progId="Equation.DSMT4">
                  <p:embed/>
                </p:oleObj>
              </mc:Choice>
              <mc:Fallback>
                <p:oleObj name="Equation" r:id="rId5" imgW="2082800" imgH="482600" progId="Equation.DSMT4">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565400"/>
                        <a:ext cx="360045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371" name="Group 54"/>
          <p:cNvGrpSpPr>
            <a:grpSpLocks/>
          </p:cNvGrpSpPr>
          <p:nvPr/>
        </p:nvGrpSpPr>
        <p:grpSpPr bwMode="auto">
          <a:xfrm>
            <a:off x="0" y="3284538"/>
            <a:ext cx="9144000" cy="2481262"/>
            <a:chOff x="0" y="2069"/>
            <a:chExt cx="5760" cy="1563"/>
          </a:xfrm>
        </p:grpSpPr>
        <p:graphicFrame>
          <p:nvGraphicFramePr>
            <p:cNvPr id="15364" name="Object 55"/>
            <p:cNvGraphicFramePr>
              <a:graphicFrameLocks noChangeAspect="1"/>
            </p:cNvGraphicFramePr>
            <p:nvPr/>
          </p:nvGraphicFramePr>
          <p:xfrm>
            <a:off x="1111" y="3430"/>
            <a:ext cx="408" cy="179"/>
          </p:xfrm>
          <a:graphic>
            <a:graphicData uri="http://schemas.openxmlformats.org/presentationml/2006/ole">
              <mc:AlternateContent xmlns:mc="http://schemas.openxmlformats.org/markup-compatibility/2006">
                <mc:Choice xmlns:v="urn:schemas-microsoft-com:vml" Requires="v">
                  <p:oleObj spid="_x0000_s15420" name="Equation" r:id="rId7" imgW="507960" imgH="228600" progId="Equation.DSMT4">
                    <p:embed/>
                  </p:oleObj>
                </mc:Choice>
                <mc:Fallback>
                  <p:oleObj name="Equation" r:id="rId7" imgW="507960" imgH="228600" progId="Equation.DSMT4">
                    <p:embed/>
                    <p:pic>
                      <p:nvPicPr>
                        <p:cNvPr id="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 y="3430"/>
                          <a:ext cx="408"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92" name="Text Box 56"/>
            <p:cNvSpPr txBox="1">
              <a:spLocks noChangeArrowheads="1"/>
            </p:cNvSpPr>
            <p:nvPr/>
          </p:nvSpPr>
          <p:spPr bwMode="auto">
            <a:xfrm>
              <a:off x="1520" y="3401"/>
              <a:ext cx="771" cy="231"/>
            </a:xfrm>
            <a:prstGeom prst="rect">
              <a:avLst/>
            </a:prstGeom>
            <a:noFill/>
            <a:ln w="9525">
              <a:noFill/>
              <a:miter lim="800000"/>
              <a:headEnd/>
              <a:tailEnd/>
            </a:ln>
            <a:effectLst/>
          </p:spPr>
          <p:txBody>
            <a:bodyPr>
              <a:spAutoFit/>
            </a:bodyPr>
            <a:lstStyle/>
            <a:p>
              <a:pPr eaLnBrk="1" hangingPunct="1">
                <a:defRPr/>
              </a:pPr>
              <a:r>
                <a:rPr kumimoji="1" lang="zh-CN" altLang="en-US" b="1">
                  <a:effectLst>
                    <a:outerShdw blurRad="38100" dist="38100" dir="2700000" algn="tl">
                      <a:srgbClr val="C0C0C0"/>
                    </a:outerShdw>
                  </a:effectLst>
                  <a:latin typeface="Times New Roman" pitchFamily="18" charset="0"/>
                </a:rPr>
                <a:t>频谱</a:t>
              </a:r>
            </a:p>
          </p:txBody>
        </p:sp>
        <p:sp>
          <p:nvSpPr>
            <p:cNvPr id="39993" name="Text Box 57"/>
            <p:cNvSpPr txBox="1">
              <a:spLocks noChangeArrowheads="1"/>
            </p:cNvSpPr>
            <p:nvPr/>
          </p:nvSpPr>
          <p:spPr bwMode="auto">
            <a:xfrm>
              <a:off x="3016" y="3385"/>
              <a:ext cx="1781" cy="231"/>
            </a:xfrm>
            <a:prstGeom prst="rect">
              <a:avLst/>
            </a:prstGeom>
            <a:noFill/>
            <a:ln w="9525">
              <a:noFill/>
              <a:miter lim="800000"/>
              <a:headEnd/>
              <a:tailEnd/>
            </a:ln>
            <a:effectLst/>
          </p:spPr>
          <p:txBody>
            <a:bodyPr>
              <a:spAutoFit/>
            </a:bodyPr>
            <a:lstStyle/>
            <a:p>
              <a:pPr eaLnBrk="1" hangingPunct="1">
                <a:defRPr/>
              </a:pPr>
              <a:r>
                <a:rPr kumimoji="1" lang="zh-CN" altLang="en-US" b="1">
                  <a:effectLst>
                    <a:outerShdw blurRad="38100" dist="38100" dir="2700000" algn="tl">
                      <a:srgbClr val="C0C0C0"/>
                    </a:outerShdw>
                  </a:effectLst>
                  <a:latin typeface="Times New Roman" pitchFamily="18" charset="0"/>
                </a:rPr>
                <a:t>理想滤波器特性</a:t>
              </a:r>
            </a:p>
          </p:txBody>
        </p:sp>
        <p:sp>
          <p:nvSpPr>
            <p:cNvPr id="15374" name="Rectangle 58"/>
            <p:cNvSpPr>
              <a:spLocks noChangeArrowheads="1"/>
            </p:cNvSpPr>
            <p:nvPr/>
          </p:nvSpPr>
          <p:spPr bwMode="auto">
            <a:xfrm>
              <a:off x="0" y="2097"/>
              <a:ext cx="5760" cy="0"/>
            </a:xfrm>
            <a:prstGeom prst="rect">
              <a:avLst/>
            </a:prstGeom>
            <a:noFill/>
            <a:ln w="9525">
              <a:noFill/>
              <a:miter lim="800000"/>
              <a:headEnd/>
              <a:tailEnd/>
            </a:ln>
          </p:spPr>
          <p:txBody>
            <a:bodyPr wrap="none" anchor="ctr">
              <a:spAutoFit/>
            </a:bodyPr>
            <a:lstStyle/>
            <a:p>
              <a:endParaRPr lang="zh-CN" altLang="en-US"/>
            </a:p>
          </p:txBody>
        </p:sp>
        <p:pic>
          <p:nvPicPr>
            <p:cNvPr id="15375" name="Picture 59"/>
            <p:cNvPicPr>
              <a:picLocks noChangeAspect="1" noChangeArrowheads="1"/>
            </p:cNvPicPr>
            <p:nvPr/>
          </p:nvPicPr>
          <p:blipFill>
            <a:blip r:embed="rId9" cstate="print"/>
            <a:srcRect/>
            <a:stretch>
              <a:fillRect/>
            </a:stretch>
          </p:blipFill>
          <p:spPr bwMode="auto">
            <a:xfrm>
              <a:off x="657" y="2069"/>
              <a:ext cx="3856" cy="1319"/>
            </a:xfrm>
            <a:prstGeom prst="rect">
              <a:avLst/>
            </a:prstGeom>
            <a:noFill/>
            <a:ln w="9525">
              <a:noFill/>
              <a:miter lim="800000"/>
              <a:headEnd/>
              <a:tailEnd/>
            </a:ln>
          </p:spPr>
        </p:pic>
        <p:graphicFrame>
          <p:nvGraphicFramePr>
            <p:cNvPr id="15365" name="Object 60"/>
            <p:cNvGraphicFramePr>
              <a:graphicFrameLocks noChangeAspect="1"/>
            </p:cNvGraphicFramePr>
            <p:nvPr/>
          </p:nvGraphicFramePr>
          <p:xfrm>
            <a:off x="930" y="2251"/>
            <a:ext cx="490" cy="179"/>
          </p:xfrm>
          <a:graphic>
            <a:graphicData uri="http://schemas.openxmlformats.org/presentationml/2006/ole">
              <mc:AlternateContent xmlns:mc="http://schemas.openxmlformats.org/markup-compatibility/2006">
                <mc:Choice xmlns:v="urn:schemas-microsoft-com:vml" Requires="v">
                  <p:oleObj spid="_x0000_s15421" name="Equation" r:id="rId10" imgW="609480" imgH="228600" progId="Equation.DSMT4">
                    <p:embed/>
                  </p:oleObj>
                </mc:Choice>
                <mc:Fallback>
                  <p:oleObj name="Equation" r:id="rId10" imgW="609480" imgH="228600" progId="Equation.DSMT4">
                    <p:embed/>
                    <p:pic>
                      <p:nvPicPr>
                        <p:cNvPr id="0" name="Object 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0" y="2251"/>
                          <a:ext cx="490" cy="179"/>
                        </a:xfrm>
                        <a:prstGeom prst="rect">
                          <a:avLst/>
                        </a:prstGeom>
                        <a:solidFill>
                          <a:schemeClr val="bg1"/>
                        </a:solidFill>
                      </p:spPr>
                    </p:pic>
                  </p:oleObj>
                </mc:Fallback>
              </mc:AlternateContent>
            </a:graphicData>
          </a:graphic>
        </p:graphicFrame>
      </p:grpSp>
    </p:spTree>
  </p:cSld>
  <p:clrMapOvr>
    <a:masterClrMapping/>
  </p:clrMapOvr>
  <p:transition>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76" name="Text Box 216"/>
          <p:cNvSpPr txBox="1">
            <a:spLocks noChangeArrowheads="1"/>
          </p:cNvSpPr>
          <p:nvPr/>
        </p:nvSpPr>
        <p:spPr bwMode="auto">
          <a:xfrm>
            <a:off x="971550" y="1125538"/>
            <a:ext cx="7704138" cy="1516062"/>
          </a:xfrm>
          <a:prstGeom prst="rect">
            <a:avLst/>
          </a:prstGeom>
          <a:noFill/>
          <a:ln w="9525" algn="ctr">
            <a:noFill/>
            <a:miter lim="800000"/>
            <a:headEnd/>
            <a:tailEnd/>
          </a:ln>
          <a:effectLst/>
        </p:spPr>
        <p:txBody>
          <a:bodyPr>
            <a:spAutoFit/>
          </a:bodyPr>
          <a:lstStyle/>
          <a:p>
            <a:pPr eaLnBrk="1" hangingPunct="1">
              <a:lnSpc>
                <a:spcPct val="130000"/>
              </a:lnSpc>
              <a:spcBef>
                <a:spcPct val="50000"/>
              </a:spcBef>
              <a:defRPr/>
            </a:pPr>
            <a:r>
              <a:rPr lang="zh-CN" altLang="en-US" sz="2400" b="1">
                <a:effectLst>
                  <a:outerShdw blurRad="38100" dist="38100" dir="2700000" algn="tl">
                    <a:srgbClr val="C0C0C0"/>
                  </a:outerShdw>
                </a:effectLst>
                <a:latin typeface="Times New Roman" pitchFamily="18" charset="0"/>
              </a:rPr>
              <a:t>但是，这种理想滤波器是不存在的，必须找出一种与理想滤波器特性相近的物理上可实现的实际滤波器，这种滤波器称为</a:t>
            </a:r>
            <a:r>
              <a:rPr lang="zh-CN" altLang="en-US" sz="2400" b="1">
                <a:solidFill>
                  <a:srgbClr val="FF0000"/>
                </a:solidFill>
                <a:effectLst>
                  <a:outerShdw blurRad="38100" dist="38100" dir="2700000" algn="tl">
                    <a:srgbClr val="C0C0C0"/>
                  </a:outerShdw>
                </a:effectLst>
                <a:latin typeface="Times New Roman" pitchFamily="18" charset="0"/>
              </a:rPr>
              <a:t>保持器</a:t>
            </a:r>
            <a:r>
              <a:rPr lang="zh-CN" altLang="en-US" sz="2400" b="1">
                <a:effectLst>
                  <a:outerShdw blurRad="38100" dist="38100" dir="2700000" algn="tl">
                    <a:srgbClr val="C0C0C0"/>
                  </a:outerShdw>
                </a:effectLst>
                <a:latin typeface="Times New Roman" pitchFamily="18" charset="0"/>
              </a:rPr>
              <a:t>。 </a:t>
            </a:r>
          </a:p>
        </p:txBody>
      </p:sp>
      <p:pic>
        <p:nvPicPr>
          <p:cNvPr id="84995" name="Picture 220"/>
          <p:cNvPicPr>
            <a:picLocks noChangeAspect="1" noChangeArrowheads="1"/>
          </p:cNvPicPr>
          <p:nvPr/>
        </p:nvPicPr>
        <p:blipFill>
          <a:blip r:embed="rId2" cstate="print"/>
          <a:srcRect/>
          <a:stretch>
            <a:fillRect/>
          </a:stretch>
        </p:blipFill>
        <p:spPr bwMode="auto">
          <a:xfrm>
            <a:off x="539750" y="2997200"/>
            <a:ext cx="3384550" cy="1944688"/>
          </a:xfrm>
          <a:prstGeom prst="rect">
            <a:avLst/>
          </a:prstGeom>
          <a:noFill/>
          <a:ln w="9525">
            <a:noFill/>
            <a:miter lim="800000"/>
            <a:headEnd/>
            <a:tailEnd/>
          </a:ln>
        </p:spPr>
      </p:pic>
      <p:pic>
        <p:nvPicPr>
          <p:cNvPr id="84996" name="Picture 221"/>
          <p:cNvPicPr>
            <a:picLocks noChangeAspect="1" noChangeArrowheads="1"/>
          </p:cNvPicPr>
          <p:nvPr/>
        </p:nvPicPr>
        <p:blipFill>
          <a:blip r:embed="rId3" cstate="print"/>
          <a:srcRect/>
          <a:stretch>
            <a:fillRect/>
          </a:stretch>
        </p:blipFill>
        <p:spPr bwMode="auto">
          <a:xfrm>
            <a:off x="5651500" y="2997200"/>
            <a:ext cx="2519363" cy="1978025"/>
          </a:xfrm>
          <a:prstGeom prst="rect">
            <a:avLst/>
          </a:prstGeom>
          <a:noFill/>
          <a:ln w="9525">
            <a:noFill/>
            <a:miter lim="800000"/>
            <a:headEnd/>
            <a:tailEnd/>
          </a:ln>
        </p:spPr>
      </p:pic>
      <p:sp>
        <p:nvSpPr>
          <p:cNvPr id="84997" name="AutoShape 222"/>
          <p:cNvSpPr>
            <a:spLocks noChangeArrowheads="1"/>
          </p:cNvSpPr>
          <p:nvPr/>
        </p:nvSpPr>
        <p:spPr bwMode="auto">
          <a:xfrm>
            <a:off x="3851275" y="3716338"/>
            <a:ext cx="1225550" cy="504825"/>
          </a:xfrm>
          <a:custGeom>
            <a:avLst/>
            <a:gdLst>
              <a:gd name="T0" fmla="*/ 919162 w 21600"/>
              <a:gd name="T1" fmla="*/ 0 h 21600"/>
              <a:gd name="T2" fmla="*/ 0 w 21600"/>
              <a:gd name="T3" fmla="*/ 252413 h 21600"/>
              <a:gd name="T4" fmla="*/ 919162 w 21600"/>
              <a:gd name="T5" fmla="*/ 504825 h 21600"/>
              <a:gd name="T6" fmla="*/ 1225550 w 21600"/>
              <a:gd name="T7" fmla="*/ 2524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41183" name="Text Box 223"/>
          <p:cNvSpPr txBox="1">
            <a:spLocks noChangeArrowheads="1"/>
          </p:cNvSpPr>
          <p:nvPr/>
        </p:nvSpPr>
        <p:spPr bwMode="auto">
          <a:xfrm>
            <a:off x="3851275" y="3284538"/>
            <a:ext cx="1225550" cy="396875"/>
          </a:xfrm>
          <a:prstGeom prst="rect">
            <a:avLst/>
          </a:prstGeom>
          <a:noFill/>
          <a:ln w="9525">
            <a:noFill/>
            <a:miter lim="800000"/>
            <a:headEnd/>
            <a:tailEnd/>
          </a:ln>
          <a:effectLst/>
        </p:spPr>
        <p:txBody>
          <a:bodyPr>
            <a:spAutoFit/>
          </a:bodyPr>
          <a:lstStyle/>
          <a:p>
            <a:pPr eaLnBrk="1" hangingPunct="1">
              <a:defRPr/>
            </a:pPr>
            <a:r>
              <a:rPr lang="zh-CN" altLang="en-US" sz="2000" b="1">
                <a:solidFill>
                  <a:srgbClr val="BE2C14"/>
                </a:solidFill>
                <a:effectLst>
                  <a:outerShdw blurRad="38100" dist="38100" dir="2700000" algn="tl">
                    <a:srgbClr val="C0C0C0"/>
                  </a:outerShdw>
                </a:effectLst>
                <a:latin typeface="Times New Roman" pitchFamily="18" charset="0"/>
              </a:rPr>
              <a:t>保持器</a:t>
            </a:r>
          </a:p>
        </p:txBody>
      </p:sp>
      <p:sp>
        <p:nvSpPr>
          <p:cNvPr id="41184" name="Text Box 224"/>
          <p:cNvSpPr txBox="1">
            <a:spLocks noChangeArrowheads="1"/>
          </p:cNvSpPr>
          <p:nvPr/>
        </p:nvSpPr>
        <p:spPr bwMode="auto">
          <a:xfrm>
            <a:off x="1384300" y="5137150"/>
            <a:ext cx="2035175"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chemeClr val="accent2"/>
                </a:solidFill>
                <a:effectLst>
                  <a:outerShdw blurRad="38100" dist="38100" dir="2700000" algn="tl">
                    <a:srgbClr val="C0C0C0"/>
                  </a:outerShdw>
                </a:effectLst>
                <a:latin typeface="Times New Roman" pitchFamily="18" charset="0"/>
              </a:rPr>
              <a:t>脉冲序列</a:t>
            </a:r>
          </a:p>
        </p:txBody>
      </p:sp>
      <p:sp>
        <p:nvSpPr>
          <p:cNvPr id="41185" name="Text Box 225"/>
          <p:cNvSpPr txBox="1">
            <a:spLocks noChangeArrowheads="1"/>
          </p:cNvSpPr>
          <p:nvPr/>
        </p:nvSpPr>
        <p:spPr bwMode="auto">
          <a:xfrm>
            <a:off x="6424613" y="5065713"/>
            <a:ext cx="1892300"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chemeClr val="accent2"/>
                </a:solidFill>
                <a:effectLst>
                  <a:outerShdw blurRad="38100" dist="38100" dir="2700000" algn="tl">
                    <a:srgbClr val="C0C0C0"/>
                  </a:outerShdw>
                </a:effectLst>
                <a:latin typeface="Times New Roman" pitchFamily="18" charset="0"/>
              </a:rPr>
              <a:t>连续信号</a:t>
            </a:r>
          </a:p>
        </p:txBody>
      </p:sp>
    </p:spTree>
  </p:cSld>
  <p:clrMapOvr>
    <a:masterClrMapping/>
  </p:clrMapOvr>
  <p:transition>
    <p:comb/>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0" name="Text Box 16"/>
          <p:cNvSpPr txBox="1">
            <a:spLocks noChangeArrowheads="1"/>
          </p:cNvSpPr>
          <p:nvPr/>
        </p:nvSpPr>
        <p:spPr bwMode="auto">
          <a:xfrm>
            <a:off x="1095375" y="1409700"/>
            <a:ext cx="3981450" cy="457200"/>
          </a:xfrm>
          <a:prstGeom prst="rect">
            <a:avLst/>
          </a:prstGeom>
          <a:noFill/>
          <a:ln w="9525">
            <a:noFill/>
            <a:miter lim="800000"/>
            <a:headEnd/>
            <a:tailEnd/>
          </a:ln>
          <a:effectLst/>
        </p:spPr>
        <p:txBody>
          <a:bodyPr>
            <a:spAutoFit/>
          </a:bodyPr>
          <a:lstStyle/>
          <a:p>
            <a:pPr eaLnBrk="1" hangingPunct="1">
              <a:defRPr/>
            </a:pPr>
            <a:r>
              <a:rPr kumimoji="1" lang="zh-CN" altLang="en-US" sz="2400" b="1">
                <a:solidFill>
                  <a:schemeClr val="accent2"/>
                </a:solidFill>
                <a:effectLst>
                  <a:outerShdw blurRad="38100" dist="38100" dir="2700000" algn="tl">
                    <a:srgbClr val="C0C0C0"/>
                  </a:outerShdw>
                </a:effectLst>
                <a:latin typeface="Times New Roman" pitchFamily="18" charset="0"/>
              </a:rPr>
              <a:t>保持器外推表达式：</a:t>
            </a:r>
          </a:p>
        </p:txBody>
      </p:sp>
      <p:sp>
        <p:nvSpPr>
          <p:cNvPr id="16391" name="Rectangle 1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6" name="Object 17"/>
          <p:cNvGraphicFramePr>
            <a:graphicFrameLocks noChangeAspect="1"/>
          </p:cNvGraphicFramePr>
          <p:nvPr/>
        </p:nvGraphicFramePr>
        <p:xfrm>
          <a:off x="1116013" y="1989138"/>
          <a:ext cx="5184775" cy="642937"/>
        </p:xfrm>
        <a:graphic>
          <a:graphicData uri="http://schemas.openxmlformats.org/presentationml/2006/ole">
            <mc:AlternateContent xmlns:mc="http://schemas.openxmlformats.org/markup-compatibility/2006">
              <mc:Choice xmlns:v="urn:schemas-microsoft-com:vml" Requires="v">
                <p:oleObj spid="_x0000_s16442" name="Equation" r:id="rId3" imgW="3149600" imgH="393700" progId="Equation.DSMT4">
                  <p:embed/>
                </p:oleObj>
              </mc:Choice>
              <mc:Fallback>
                <p:oleObj name="Equation" r:id="rId3" imgW="3149600" imgH="3937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989138"/>
                        <a:ext cx="518477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Rectangle 20"/>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7" name="Object 19"/>
          <p:cNvGraphicFramePr>
            <a:graphicFrameLocks noChangeAspect="1"/>
          </p:cNvGraphicFramePr>
          <p:nvPr/>
        </p:nvGraphicFramePr>
        <p:xfrm>
          <a:off x="6704013" y="2133600"/>
          <a:ext cx="2000250" cy="350838"/>
        </p:xfrm>
        <a:graphic>
          <a:graphicData uri="http://schemas.openxmlformats.org/presentationml/2006/ole">
            <mc:AlternateContent xmlns:mc="http://schemas.openxmlformats.org/markup-compatibility/2006">
              <mc:Choice xmlns:v="urn:schemas-microsoft-com:vml" Requires="v">
                <p:oleObj spid="_x0000_s16443" name="Equation" r:id="rId5" imgW="1143000" imgH="203040" progId="Equation.DSMT4">
                  <p:embed/>
                </p:oleObj>
              </mc:Choice>
              <mc:Fallback>
                <p:oleObj name="Equation" r:id="rId5" imgW="1143000" imgH="20304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4013" y="2133600"/>
                        <a:ext cx="2000250"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3" name="Rectangle 22"/>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8" name="Object 21"/>
          <p:cNvGraphicFramePr>
            <a:graphicFrameLocks noChangeAspect="1"/>
          </p:cNvGraphicFramePr>
          <p:nvPr/>
        </p:nvGraphicFramePr>
        <p:xfrm>
          <a:off x="2268538" y="2997200"/>
          <a:ext cx="3313112" cy="649288"/>
        </p:xfrm>
        <a:graphic>
          <a:graphicData uri="http://schemas.openxmlformats.org/presentationml/2006/ole">
            <mc:AlternateContent xmlns:mc="http://schemas.openxmlformats.org/markup-compatibility/2006">
              <mc:Choice xmlns:v="urn:schemas-microsoft-com:vml" Requires="v">
                <p:oleObj spid="_x0000_s16444" name="Equation" r:id="rId7" imgW="1993900" imgH="393700" progId="Equation.DSMT4">
                  <p:embed/>
                </p:oleObj>
              </mc:Choice>
              <mc:Fallback>
                <p:oleObj name="Equation" r:id="rId7" imgW="1993900" imgH="393700"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2997200"/>
                        <a:ext cx="3313112"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8" name="Rectangle 2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pPr algn="ctr" eaLnBrk="1" hangingPunct="1">
              <a:defRPr/>
            </a:pPr>
            <a:endParaRPr kumimoji="1" lang="zh-CN" altLang="zh-CN" sz="2000" b="1">
              <a:effectLst>
                <a:outerShdw blurRad="38100" dist="38100" dir="2700000" algn="tl">
                  <a:srgbClr val="C0C0C0"/>
                </a:outerShdw>
              </a:effectLst>
              <a:latin typeface="Times New Roman" pitchFamily="18" charset="0"/>
            </a:endParaRPr>
          </a:p>
        </p:txBody>
      </p:sp>
      <p:graphicFrame>
        <p:nvGraphicFramePr>
          <p:cNvPr id="16389" name="Object 23"/>
          <p:cNvGraphicFramePr>
            <a:graphicFrameLocks noChangeAspect="1"/>
          </p:cNvGraphicFramePr>
          <p:nvPr/>
        </p:nvGraphicFramePr>
        <p:xfrm>
          <a:off x="2268538" y="3933825"/>
          <a:ext cx="5183187" cy="649288"/>
        </p:xfrm>
        <a:graphic>
          <a:graphicData uri="http://schemas.openxmlformats.org/presentationml/2006/ole">
            <mc:AlternateContent xmlns:mc="http://schemas.openxmlformats.org/markup-compatibility/2006">
              <mc:Choice xmlns:v="urn:schemas-microsoft-com:vml" Requires="v">
                <p:oleObj spid="_x0000_s16445" name="Equation" r:id="rId9" imgW="3124200" imgH="393700" progId="Equation.DSMT4">
                  <p:embed/>
                </p:oleObj>
              </mc:Choice>
              <mc:Fallback>
                <p:oleObj name="Equation" r:id="rId9" imgW="3124200" imgH="39370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3933825"/>
                        <a:ext cx="5183187"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9" name="Text Box 25"/>
          <p:cNvSpPr txBox="1">
            <a:spLocks noChangeArrowheads="1"/>
          </p:cNvSpPr>
          <p:nvPr/>
        </p:nvSpPr>
        <p:spPr bwMode="auto">
          <a:xfrm>
            <a:off x="2247900" y="4745038"/>
            <a:ext cx="1077913" cy="519112"/>
          </a:xfrm>
          <a:prstGeom prst="rect">
            <a:avLst/>
          </a:prstGeom>
          <a:noFill/>
          <a:ln w="9525">
            <a:noFill/>
            <a:miter lim="800000"/>
            <a:headEnd/>
            <a:tailEnd/>
          </a:ln>
          <a:effectLst/>
        </p:spPr>
        <p:txBody>
          <a:bodyPr wrap="none">
            <a:spAutoFit/>
          </a:bodyPr>
          <a:lstStyle/>
          <a:p>
            <a:pPr eaLnBrk="1" hangingPunct="1">
              <a:defRPr/>
            </a:pPr>
            <a:r>
              <a:rPr kumimoji="1" lang="en-US" altLang="zh-CN" sz="2800" b="1">
                <a:solidFill>
                  <a:schemeClr val="accent2"/>
                </a:solidFill>
                <a:effectLst>
                  <a:outerShdw blurRad="38100" dist="38100" dir="2700000" algn="tl">
                    <a:srgbClr val="C0C0C0"/>
                  </a:outerShdw>
                </a:effectLst>
                <a:latin typeface="宋体" pitchFamily="2" charset="-122"/>
              </a:rPr>
              <a:t>… …</a:t>
            </a:r>
          </a:p>
        </p:txBody>
      </p:sp>
    </p:spTree>
  </p:cSld>
  <p:clrMapOvr>
    <a:masterClrMapping/>
  </p:clrMapOvr>
  <p:transition>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62" name="Rectangle 54"/>
          <p:cNvSpPr>
            <a:spLocks noChangeArrowheads="1"/>
          </p:cNvSpPr>
          <p:nvPr/>
        </p:nvSpPr>
        <p:spPr bwMode="auto">
          <a:xfrm>
            <a:off x="574675" y="404813"/>
            <a:ext cx="8001000" cy="503237"/>
          </a:xfrm>
          <a:prstGeom prst="rect">
            <a:avLst/>
          </a:prstGeom>
          <a:noFill/>
          <a:ln w="9525">
            <a:noFill/>
            <a:miter lim="800000"/>
            <a:headEnd/>
            <a:tailEnd/>
          </a:ln>
          <a:effectLst/>
        </p:spPr>
        <p:txBody>
          <a:bodyPr anchor="b"/>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ea typeface="黑体" pitchFamily="2" charset="-122"/>
              </a:rPr>
              <a:t>2.3.1</a:t>
            </a:r>
            <a:r>
              <a:rPr lang="en-US" altLang="zh-CN" sz="2800" b="1">
                <a:solidFill>
                  <a:srgbClr val="0000FF"/>
                </a:solidFill>
                <a:effectLst>
                  <a:outerShdw blurRad="38100" dist="38100" dir="2700000" algn="tl">
                    <a:srgbClr val="C0C0C0"/>
                  </a:outerShdw>
                </a:effectLst>
                <a:latin typeface="黑体" pitchFamily="2" charset="-122"/>
                <a:ea typeface="黑体" pitchFamily="2" charset="-122"/>
              </a:rPr>
              <a:t> </a:t>
            </a:r>
            <a:r>
              <a:rPr lang="zh-CN" altLang="en-US" sz="2800" b="1">
                <a:solidFill>
                  <a:srgbClr val="0000FF"/>
                </a:solidFill>
                <a:effectLst>
                  <a:outerShdw blurRad="38100" dist="38100" dir="2700000" algn="tl">
                    <a:srgbClr val="C0C0C0"/>
                  </a:outerShdw>
                </a:effectLst>
                <a:latin typeface="黑体" pitchFamily="2" charset="-122"/>
                <a:ea typeface="黑体" pitchFamily="2" charset="-122"/>
              </a:rPr>
              <a:t>零阶保持器</a:t>
            </a:r>
            <a:r>
              <a:rPr lang="zh-CN" altLang="en-US" b="1">
                <a:effectLst>
                  <a:outerShdw blurRad="38100" dist="38100" dir="2700000" algn="tl">
                    <a:srgbClr val="C0C0C0"/>
                  </a:outerShdw>
                </a:effectLst>
                <a:latin typeface="黑体" pitchFamily="2" charset="-122"/>
                <a:ea typeface="黑体" pitchFamily="2" charset="-122"/>
              </a:rPr>
              <a:t> </a:t>
            </a:r>
          </a:p>
        </p:txBody>
      </p:sp>
      <p:sp>
        <p:nvSpPr>
          <p:cNvPr id="43063" name="Rectangle 55"/>
          <p:cNvSpPr>
            <a:spLocks noChangeArrowheads="1"/>
          </p:cNvSpPr>
          <p:nvPr/>
        </p:nvSpPr>
        <p:spPr bwMode="auto">
          <a:xfrm>
            <a:off x="755650" y="1311275"/>
            <a:ext cx="8064500"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solidFill>
                  <a:srgbClr val="BE2C14"/>
                </a:solidFill>
                <a:effectLst>
                  <a:outerShdw blurRad="38100" dist="38100" dir="2700000" algn="tl">
                    <a:srgbClr val="C0C0C0"/>
                  </a:outerShdw>
                </a:effectLst>
                <a:latin typeface="Times New Roman" pitchFamily="18" charset="0"/>
              </a:rPr>
              <a:t>仅取保持器外推式的第一项时，组成零阶保持器： </a:t>
            </a:r>
          </a:p>
        </p:txBody>
      </p:sp>
      <p:sp>
        <p:nvSpPr>
          <p:cNvPr id="17417" name="Rectangle 56"/>
          <p:cNvSpPr>
            <a:spLocks noChangeArrowheads="1"/>
          </p:cNvSpPr>
          <p:nvPr/>
        </p:nvSpPr>
        <p:spPr bwMode="auto">
          <a:xfrm>
            <a:off x="0" y="31702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17410" name="Object 57"/>
          <p:cNvGraphicFramePr>
            <a:graphicFrameLocks noChangeAspect="1"/>
          </p:cNvGraphicFramePr>
          <p:nvPr/>
        </p:nvGraphicFramePr>
        <p:xfrm>
          <a:off x="1908175" y="1916113"/>
          <a:ext cx="4103688" cy="449262"/>
        </p:xfrm>
        <a:graphic>
          <a:graphicData uri="http://schemas.openxmlformats.org/presentationml/2006/ole">
            <mc:AlternateContent xmlns:mc="http://schemas.openxmlformats.org/markup-compatibility/2006">
              <mc:Choice xmlns:v="urn:schemas-microsoft-com:vml" Requires="v">
                <p:oleObj spid="_x0000_s17480" name="Equation" r:id="rId3" imgW="2082800" imgH="228600" progId="Equation.DSMT4">
                  <p:embed/>
                </p:oleObj>
              </mc:Choice>
              <mc:Fallback>
                <p:oleObj name="Equation" r:id="rId3" imgW="2082800" imgH="228600" progId="Equation.DSMT4">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916113"/>
                        <a:ext cx="4103688"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68" name="Rectangle 60"/>
          <p:cNvSpPr>
            <a:spLocks noChangeArrowheads="1"/>
          </p:cNvSpPr>
          <p:nvPr/>
        </p:nvSpPr>
        <p:spPr bwMode="auto">
          <a:xfrm>
            <a:off x="2627313" y="5430838"/>
            <a:ext cx="4681537"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图</a:t>
            </a:r>
            <a:r>
              <a:rPr lang="en-US" altLang="zh-CN" sz="2000" b="1">
                <a:effectLst>
                  <a:outerShdw blurRad="38100" dist="38100" dir="2700000" algn="tl">
                    <a:srgbClr val="C0C0C0"/>
                  </a:outerShdw>
                </a:effectLst>
                <a:latin typeface="Times New Roman" pitchFamily="18" charset="0"/>
              </a:rPr>
              <a:t>2.9 </a:t>
            </a:r>
            <a:r>
              <a:rPr lang="zh-CN" altLang="en-US" sz="2000" b="1">
                <a:effectLst>
                  <a:outerShdw blurRad="38100" dist="38100" dir="2700000" algn="tl">
                    <a:srgbClr val="C0C0C0"/>
                  </a:outerShdw>
                </a:effectLst>
                <a:latin typeface="Times New Roman" pitchFamily="18" charset="0"/>
              </a:rPr>
              <a:t>零阶保持器输入输出的关系 </a:t>
            </a:r>
          </a:p>
        </p:txBody>
      </p:sp>
      <p:grpSp>
        <p:nvGrpSpPr>
          <p:cNvPr id="17419" name="Group 68"/>
          <p:cNvGrpSpPr>
            <a:grpSpLocks/>
          </p:cNvGrpSpPr>
          <p:nvPr/>
        </p:nvGrpSpPr>
        <p:grpSpPr bwMode="auto">
          <a:xfrm>
            <a:off x="755650" y="2420938"/>
            <a:ext cx="7559675" cy="2795587"/>
            <a:chOff x="476" y="1525"/>
            <a:chExt cx="4762" cy="1761"/>
          </a:xfrm>
        </p:grpSpPr>
        <p:pic>
          <p:nvPicPr>
            <p:cNvPr id="17420" name="Picture 59"/>
            <p:cNvPicPr>
              <a:picLocks noChangeAspect="1" noChangeArrowheads="1"/>
            </p:cNvPicPr>
            <p:nvPr/>
          </p:nvPicPr>
          <p:blipFill>
            <a:blip r:embed="rId5" cstate="print"/>
            <a:srcRect/>
            <a:stretch>
              <a:fillRect/>
            </a:stretch>
          </p:blipFill>
          <p:spPr bwMode="auto">
            <a:xfrm>
              <a:off x="476" y="1525"/>
              <a:ext cx="4762" cy="1761"/>
            </a:xfrm>
            <a:prstGeom prst="rect">
              <a:avLst/>
            </a:prstGeom>
            <a:noFill/>
            <a:ln w="9525">
              <a:noFill/>
              <a:miter lim="800000"/>
              <a:headEnd/>
              <a:tailEnd/>
            </a:ln>
          </p:spPr>
        </p:pic>
        <p:graphicFrame>
          <p:nvGraphicFramePr>
            <p:cNvPr id="17411" name="Object 61"/>
            <p:cNvGraphicFramePr>
              <a:graphicFrameLocks noChangeAspect="1"/>
            </p:cNvGraphicFramePr>
            <p:nvPr/>
          </p:nvGraphicFramePr>
          <p:xfrm>
            <a:off x="2404" y="1954"/>
            <a:ext cx="371" cy="190"/>
          </p:xfrm>
          <a:graphic>
            <a:graphicData uri="http://schemas.openxmlformats.org/presentationml/2006/ole">
              <mc:AlternateContent xmlns:mc="http://schemas.openxmlformats.org/markup-compatibility/2006">
                <mc:Choice xmlns:v="urn:schemas-microsoft-com:vml" Requires="v">
                  <p:oleObj spid="_x0000_s17481" name="Equation" r:id="rId6" imgW="444240" imgH="228600" progId="Equation.DSMT4">
                    <p:embed/>
                  </p:oleObj>
                </mc:Choice>
                <mc:Fallback>
                  <p:oleObj name="Equation" r:id="rId6" imgW="444240" imgH="228600" progId="Equation.DSMT4">
                    <p:embed/>
                    <p:pic>
                      <p:nvPicPr>
                        <p:cNvPr id="0" name="Object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4" y="1954"/>
                          <a:ext cx="371" cy="190"/>
                        </a:xfrm>
                        <a:prstGeom prst="rect">
                          <a:avLst/>
                        </a:prstGeom>
                        <a:solidFill>
                          <a:schemeClr val="bg1"/>
                        </a:solidFill>
                      </p:spPr>
                    </p:pic>
                  </p:oleObj>
                </mc:Fallback>
              </mc:AlternateContent>
            </a:graphicData>
          </a:graphic>
        </p:graphicFrame>
        <p:graphicFrame>
          <p:nvGraphicFramePr>
            <p:cNvPr id="17412" name="Object 65"/>
            <p:cNvGraphicFramePr>
              <a:graphicFrameLocks noChangeAspect="1"/>
            </p:cNvGraphicFramePr>
            <p:nvPr/>
          </p:nvGraphicFramePr>
          <p:xfrm>
            <a:off x="3606" y="1616"/>
            <a:ext cx="286" cy="190"/>
          </p:xfrm>
          <a:graphic>
            <a:graphicData uri="http://schemas.openxmlformats.org/presentationml/2006/ole">
              <mc:AlternateContent xmlns:mc="http://schemas.openxmlformats.org/markup-compatibility/2006">
                <mc:Choice xmlns:v="urn:schemas-microsoft-com:vml" Requires="v">
                  <p:oleObj spid="_x0000_s17482" name="Equation" r:id="rId8" imgW="342720" imgH="228600" progId="Equation.DSMT4">
                    <p:embed/>
                  </p:oleObj>
                </mc:Choice>
                <mc:Fallback>
                  <p:oleObj name="Equation" r:id="rId8" imgW="342720" imgH="228600" progId="Equation.DSMT4">
                    <p:embed/>
                    <p:pic>
                      <p:nvPicPr>
                        <p:cNvPr id="0" name="Object 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6" y="1616"/>
                          <a:ext cx="286" cy="190"/>
                        </a:xfrm>
                        <a:prstGeom prst="rect">
                          <a:avLst/>
                        </a:prstGeom>
                        <a:solidFill>
                          <a:schemeClr val="bg1"/>
                        </a:solidFill>
                      </p:spPr>
                    </p:pic>
                  </p:oleObj>
                </mc:Fallback>
              </mc:AlternateContent>
            </a:graphicData>
          </a:graphic>
        </p:graphicFrame>
        <p:graphicFrame>
          <p:nvGraphicFramePr>
            <p:cNvPr id="17413" name="Object 66"/>
            <p:cNvGraphicFramePr>
              <a:graphicFrameLocks noChangeAspect="1"/>
            </p:cNvGraphicFramePr>
            <p:nvPr/>
          </p:nvGraphicFramePr>
          <p:xfrm>
            <a:off x="2925" y="1830"/>
            <a:ext cx="323" cy="190"/>
          </p:xfrm>
          <a:graphic>
            <a:graphicData uri="http://schemas.openxmlformats.org/presentationml/2006/ole">
              <mc:AlternateContent xmlns:mc="http://schemas.openxmlformats.org/markup-compatibility/2006">
                <mc:Choice xmlns:v="urn:schemas-microsoft-com:vml" Requires="v">
                  <p:oleObj spid="_x0000_s17483" name="Equation" r:id="rId10" imgW="342720" imgH="228600" progId="Equation.DSMT4">
                    <p:embed/>
                  </p:oleObj>
                </mc:Choice>
                <mc:Fallback>
                  <p:oleObj name="Equation" r:id="rId10" imgW="342720" imgH="228600" progId="Equation.DSMT4">
                    <p:embed/>
                    <p:pic>
                      <p:nvPicPr>
                        <p:cNvPr id="0" name="Object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5" y="1830"/>
                          <a:ext cx="323" cy="190"/>
                        </a:xfrm>
                        <a:prstGeom prst="rect">
                          <a:avLst/>
                        </a:prstGeom>
                        <a:solidFill>
                          <a:schemeClr val="bg1"/>
                        </a:solidFill>
                      </p:spPr>
                    </p:pic>
                  </p:oleObj>
                </mc:Fallback>
              </mc:AlternateContent>
            </a:graphicData>
          </a:graphic>
        </p:graphicFrame>
        <p:graphicFrame>
          <p:nvGraphicFramePr>
            <p:cNvPr id="17414" name="Object 67"/>
            <p:cNvGraphicFramePr>
              <a:graphicFrameLocks noChangeAspect="1"/>
            </p:cNvGraphicFramePr>
            <p:nvPr/>
          </p:nvGraphicFramePr>
          <p:xfrm>
            <a:off x="1848" y="1864"/>
            <a:ext cx="339" cy="169"/>
          </p:xfrm>
          <a:graphic>
            <a:graphicData uri="http://schemas.openxmlformats.org/presentationml/2006/ole">
              <mc:AlternateContent xmlns:mc="http://schemas.openxmlformats.org/markup-compatibility/2006">
                <mc:Choice xmlns:v="urn:schemas-microsoft-com:vml" Requires="v">
                  <p:oleObj spid="_x0000_s17484" name="Equation" r:id="rId11" imgW="406080" imgH="203040" progId="Equation.DSMT4">
                    <p:embed/>
                  </p:oleObj>
                </mc:Choice>
                <mc:Fallback>
                  <p:oleObj name="Equation" r:id="rId11" imgW="406080" imgH="203040" progId="Equation.DSMT4">
                    <p:embed/>
                    <p:pic>
                      <p:nvPicPr>
                        <p:cNvPr id="0" name="Object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8" y="1864"/>
                          <a:ext cx="339" cy="169"/>
                        </a:xfrm>
                        <a:prstGeom prst="rect">
                          <a:avLst/>
                        </a:prstGeom>
                        <a:solidFill>
                          <a:schemeClr val="bg1"/>
                        </a:solidFill>
                      </p:spPr>
                    </p:pic>
                  </p:oleObj>
                </mc:Fallback>
              </mc:AlternateContent>
            </a:graphicData>
          </a:graphic>
        </p:graphicFrame>
      </p:grpSp>
    </p:spTree>
  </p:cSld>
  <p:clrMapOvr>
    <a:masterClrMapping/>
  </p:clrMapOvr>
  <p:transition>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7"/>
          <p:cNvPicPr>
            <a:picLocks noChangeAspect="1" noChangeArrowheads="1"/>
          </p:cNvPicPr>
          <p:nvPr/>
        </p:nvPicPr>
        <p:blipFill>
          <a:blip r:embed="rId2" cstate="print"/>
          <a:srcRect/>
          <a:stretch>
            <a:fillRect/>
          </a:stretch>
        </p:blipFill>
        <p:spPr bwMode="auto">
          <a:xfrm>
            <a:off x="1116013" y="1700213"/>
            <a:ext cx="6911975" cy="3382962"/>
          </a:xfrm>
          <a:prstGeom prst="rect">
            <a:avLst/>
          </a:prstGeom>
          <a:noFill/>
          <a:ln w="9525">
            <a:noFill/>
            <a:miter lim="800000"/>
            <a:headEnd/>
            <a:tailEnd/>
          </a:ln>
        </p:spPr>
      </p:pic>
      <p:sp>
        <p:nvSpPr>
          <p:cNvPr id="44060" name="Rectangle 28"/>
          <p:cNvSpPr>
            <a:spLocks noChangeArrowheads="1"/>
          </p:cNvSpPr>
          <p:nvPr/>
        </p:nvSpPr>
        <p:spPr bwMode="auto">
          <a:xfrm>
            <a:off x="2627313" y="5229225"/>
            <a:ext cx="4176712" cy="366713"/>
          </a:xfrm>
          <a:prstGeom prst="rect">
            <a:avLst/>
          </a:prstGeom>
          <a:noFill/>
          <a:ln w="9525" algn="ctr">
            <a:noFill/>
            <a:miter lim="800000"/>
            <a:headEnd/>
            <a:tailEnd/>
          </a:ln>
          <a:effectLst/>
        </p:spPr>
        <p:txBody>
          <a:bodyPr anchor="ctr">
            <a:spAutoFit/>
          </a:bodyPr>
          <a:lstStyle/>
          <a:p>
            <a:pPr eaLnBrk="1" hangingPunct="1">
              <a:defRPr/>
            </a:pP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2.10 </a:t>
            </a:r>
            <a:r>
              <a:rPr lang="zh-CN" altLang="en-US" b="1">
                <a:effectLst>
                  <a:outerShdw blurRad="38100" dist="38100" dir="2700000" algn="tl">
                    <a:srgbClr val="C0C0C0"/>
                  </a:outerShdw>
                </a:effectLst>
                <a:latin typeface="Times New Roman" pitchFamily="18" charset="0"/>
              </a:rPr>
              <a:t>零阶保持器时域特性 </a:t>
            </a:r>
          </a:p>
        </p:txBody>
      </p:sp>
      <p:sp>
        <p:nvSpPr>
          <p:cNvPr id="86020" name="Rectangle 29"/>
          <p:cNvSpPr>
            <a:spLocks noChangeArrowheads="1"/>
          </p:cNvSpPr>
          <p:nvPr/>
        </p:nvSpPr>
        <p:spPr bwMode="auto">
          <a:xfrm>
            <a:off x="0" y="2924175"/>
            <a:ext cx="9144000" cy="0"/>
          </a:xfrm>
          <a:prstGeom prst="rect">
            <a:avLst/>
          </a:prstGeom>
          <a:noFill/>
          <a:ln w="9525" algn="ctr">
            <a:noFill/>
            <a:miter lim="800000"/>
            <a:headEnd/>
            <a:tailEnd/>
          </a:ln>
        </p:spPr>
        <p:txBody>
          <a:bodyPr wrap="none" anchor="ctr">
            <a:spAutoFit/>
          </a:bodyPr>
          <a:lstStyle/>
          <a:p>
            <a:endParaRPr lang="zh-CN" altLang="en-US"/>
          </a:p>
        </p:txBody>
      </p:sp>
      <p:sp>
        <p:nvSpPr>
          <p:cNvPr id="44063" name="Text Box 31"/>
          <p:cNvSpPr txBox="1">
            <a:spLocks noChangeArrowheads="1"/>
          </p:cNvSpPr>
          <p:nvPr/>
        </p:nvSpPr>
        <p:spPr bwMode="auto">
          <a:xfrm>
            <a:off x="1620838" y="1587500"/>
            <a:ext cx="5275262"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零阶保持器的脉冲响应函数</a:t>
            </a:r>
          </a:p>
        </p:txBody>
      </p:sp>
      <p:sp>
        <p:nvSpPr>
          <p:cNvPr id="86022" name="Line 32"/>
          <p:cNvSpPr>
            <a:spLocks noChangeShapeType="1"/>
          </p:cNvSpPr>
          <p:nvPr/>
        </p:nvSpPr>
        <p:spPr bwMode="auto">
          <a:xfrm>
            <a:off x="3132138" y="1989138"/>
            <a:ext cx="503237" cy="576262"/>
          </a:xfrm>
          <a:prstGeom prst="line">
            <a:avLst/>
          </a:prstGeom>
          <a:noFill/>
          <a:ln w="9525">
            <a:solidFill>
              <a:srgbClr val="0033CC"/>
            </a:solidFill>
            <a:round/>
            <a:headEnd/>
            <a:tailEnd type="triangle" w="med" len="med"/>
          </a:ln>
        </p:spPr>
        <p:txBody>
          <a:bodyPr/>
          <a:lstStyle/>
          <a:p>
            <a:endParaRPr lang="zh-CN" altLang="en-US"/>
          </a:p>
        </p:txBody>
      </p:sp>
    </p:spTree>
  </p:cSld>
  <p:clrMapOvr>
    <a:masterClrMapping/>
  </p:clrMapOvr>
  <p:transition>
    <p:comb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58"/>
          <p:cNvGraphicFramePr>
            <a:graphicFrameLocks noChangeAspect="1"/>
          </p:cNvGraphicFramePr>
          <p:nvPr/>
        </p:nvGraphicFramePr>
        <p:xfrm>
          <a:off x="1619250" y="1628775"/>
          <a:ext cx="3167063" cy="531813"/>
        </p:xfrm>
        <a:graphic>
          <a:graphicData uri="http://schemas.openxmlformats.org/presentationml/2006/ole">
            <mc:AlternateContent xmlns:mc="http://schemas.openxmlformats.org/markup-compatibility/2006">
              <mc:Choice xmlns:v="urn:schemas-microsoft-com:vml" Requires="v">
                <p:oleObj spid="_x0000_s18504" name="Equation" r:id="rId3" imgW="1358900" imgH="228600" progId="Equation.DSMT4">
                  <p:embed/>
                </p:oleObj>
              </mc:Choice>
              <mc:Fallback>
                <p:oleObj name="Equation" r:id="rId3" imgW="1358900" imgH="228600" progId="Equation.DSMT4">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628775"/>
                        <a:ext cx="316706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9" name="Rectangle 60"/>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5" name="Object 59"/>
          <p:cNvGraphicFramePr>
            <a:graphicFrameLocks noChangeAspect="1"/>
          </p:cNvGraphicFramePr>
          <p:nvPr/>
        </p:nvGraphicFramePr>
        <p:xfrm>
          <a:off x="5219700" y="1484313"/>
          <a:ext cx="2160588" cy="844550"/>
        </p:xfrm>
        <a:graphic>
          <a:graphicData uri="http://schemas.openxmlformats.org/presentationml/2006/ole">
            <mc:AlternateContent xmlns:mc="http://schemas.openxmlformats.org/markup-compatibility/2006">
              <mc:Choice xmlns:v="urn:schemas-microsoft-com:vml" Requires="v">
                <p:oleObj spid="_x0000_s18505" name="Equation" r:id="rId5" imgW="1168400" imgH="457200" progId="Equation.DSMT4">
                  <p:embed/>
                </p:oleObj>
              </mc:Choice>
              <mc:Fallback>
                <p:oleObj name="Equation" r:id="rId5" imgW="1168400" imgH="457200" progId="Equation.DSMT4">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1484313"/>
                        <a:ext cx="2160588"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61"/>
          <p:cNvGraphicFramePr>
            <a:graphicFrameLocks noChangeAspect="1"/>
          </p:cNvGraphicFramePr>
          <p:nvPr/>
        </p:nvGraphicFramePr>
        <p:xfrm>
          <a:off x="2051050" y="2565400"/>
          <a:ext cx="4608513" cy="814388"/>
        </p:xfrm>
        <a:graphic>
          <a:graphicData uri="http://schemas.openxmlformats.org/presentationml/2006/ole">
            <mc:AlternateContent xmlns:mc="http://schemas.openxmlformats.org/markup-compatibility/2006">
              <mc:Choice xmlns:v="urn:schemas-microsoft-com:vml" Requires="v">
                <p:oleObj spid="_x0000_s18506" name="Equation" r:id="rId7" imgW="2374900" imgH="419100" progId="Equation.DSMT4">
                  <p:embed/>
                </p:oleObj>
              </mc:Choice>
              <mc:Fallback>
                <p:oleObj name="Equation" r:id="rId7" imgW="2374900" imgH="419100" progId="Equation.DSMT4">
                  <p:embed/>
                  <p:pic>
                    <p:nvPicPr>
                      <p:cNvPr id="0" name="Object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2565400"/>
                        <a:ext cx="4608513"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0" name="Rectangle 64"/>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7" name="Object 63"/>
          <p:cNvGraphicFramePr>
            <a:graphicFrameLocks noChangeAspect="1"/>
          </p:cNvGraphicFramePr>
          <p:nvPr/>
        </p:nvGraphicFramePr>
        <p:xfrm>
          <a:off x="2122488" y="3573463"/>
          <a:ext cx="2232025" cy="498475"/>
        </p:xfrm>
        <a:graphic>
          <a:graphicData uri="http://schemas.openxmlformats.org/presentationml/2006/ole">
            <mc:AlternateContent xmlns:mc="http://schemas.openxmlformats.org/markup-compatibility/2006">
              <mc:Choice xmlns:v="urn:schemas-microsoft-com:vml" Requires="v">
                <p:oleObj spid="_x0000_s18507" name="Equation" r:id="rId9" imgW="1155700" imgH="254000" progId="Equation.DSMT4">
                  <p:embed/>
                </p:oleObj>
              </mc:Choice>
              <mc:Fallback>
                <p:oleObj name="Equation" r:id="rId9" imgW="1155700" imgH="254000" progId="Equation.DSMT4">
                  <p:embed/>
                  <p:pic>
                    <p:nvPicPr>
                      <p:cNvPr id="0" name="Object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2488" y="3573463"/>
                        <a:ext cx="223202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122" name="Text Box 66"/>
          <p:cNvSpPr txBox="1">
            <a:spLocks noChangeArrowheads="1"/>
          </p:cNvSpPr>
          <p:nvPr/>
        </p:nvSpPr>
        <p:spPr bwMode="auto">
          <a:xfrm>
            <a:off x="898525" y="2781300"/>
            <a:ext cx="1316038"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输出：</a:t>
            </a:r>
          </a:p>
        </p:txBody>
      </p:sp>
      <p:sp>
        <p:nvSpPr>
          <p:cNvPr id="45123" name="Text Box 67"/>
          <p:cNvSpPr txBox="1">
            <a:spLocks noChangeArrowheads="1"/>
          </p:cNvSpPr>
          <p:nvPr/>
        </p:nvSpPr>
        <p:spPr bwMode="auto">
          <a:xfrm>
            <a:off x="900113" y="3573463"/>
            <a:ext cx="1316037"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输入：</a:t>
            </a:r>
          </a:p>
        </p:txBody>
      </p:sp>
      <p:sp>
        <p:nvSpPr>
          <p:cNvPr id="45124" name="Text Box 68"/>
          <p:cNvSpPr txBox="1">
            <a:spLocks noChangeArrowheads="1"/>
          </p:cNvSpPr>
          <p:nvPr/>
        </p:nvSpPr>
        <p:spPr bwMode="auto">
          <a:xfrm>
            <a:off x="827088" y="4365625"/>
            <a:ext cx="5184775"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于是得到零阶保持器的传递函数为：</a:t>
            </a:r>
          </a:p>
        </p:txBody>
      </p:sp>
      <p:sp>
        <p:nvSpPr>
          <p:cNvPr id="18444" name="Rectangle 70"/>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8" name="Object 69"/>
          <p:cNvGraphicFramePr>
            <a:graphicFrameLocks noChangeAspect="1"/>
          </p:cNvGraphicFramePr>
          <p:nvPr/>
        </p:nvGraphicFramePr>
        <p:xfrm>
          <a:off x="3059113" y="4941888"/>
          <a:ext cx="2592387" cy="738187"/>
        </p:xfrm>
        <a:graphic>
          <a:graphicData uri="http://schemas.openxmlformats.org/presentationml/2006/ole">
            <mc:AlternateContent xmlns:mc="http://schemas.openxmlformats.org/markup-compatibility/2006">
              <mc:Choice xmlns:v="urn:schemas-microsoft-com:vml" Requires="v">
                <p:oleObj spid="_x0000_s18508" name="Equation" r:id="rId11" imgW="1574800" imgH="444500" progId="Equation.DSMT4">
                  <p:embed/>
                </p:oleObj>
              </mc:Choice>
              <mc:Fallback>
                <p:oleObj name="Equation" r:id="rId11" imgW="1574800" imgH="444500" progId="Equation.DSMT4">
                  <p:embed/>
                  <p:pic>
                    <p:nvPicPr>
                      <p:cNvPr id="0" name="Object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3" y="4941888"/>
                        <a:ext cx="2592387"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3" name="Rectangle 33"/>
          <p:cNvSpPr>
            <a:spLocks noChangeArrowheads="1"/>
          </p:cNvSpPr>
          <p:nvPr/>
        </p:nvSpPr>
        <p:spPr bwMode="auto">
          <a:xfrm>
            <a:off x="539750" y="1398588"/>
            <a:ext cx="3744913"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零阶保持器的频率特性为 ：</a:t>
            </a:r>
          </a:p>
        </p:txBody>
      </p:sp>
      <p:sp>
        <p:nvSpPr>
          <p:cNvPr id="19462" name="Rectangle 34"/>
          <p:cNvSpPr>
            <a:spLocks noChangeArrowheads="1"/>
          </p:cNvSpPr>
          <p:nvPr/>
        </p:nvSpPr>
        <p:spPr bwMode="auto">
          <a:xfrm>
            <a:off x="0" y="2789238"/>
            <a:ext cx="9144000" cy="0"/>
          </a:xfrm>
          <a:prstGeom prst="rect">
            <a:avLst/>
          </a:prstGeom>
          <a:noFill/>
          <a:ln w="9525" algn="ctr">
            <a:noFill/>
            <a:miter lim="800000"/>
            <a:headEnd/>
            <a:tailEnd/>
          </a:ln>
        </p:spPr>
        <p:txBody>
          <a:bodyPr wrap="none" anchor="ctr">
            <a:spAutoFit/>
          </a:bodyPr>
          <a:lstStyle/>
          <a:p>
            <a:endParaRPr lang="zh-CN" altLang="en-US"/>
          </a:p>
        </p:txBody>
      </p:sp>
      <p:sp>
        <p:nvSpPr>
          <p:cNvPr id="46116" name="Rectangle 36"/>
          <p:cNvSpPr>
            <a:spLocks noChangeArrowheads="1"/>
          </p:cNvSpPr>
          <p:nvPr/>
        </p:nvSpPr>
        <p:spPr bwMode="auto">
          <a:xfrm>
            <a:off x="4572000" y="2276475"/>
            <a:ext cx="2305050"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幅频特性为：</a:t>
            </a:r>
          </a:p>
        </p:txBody>
      </p:sp>
      <p:graphicFrame>
        <p:nvGraphicFramePr>
          <p:cNvPr id="19458" name="Object 37"/>
          <p:cNvGraphicFramePr>
            <a:graphicFrameLocks noChangeAspect="1"/>
          </p:cNvGraphicFramePr>
          <p:nvPr/>
        </p:nvGraphicFramePr>
        <p:xfrm>
          <a:off x="5076825" y="2708275"/>
          <a:ext cx="2592388" cy="647700"/>
        </p:xfrm>
        <a:graphic>
          <a:graphicData uri="http://schemas.openxmlformats.org/presentationml/2006/ole">
            <mc:AlternateContent xmlns:mc="http://schemas.openxmlformats.org/markup-compatibility/2006">
              <mc:Choice xmlns:v="urn:schemas-microsoft-com:vml" Requires="v">
                <p:oleObj spid="_x0000_s19500" name="Equation" r:id="rId3" imgW="1676400" imgH="419100" progId="Equation.DSMT4">
                  <p:embed/>
                </p:oleObj>
              </mc:Choice>
              <mc:Fallback>
                <p:oleObj name="Equation" r:id="rId3" imgW="1676400" imgH="419100" progId="Equation.DSMT4">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2708275"/>
                        <a:ext cx="259238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18" name="Rectangle 38"/>
          <p:cNvSpPr>
            <a:spLocks noChangeArrowheads="1"/>
          </p:cNvSpPr>
          <p:nvPr/>
        </p:nvSpPr>
        <p:spPr bwMode="auto">
          <a:xfrm>
            <a:off x="4643438" y="3705225"/>
            <a:ext cx="2305050"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相频特性为：</a:t>
            </a:r>
          </a:p>
        </p:txBody>
      </p:sp>
      <p:graphicFrame>
        <p:nvGraphicFramePr>
          <p:cNvPr id="19459" name="Object 39"/>
          <p:cNvGraphicFramePr>
            <a:graphicFrameLocks noChangeAspect="1"/>
          </p:cNvGraphicFramePr>
          <p:nvPr/>
        </p:nvGraphicFramePr>
        <p:xfrm>
          <a:off x="4706938" y="4437063"/>
          <a:ext cx="4125912" cy="355600"/>
        </p:xfrm>
        <a:graphic>
          <a:graphicData uri="http://schemas.openxmlformats.org/presentationml/2006/ole">
            <mc:AlternateContent xmlns:mc="http://schemas.openxmlformats.org/markup-compatibility/2006">
              <mc:Choice xmlns:v="urn:schemas-microsoft-com:vml" Requires="v">
                <p:oleObj spid="_x0000_s19501" name="Equation" r:id="rId5" imgW="2654280" imgH="228600" progId="Equation.DSMT4">
                  <p:embed/>
                </p:oleObj>
              </mc:Choice>
              <mc:Fallback>
                <p:oleObj name="Equation" r:id="rId5" imgW="2654280" imgH="228600" progId="Equation.DSMT4">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6938" y="4437063"/>
                        <a:ext cx="412591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465" name="Picture 40"/>
          <p:cNvPicPr>
            <a:picLocks noChangeAspect="1" noChangeArrowheads="1"/>
          </p:cNvPicPr>
          <p:nvPr/>
        </p:nvPicPr>
        <p:blipFill>
          <a:blip r:embed="rId7" cstate="print"/>
          <a:srcRect/>
          <a:stretch>
            <a:fillRect/>
          </a:stretch>
        </p:blipFill>
        <p:spPr bwMode="auto">
          <a:xfrm>
            <a:off x="539750" y="2135188"/>
            <a:ext cx="3960813" cy="3546475"/>
          </a:xfrm>
          <a:prstGeom prst="rect">
            <a:avLst/>
          </a:prstGeom>
          <a:noFill/>
          <a:ln w="9525">
            <a:noFill/>
            <a:miter lim="800000"/>
            <a:headEnd/>
            <a:tailEnd/>
          </a:ln>
        </p:spPr>
      </p:pic>
      <p:sp>
        <p:nvSpPr>
          <p:cNvPr id="19466" name="Rectangle 42"/>
          <p:cNvSpPr>
            <a:spLocks noChangeArrowheads="1"/>
          </p:cNvSpPr>
          <p:nvPr/>
        </p:nvSpPr>
        <p:spPr bwMode="auto">
          <a:xfrm>
            <a:off x="0" y="3157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60" name="Object 41"/>
          <p:cNvGraphicFramePr>
            <a:graphicFrameLocks noChangeAspect="1"/>
          </p:cNvGraphicFramePr>
          <p:nvPr/>
        </p:nvGraphicFramePr>
        <p:xfrm>
          <a:off x="3851275" y="1196975"/>
          <a:ext cx="4049713" cy="723900"/>
        </p:xfrm>
        <a:graphic>
          <a:graphicData uri="http://schemas.openxmlformats.org/presentationml/2006/ole">
            <mc:AlternateContent xmlns:mc="http://schemas.openxmlformats.org/markup-compatibility/2006">
              <mc:Choice xmlns:v="urn:schemas-microsoft-com:vml" Requires="v">
                <p:oleObj spid="_x0000_s19502" name="Equation" r:id="rId8" imgW="2476440" imgH="444240" progId="Equation.DSMT4">
                  <p:embed/>
                </p:oleObj>
              </mc:Choice>
              <mc:Fallback>
                <p:oleObj name="Equation" r:id="rId8" imgW="2476440" imgH="444240" progId="Equation.DSMT4">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1275" y="1196975"/>
                        <a:ext cx="4049713"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23" name="Text Box 43"/>
          <p:cNvSpPr txBox="1">
            <a:spLocks noChangeArrowheads="1"/>
          </p:cNvSpPr>
          <p:nvPr/>
        </p:nvSpPr>
        <p:spPr bwMode="auto">
          <a:xfrm>
            <a:off x="7308850" y="4868863"/>
            <a:ext cx="1511300"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取整函数</a:t>
            </a:r>
          </a:p>
        </p:txBody>
      </p:sp>
      <p:sp>
        <p:nvSpPr>
          <p:cNvPr id="19468" name="Line 44"/>
          <p:cNvSpPr>
            <a:spLocks noChangeShapeType="1"/>
          </p:cNvSpPr>
          <p:nvPr/>
        </p:nvSpPr>
        <p:spPr bwMode="auto">
          <a:xfrm flipV="1">
            <a:off x="7667625" y="4724400"/>
            <a:ext cx="73025" cy="217488"/>
          </a:xfrm>
          <a:prstGeom prst="line">
            <a:avLst/>
          </a:prstGeom>
          <a:noFill/>
          <a:ln w="9525">
            <a:solidFill>
              <a:srgbClr val="0033CC"/>
            </a:solidFill>
            <a:round/>
            <a:headEnd/>
            <a:tailEnd type="triangle" w="med" len="med"/>
          </a:ln>
        </p:spPr>
        <p:txBody>
          <a:bodyPr/>
          <a:lstStyle/>
          <a:p>
            <a:endParaRPr lang="zh-CN" altLang="en-US"/>
          </a:p>
        </p:txBody>
      </p:sp>
      <p:sp>
        <p:nvSpPr>
          <p:cNvPr id="46125" name="Text Box 45"/>
          <p:cNvSpPr txBox="1">
            <a:spLocks noChangeArrowheads="1"/>
          </p:cNvSpPr>
          <p:nvPr/>
        </p:nvSpPr>
        <p:spPr bwMode="auto">
          <a:xfrm>
            <a:off x="2555875" y="5734050"/>
            <a:ext cx="1871663"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开关特性</a:t>
            </a:r>
          </a:p>
        </p:txBody>
      </p:sp>
      <p:sp>
        <p:nvSpPr>
          <p:cNvPr id="19470" name="Line 46"/>
          <p:cNvSpPr>
            <a:spLocks noChangeShapeType="1"/>
          </p:cNvSpPr>
          <p:nvPr/>
        </p:nvSpPr>
        <p:spPr bwMode="auto">
          <a:xfrm flipV="1">
            <a:off x="2987675" y="4581525"/>
            <a:ext cx="0" cy="1079500"/>
          </a:xfrm>
          <a:prstGeom prst="line">
            <a:avLst/>
          </a:prstGeom>
          <a:noFill/>
          <a:ln w="9525">
            <a:solidFill>
              <a:srgbClr val="0033CC"/>
            </a:solidFill>
            <a:round/>
            <a:headEnd/>
            <a:tailEnd type="triangle" w="med" len="med"/>
          </a:ln>
        </p:spPr>
        <p:txBody>
          <a:bodyPr/>
          <a:lstStyle/>
          <a:p>
            <a:endParaRPr lang="zh-CN" altLang="en-US"/>
          </a:p>
        </p:txBody>
      </p:sp>
      <p:sp>
        <p:nvSpPr>
          <p:cNvPr id="19471" name="Freeform 47"/>
          <p:cNvSpPr>
            <a:spLocks/>
          </p:cNvSpPr>
          <p:nvPr/>
        </p:nvSpPr>
        <p:spPr bwMode="auto">
          <a:xfrm>
            <a:off x="2051050" y="4005263"/>
            <a:ext cx="649288" cy="215900"/>
          </a:xfrm>
          <a:custGeom>
            <a:avLst/>
            <a:gdLst>
              <a:gd name="T0" fmla="*/ 0 w 409"/>
              <a:gd name="T1" fmla="*/ 0 h 136"/>
              <a:gd name="T2" fmla="*/ 182 w 409"/>
              <a:gd name="T3" fmla="*/ 136 h 136"/>
              <a:gd name="T4" fmla="*/ 409 w 409"/>
              <a:gd name="T5" fmla="*/ 0 h 136"/>
              <a:gd name="T6" fmla="*/ 0 60000 65536"/>
              <a:gd name="T7" fmla="*/ 0 60000 65536"/>
              <a:gd name="T8" fmla="*/ 0 60000 65536"/>
              <a:gd name="T9" fmla="*/ 0 w 409"/>
              <a:gd name="T10" fmla="*/ 0 h 136"/>
              <a:gd name="T11" fmla="*/ 409 w 409"/>
              <a:gd name="T12" fmla="*/ 136 h 136"/>
            </a:gdLst>
            <a:ahLst/>
            <a:cxnLst>
              <a:cxn ang="T6">
                <a:pos x="T0" y="T1"/>
              </a:cxn>
              <a:cxn ang="T7">
                <a:pos x="T2" y="T3"/>
              </a:cxn>
              <a:cxn ang="T8">
                <a:pos x="T4" y="T5"/>
              </a:cxn>
            </a:cxnLst>
            <a:rect l="T9" t="T10" r="T11" b="T12"/>
            <a:pathLst>
              <a:path w="409" h="136">
                <a:moveTo>
                  <a:pt x="0" y="0"/>
                </a:moveTo>
                <a:cubicBezTo>
                  <a:pt x="57" y="68"/>
                  <a:pt x="114" y="136"/>
                  <a:pt x="182" y="136"/>
                </a:cubicBezTo>
                <a:cubicBezTo>
                  <a:pt x="250" y="136"/>
                  <a:pt x="371" y="23"/>
                  <a:pt x="409" y="0"/>
                </a:cubicBezTo>
              </a:path>
            </a:pathLst>
          </a:custGeom>
          <a:noFill/>
          <a:ln w="12700" cap="flat" cmpd="sng">
            <a:solidFill>
              <a:srgbClr val="FF0000"/>
            </a:solidFill>
            <a:prstDash val="dash"/>
            <a:round/>
            <a:headEnd/>
            <a:tailEnd/>
          </a:ln>
        </p:spPr>
        <p:txBody>
          <a:bodyPr/>
          <a:lstStyle/>
          <a:p>
            <a:endParaRPr lang="zh-CN" altLang="en-US"/>
          </a:p>
        </p:txBody>
      </p:sp>
      <p:sp>
        <p:nvSpPr>
          <p:cNvPr id="19472" name="Freeform 49"/>
          <p:cNvSpPr>
            <a:spLocks/>
          </p:cNvSpPr>
          <p:nvPr/>
        </p:nvSpPr>
        <p:spPr bwMode="auto">
          <a:xfrm>
            <a:off x="3348038" y="4005263"/>
            <a:ext cx="649287" cy="144462"/>
          </a:xfrm>
          <a:custGeom>
            <a:avLst/>
            <a:gdLst>
              <a:gd name="T0" fmla="*/ 0 w 409"/>
              <a:gd name="T1" fmla="*/ 0 h 136"/>
              <a:gd name="T2" fmla="*/ 182 w 409"/>
              <a:gd name="T3" fmla="*/ 136 h 136"/>
              <a:gd name="T4" fmla="*/ 409 w 409"/>
              <a:gd name="T5" fmla="*/ 0 h 136"/>
              <a:gd name="T6" fmla="*/ 0 60000 65536"/>
              <a:gd name="T7" fmla="*/ 0 60000 65536"/>
              <a:gd name="T8" fmla="*/ 0 60000 65536"/>
              <a:gd name="T9" fmla="*/ 0 w 409"/>
              <a:gd name="T10" fmla="*/ 0 h 136"/>
              <a:gd name="T11" fmla="*/ 409 w 409"/>
              <a:gd name="T12" fmla="*/ 136 h 136"/>
            </a:gdLst>
            <a:ahLst/>
            <a:cxnLst>
              <a:cxn ang="T6">
                <a:pos x="T0" y="T1"/>
              </a:cxn>
              <a:cxn ang="T7">
                <a:pos x="T2" y="T3"/>
              </a:cxn>
              <a:cxn ang="T8">
                <a:pos x="T4" y="T5"/>
              </a:cxn>
            </a:cxnLst>
            <a:rect l="T9" t="T10" r="T11" b="T12"/>
            <a:pathLst>
              <a:path w="409" h="136">
                <a:moveTo>
                  <a:pt x="0" y="0"/>
                </a:moveTo>
                <a:cubicBezTo>
                  <a:pt x="57" y="68"/>
                  <a:pt x="114" y="136"/>
                  <a:pt x="182" y="136"/>
                </a:cubicBezTo>
                <a:cubicBezTo>
                  <a:pt x="250" y="136"/>
                  <a:pt x="371" y="23"/>
                  <a:pt x="409" y="0"/>
                </a:cubicBezTo>
              </a:path>
            </a:pathLst>
          </a:custGeom>
          <a:noFill/>
          <a:ln w="12700" cap="flat" cmpd="sng">
            <a:solidFill>
              <a:srgbClr val="FF0000"/>
            </a:solidFill>
            <a:prstDash val="dash"/>
            <a:round/>
            <a:headEnd/>
            <a:tailEnd/>
          </a:ln>
        </p:spPr>
        <p:txBody>
          <a:bodyPr/>
          <a:lstStyle/>
          <a:p>
            <a:endParaRPr lang="zh-CN" altLang="en-US"/>
          </a:p>
        </p:txBody>
      </p:sp>
    </p:spTree>
  </p:cSld>
  <p:clrMapOvr>
    <a:masterClrMapping/>
  </p:clrMapOvr>
  <p:transition>
    <p:comb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5" name="Rectangle 31"/>
          <p:cNvSpPr>
            <a:spLocks noChangeArrowheads="1"/>
          </p:cNvSpPr>
          <p:nvPr/>
        </p:nvSpPr>
        <p:spPr bwMode="auto">
          <a:xfrm>
            <a:off x="1187450" y="1568450"/>
            <a:ext cx="3744913" cy="579438"/>
          </a:xfrm>
          <a:prstGeom prst="rect">
            <a:avLst/>
          </a:prstGeom>
          <a:noFill/>
          <a:ln w="9525" algn="ctr">
            <a:noFill/>
            <a:miter lim="800000"/>
            <a:headEnd/>
            <a:tailEnd/>
          </a:ln>
          <a:effectLst/>
        </p:spPr>
        <p:txBody>
          <a:bodyPr anchor="ctr">
            <a:spAutoFit/>
          </a:bodyPr>
          <a:lstStyle/>
          <a:p>
            <a:pPr eaLnBrk="1" hangingPunct="1">
              <a:defRPr/>
            </a:pPr>
            <a:r>
              <a:rPr lang="zh-CN" altLang="en-US" sz="3200" b="1">
                <a:solidFill>
                  <a:srgbClr val="0033CC"/>
                </a:solidFill>
                <a:effectLst>
                  <a:outerShdw blurRad="38100" dist="38100" dir="2700000" algn="tl">
                    <a:srgbClr val="C0C0C0"/>
                  </a:outerShdw>
                </a:effectLst>
                <a:latin typeface="Times New Roman" pitchFamily="18" charset="0"/>
              </a:rPr>
              <a:t>零阶保持器特性：</a:t>
            </a:r>
          </a:p>
        </p:txBody>
      </p:sp>
      <p:sp>
        <p:nvSpPr>
          <p:cNvPr id="47136" name="Text Box 32"/>
          <p:cNvSpPr txBox="1">
            <a:spLocks noChangeArrowheads="1"/>
          </p:cNvSpPr>
          <p:nvPr/>
        </p:nvSpPr>
        <p:spPr bwMode="auto">
          <a:xfrm>
            <a:off x="1095375" y="2417763"/>
            <a:ext cx="7221538" cy="1735137"/>
          </a:xfrm>
          <a:prstGeom prst="rect">
            <a:avLst/>
          </a:prstGeom>
          <a:noFill/>
          <a:ln w="9525">
            <a:noFill/>
            <a:miter lim="800000"/>
            <a:headEnd/>
            <a:tailEnd/>
          </a:ln>
          <a:effectLst/>
        </p:spPr>
        <p:txBody>
          <a:bodyPr>
            <a:spAutoFit/>
          </a:bodyPr>
          <a:lstStyle/>
          <a:p>
            <a:pPr eaLnBrk="1" hangingPunct="1">
              <a:lnSpc>
                <a:spcPct val="150000"/>
              </a:lnSpc>
              <a:buClr>
                <a:srgbClr val="FF0000"/>
              </a:buClr>
              <a:buFont typeface="Wingdings" pitchFamily="2" charset="2"/>
              <a:buChar char="p"/>
              <a:defRPr/>
            </a:pPr>
            <a:r>
              <a:rPr kumimoji="1" lang="en-US" altLang="zh-CN" sz="2400" b="1">
                <a:effectLst>
                  <a:outerShdw blurRad="38100" dist="38100" dir="2700000" algn="tl">
                    <a:srgbClr val="C0C0C0"/>
                  </a:outerShdw>
                </a:effectLst>
                <a:latin typeface="Times New Roman" pitchFamily="18" charset="0"/>
              </a:rPr>
              <a:t> </a:t>
            </a:r>
            <a:r>
              <a:rPr kumimoji="1" lang="zh-CN" altLang="en-US" sz="2400" b="1">
                <a:effectLst>
                  <a:outerShdw blurRad="38100" dist="38100" dir="2700000" algn="tl">
                    <a:srgbClr val="C0C0C0"/>
                  </a:outerShdw>
                </a:effectLst>
                <a:latin typeface="Times New Roman" pitchFamily="18" charset="0"/>
              </a:rPr>
              <a:t>具有低通滤波特性，但不是一个理想的滤波器；</a:t>
            </a:r>
          </a:p>
          <a:p>
            <a:pPr eaLnBrk="1" hangingPunct="1">
              <a:lnSpc>
                <a:spcPct val="150000"/>
              </a:lnSpc>
              <a:buClr>
                <a:srgbClr val="FF0000"/>
              </a:buClr>
              <a:buFont typeface="Wingdings" pitchFamily="2" charset="2"/>
              <a:buChar char="p"/>
              <a:defRPr/>
            </a:pPr>
            <a:r>
              <a:rPr kumimoji="1" lang="zh-CN" altLang="en-US" sz="2400" b="1">
                <a:effectLst>
                  <a:outerShdw blurRad="38100" dist="38100" dir="2700000" algn="tl">
                    <a:srgbClr val="C0C0C0"/>
                  </a:outerShdw>
                </a:effectLst>
                <a:latin typeface="Times New Roman" pitchFamily="18" charset="0"/>
              </a:rPr>
              <a:t> 零阶保持器附加了滞后相位移，增加了系统不稳定因素，平均滞后 </a:t>
            </a:r>
            <a:r>
              <a:rPr kumimoji="1" lang="en-US" altLang="zh-CN" sz="2400" b="1" i="1">
                <a:effectLst>
                  <a:outerShdw blurRad="38100" dist="38100" dir="2700000" algn="tl">
                    <a:srgbClr val="C0C0C0"/>
                  </a:outerShdw>
                </a:effectLst>
                <a:latin typeface="Times New Roman" pitchFamily="18" charset="0"/>
              </a:rPr>
              <a:t>T</a:t>
            </a:r>
            <a:r>
              <a:rPr kumimoji="1" lang="en-US" altLang="zh-CN" sz="2400" b="1">
                <a:effectLst>
                  <a:outerShdw blurRad="38100" dist="38100" dir="2700000" algn="tl">
                    <a:srgbClr val="C0C0C0"/>
                  </a:outerShdw>
                </a:effectLst>
                <a:latin typeface="Times New Roman" pitchFamily="18" charset="0"/>
              </a:rPr>
              <a:t>/2 </a:t>
            </a:r>
            <a:r>
              <a:rPr kumimoji="1" lang="zh-CN" altLang="en-US" sz="2400" b="1">
                <a:effectLst>
                  <a:outerShdw blurRad="38100" dist="38100" dir="2700000" algn="tl">
                    <a:srgbClr val="C0C0C0"/>
                  </a:outerShdw>
                </a:effectLst>
                <a:latin typeface="Times New Roman" pitchFamily="18" charset="0"/>
              </a:rPr>
              <a:t>时间。</a:t>
            </a:r>
          </a:p>
        </p:txBody>
      </p:sp>
    </p:spTree>
  </p:cSld>
  <p:clrMapOvr>
    <a:masterClrMapping/>
  </p:clrMapOvr>
  <p:transition>
    <p:comb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4"/>
          <p:cNvSpPr>
            <a:spLocks noChangeArrowheads="1"/>
          </p:cNvSpPr>
          <p:nvPr/>
        </p:nvSpPr>
        <p:spPr bwMode="auto">
          <a:xfrm>
            <a:off x="3563938" y="2420938"/>
            <a:ext cx="431800" cy="57626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028" name="Rectangle 23"/>
          <p:cNvSpPr>
            <a:spLocks noChangeArrowheads="1"/>
          </p:cNvSpPr>
          <p:nvPr/>
        </p:nvSpPr>
        <p:spPr bwMode="auto">
          <a:xfrm>
            <a:off x="2339975" y="2420938"/>
            <a:ext cx="503238" cy="57626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029" name="Rectangle 22"/>
          <p:cNvSpPr>
            <a:spLocks noChangeArrowheads="1"/>
          </p:cNvSpPr>
          <p:nvPr/>
        </p:nvSpPr>
        <p:spPr bwMode="auto">
          <a:xfrm>
            <a:off x="684213" y="2924175"/>
            <a:ext cx="792162" cy="28892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60" name="Rectangle 16"/>
          <p:cNvSpPr>
            <a:spLocks noChangeArrowheads="1"/>
          </p:cNvSpPr>
          <p:nvPr/>
        </p:nvSpPr>
        <p:spPr bwMode="auto">
          <a:xfrm>
            <a:off x="574675" y="304800"/>
            <a:ext cx="8001000" cy="676275"/>
          </a:xfrm>
          <a:prstGeom prst="rect">
            <a:avLst/>
          </a:prstGeom>
          <a:noFill/>
          <a:ln w="9525">
            <a:noFill/>
            <a:miter lim="800000"/>
            <a:headEnd/>
            <a:tailEnd/>
          </a:ln>
          <a:effectLst/>
        </p:spPr>
        <p:txBody>
          <a:bodyPr anchor="b"/>
          <a:lstStyle/>
          <a:p>
            <a:pPr eaLnBrk="1" hangingPunct="1">
              <a:defRPr/>
            </a:pPr>
            <a:r>
              <a:rPr lang="en-US" altLang="zh-CN" sz="3600" b="1">
                <a:solidFill>
                  <a:srgbClr val="FF3300"/>
                </a:solidFill>
                <a:effectLst>
                  <a:outerShdw blurRad="38100" dist="38100" dir="2700000" algn="tl">
                    <a:srgbClr val="C0C0C0"/>
                  </a:outerShdw>
                </a:effectLst>
                <a:latin typeface="Times New Roman" pitchFamily="18" charset="0"/>
                <a:ea typeface="黑体" pitchFamily="2" charset="-122"/>
              </a:rPr>
              <a:t>2.2</a:t>
            </a:r>
            <a:r>
              <a:rPr lang="en-US" altLang="zh-CN" sz="3600" b="1">
                <a:solidFill>
                  <a:srgbClr val="FF3300"/>
                </a:solidFill>
                <a:effectLst>
                  <a:outerShdw blurRad="38100" dist="38100" dir="2700000" algn="tl">
                    <a:srgbClr val="C0C0C0"/>
                  </a:outerShdw>
                </a:effectLst>
                <a:latin typeface="黑体" pitchFamily="2" charset="-122"/>
                <a:ea typeface="黑体" pitchFamily="2" charset="-122"/>
              </a:rPr>
              <a:t> </a:t>
            </a:r>
            <a:r>
              <a:rPr lang="zh-CN" altLang="en-US" sz="3600" b="1">
                <a:solidFill>
                  <a:srgbClr val="FF3300"/>
                </a:solidFill>
                <a:effectLst>
                  <a:outerShdw blurRad="38100" dist="38100" dir="2700000" algn="tl">
                    <a:srgbClr val="C0C0C0"/>
                  </a:outerShdw>
                </a:effectLst>
                <a:latin typeface="黑体" pitchFamily="2" charset="-122"/>
                <a:ea typeface="黑体" pitchFamily="2" charset="-122"/>
              </a:rPr>
              <a:t>信号变换原理</a:t>
            </a:r>
          </a:p>
        </p:txBody>
      </p:sp>
      <p:sp>
        <p:nvSpPr>
          <p:cNvPr id="1031" name="Rectangle 17"/>
          <p:cNvSpPr>
            <a:spLocks noChangeArrowheads="1"/>
          </p:cNvSpPr>
          <p:nvPr/>
        </p:nvSpPr>
        <p:spPr bwMode="auto">
          <a:xfrm>
            <a:off x="0" y="2547938"/>
            <a:ext cx="9144000" cy="0"/>
          </a:xfrm>
          <a:prstGeom prst="rect">
            <a:avLst/>
          </a:prstGeom>
          <a:noFill/>
          <a:ln w="9525" algn="ctr">
            <a:noFill/>
            <a:miter lim="800000"/>
            <a:headEnd/>
            <a:tailEnd/>
          </a:ln>
        </p:spPr>
        <p:txBody>
          <a:bodyPr wrap="none" anchor="ctr">
            <a:spAutoFit/>
          </a:bodyPr>
          <a:lstStyle/>
          <a:p>
            <a:endParaRPr lang="zh-CN" altLang="en-US"/>
          </a:p>
        </p:txBody>
      </p:sp>
      <p:sp>
        <p:nvSpPr>
          <p:cNvPr id="6162" name="Rectangle 18"/>
          <p:cNvSpPr>
            <a:spLocks noChangeArrowheads="1"/>
          </p:cNvSpPr>
          <p:nvPr/>
        </p:nvSpPr>
        <p:spPr bwMode="auto">
          <a:xfrm>
            <a:off x="611188" y="1562100"/>
            <a:ext cx="6337300" cy="695325"/>
          </a:xfrm>
          <a:prstGeom prst="rect">
            <a:avLst/>
          </a:prstGeom>
          <a:noFill/>
          <a:ln w="9525" algn="ctr">
            <a:noFill/>
            <a:miter lim="800000"/>
            <a:headEnd/>
            <a:tailEnd/>
          </a:ln>
          <a:effectLst/>
        </p:spPr>
        <p:txBody>
          <a:bodyPr lIns="0" tIns="165048" rIns="0" bIns="165048" anchor="ctr">
            <a:spAutoFit/>
          </a:bodyPr>
          <a:lstStyle/>
          <a:p>
            <a:pPr eaLnBrk="1" hangingPunct="1">
              <a:defRPr/>
            </a:pPr>
            <a:r>
              <a:rPr lang="en-US" altLang="zh-CN" sz="2400" b="1">
                <a:solidFill>
                  <a:srgbClr val="0000FF"/>
                </a:solidFill>
                <a:effectLst>
                  <a:outerShdw blurRad="38100" dist="38100" dir="2700000" algn="tl">
                    <a:srgbClr val="C0C0C0"/>
                  </a:outerShdw>
                </a:effectLst>
                <a:latin typeface="Times New Roman" pitchFamily="18" charset="0"/>
              </a:rPr>
              <a:t>2.2.1 </a:t>
            </a:r>
            <a:r>
              <a:rPr lang="zh-CN" altLang="en-US" sz="2400" b="1">
                <a:solidFill>
                  <a:srgbClr val="0000FF"/>
                </a:solidFill>
                <a:effectLst>
                  <a:outerShdw blurRad="38100" dist="38100" dir="2700000" algn="tl">
                    <a:srgbClr val="C0C0C0"/>
                  </a:outerShdw>
                </a:effectLst>
                <a:latin typeface="Times New Roman" pitchFamily="18" charset="0"/>
              </a:rPr>
              <a:t>计算机控制系统信号转换分析</a:t>
            </a:r>
            <a:endParaRPr lang="zh-CN" altLang="en-US" sz="2400" b="1">
              <a:solidFill>
                <a:srgbClr val="0000FF"/>
              </a:solidFill>
              <a:effectLst>
                <a:outerShdw blurRad="38100" dist="38100" dir="2700000" algn="tl">
                  <a:srgbClr val="C0C0C0"/>
                </a:outerShdw>
              </a:effectLst>
            </a:endParaRPr>
          </a:p>
        </p:txBody>
      </p:sp>
      <p:sp>
        <p:nvSpPr>
          <p:cNvPr id="1033" name="Rectangle 19"/>
          <p:cNvSpPr>
            <a:spLocks noChangeArrowheads="1"/>
          </p:cNvSpPr>
          <p:nvPr/>
        </p:nvSpPr>
        <p:spPr bwMode="auto">
          <a:xfrm>
            <a:off x="0" y="280511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1026" name="Object 20"/>
          <p:cNvGraphicFramePr>
            <a:graphicFrameLocks noChangeAspect="1"/>
          </p:cNvGraphicFramePr>
          <p:nvPr/>
        </p:nvGraphicFramePr>
        <p:xfrm>
          <a:off x="323850" y="2420938"/>
          <a:ext cx="8351838" cy="2301875"/>
        </p:xfrm>
        <a:graphic>
          <a:graphicData uri="http://schemas.openxmlformats.org/presentationml/2006/ole">
            <mc:AlternateContent xmlns:mc="http://schemas.openxmlformats.org/markup-compatibility/2006">
              <mc:Choice xmlns:v="urn:schemas-microsoft-com:vml" Requires="v">
                <p:oleObj spid="_x0000_s1040" name="Visio" r:id="rId3" imgW="5027066" imgH="1238098" progId="Visio.Drawing.11">
                  <p:embed/>
                </p:oleObj>
              </mc:Choice>
              <mc:Fallback>
                <p:oleObj name="Visio" r:id="rId3" imgW="5027066" imgH="1238098" progId="Visio.Drawing.11">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20938"/>
                        <a:ext cx="8351838" cy="230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5" name="Rectangle 21"/>
          <p:cNvSpPr>
            <a:spLocks noChangeArrowheads="1"/>
          </p:cNvSpPr>
          <p:nvPr/>
        </p:nvSpPr>
        <p:spPr bwMode="auto">
          <a:xfrm>
            <a:off x="2339975" y="5086350"/>
            <a:ext cx="5472113" cy="366713"/>
          </a:xfrm>
          <a:prstGeom prst="rect">
            <a:avLst/>
          </a:prstGeom>
          <a:noFill/>
          <a:ln w="9525" algn="ctr">
            <a:noFill/>
            <a:miter lim="800000"/>
            <a:headEnd/>
            <a:tailEnd/>
          </a:ln>
          <a:effectLst/>
        </p:spPr>
        <p:txBody>
          <a:bodyPr anchor="ctr">
            <a:spAutoFit/>
          </a:bodyPr>
          <a:lstStyle/>
          <a:p>
            <a:pPr eaLnBrk="1" hangingPunct="1">
              <a:defRPr/>
            </a:pP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2.1 </a:t>
            </a:r>
            <a:r>
              <a:rPr lang="zh-CN" altLang="en-US" b="1">
                <a:effectLst>
                  <a:outerShdw blurRad="38100" dist="38100" dir="2700000" algn="tl">
                    <a:srgbClr val="C0C0C0"/>
                  </a:outerShdw>
                </a:effectLst>
                <a:latin typeface="Times New Roman" pitchFamily="18" charset="0"/>
              </a:rPr>
              <a:t>计算机控制系统前后的信号转换关系 </a:t>
            </a:r>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9" name="Rectangle 21"/>
          <p:cNvSpPr>
            <a:spLocks noChangeArrowheads="1"/>
          </p:cNvSpPr>
          <p:nvPr/>
        </p:nvSpPr>
        <p:spPr bwMode="auto">
          <a:xfrm>
            <a:off x="574675" y="304800"/>
            <a:ext cx="8001000" cy="603250"/>
          </a:xfrm>
          <a:prstGeom prst="rect">
            <a:avLst/>
          </a:prstGeom>
          <a:noFill/>
          <a:ln w="9525">
            <a:noFill/>
            <a:miter lim="800000"/>
            <a:headEnd/>
            <a:tailEnd/>
          </a:ln>
          <a:effectLst/>
        </p:spPr>
        <p:txBody>
          <a:bodyPr anchor="b"/>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ea typeface="黑体" pitchFamily="2" charset="-122"/>
              </a:rPr>
              <a:t>2.3.2</a:t>
            </a:r>
            <a:r>
              <a:rPr lang="en-US" altLang="zh-CN" sz="2800" b="1">
                <a:solidFill>
                  <a:srgbClr val="0000FF"/>
                </a:solidFill>
                <a:effectLst>
                  <a:outerShdw blurRad="38100" dist="38100" dir="2700000" algn="tl">
                    <a:srgbClr val="C0C0C0"/>
                  </a:outerShdw>
                </a:effectLst>
                <a:latin typeface="黑体" pitchFamily="2" charset="-122"/>
                <a:ea typeface="黑体" pitchFamily="2" charset="-122"/>
              </a:rPr>
              <a:t> </a:t>
            </a:r>
            <a:r>
              <a:rPr lang="zh-CN" altLang="en-US" sz="2800" b="1">
                <a:solidFill>
                  <a:srgbClr val="0000FF"/>
                </a:solidFill>
                <a:effectLst>
                  <a:outerShdw blurRad="38100" dist="38100" dir="2700000" algn="tl">
                    <a:srgbClr val="C0C0C0"/>
                  </a:outerShdw>
                </a:effectLst>
                <a:latin typeface="黑体" pitchFamily="2" charset="-122"/>
                <a:ea typeface="黑体" pitchFamily="2" charset="-122"/>
              </a:rPr>
              <a:t>一阶保持器</a:t>
            </a:r>
            <a:r>
              <a:rPr lang="zh-CN" altLang="en-US" b="1">
                <a:effectLst>
                  <a:outerShdw blurRad="38100" dist="38100" dir="2700000" algn="tl">
                    <a:srgbClr val="C0C0C0"/>
                  </a:outerShdw>
                </a:effectLst>
                <a:latin typeface="黑体" pitchFamily="2" charset="-122"/>
                <a:ea typeface="黑体" pitchFamily="2" charset="-122"/>
              </a:rPr>
              <a:t> </a:t>
            </a:r>
          </a:p>
        </p:txBody>
      </p:sp>
      <p:sp>
        <p:nvSpPr>
          <p:cNvPr id="48150" name="Rectangle 22"/>
          <p:cNvSpPr>
            <a:spLocks noChangeArrowheads="1"/>
          </p:cNvSpPr>
          <p:nvPr/>
        </p:nvSpPr>
        <p:spPr bwMode="auto">
          <a:xfrm>
            <a:off x="611188" y="1412875"/>
            <a:ext cx="7632700"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取保持器外推式的前两项，组成一阶保持器：</a:t>
            </a:r>
          </a:p>
        </p:txBody>
      </p:sp>
      <p:sp>
        <p:nvSpPr>
          <p:cNvPr id="20488" name="Rectangle 23"/>
          <p:cNvSpPr>
            <a:spLocks noChangeArrowheads="1"/>
          </p:cNvSpPr>
          <p:nvPr/>
        </p:nvSpPr>
        <p:spPr bwMode="auto">
          <a:xfrm>
            <a:off x="0" y="33147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20482" name="Object 24"/>
          <p:cNvGraphicFramePr>
            <a:graphicFrameLocks noChangeAspect="1"/>
          </p:cNvGraphicFramePr>
          <p:nvPr/>
        </p:nvGraphicFramePr>
        <p:xfrm>
          <a:off x="2274888" y="1916113"/>
          <a:ext cx="3308350" cy="412750"/>
        </p:xfrm>
        <a:graphic>
          <a:graphicData uri="http://schemas.openxmlformats.org/presentationml/2006/ole">
            <mc:AlternateContent xmlns:mc="http://schemas.openxmlformats.org/markup-compatibility/2006">
              <mc:Choice xmlns:v="urn:schemas-microsoft-com:vml" Requires="v">
                <p:oleObj spid="_x0000_s20538" name="Equation" r:id="rId3" imgW="1828800" imgH="228600" progId="Equation.DSMT4">
                  <p:embed/>
                </p:oleObj>
              </mc:Choice>
              <mc:Fallback>
                <p:oleObj name="Equation" r:id="rId3" imgW="1828800" imgH="2286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888" y="1916113"/>
                        <a:ext cx="33083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9" name="Rectangle 25"/>
          <p:cNvSpPr>
            <a:spLocks noChangeArrowheads="1"/>
          </p:cNvSpPr>
          <p:nvPr/>
        </p:nvSpPr>
        <p:spPr bwMode="auto">
          <a:xfrm>
            <a:off x="0" y="268605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20483" name="Object 26"/>
          <p:cNvGraphicFramePr>
            <a:graphicFrameLocks noChangeAspect="1"/>
          </p:cNvGraphicFramePr>
          <p:nvPr/>
        </p:nvGraphicFramePr>
        <p:xfrm>
          <a:off x="2051050" y="3284538"/>
          <a:ext cx="4752975" cy="2619375"/>
        </p:xfrm>
        <a:graphic>
          <a:graphicData uri="http://schemas.openxmlformats.org/presentationml/2006/ole">
            <mc:AlternateContent xmlns:mc="http://schemas.openxmlformats.org/markup-compatibility/2006">
              <mc:Choice xmlns:v="urn:schemas-microsoft-com:vml" Requires="v">
                <p:oleObj spid="_x0000_s20539" name="Visio" r:id="rId5" imgW="3330854" imgH="1843126" progId="Visio.Drawing.11">
                  <p:embed/>
                </p:oleObj>
              </mc:Choice>
              <mc:Fallback>
                <p:oleObj name="Visio" r:id="rId5" imgW="3330854" imgH="1843126" progId="Visio.Drawing.11">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284538"/>
                        <a:ext cx="4752975" cy="261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55" name="Rectangle 27"/>
          <p:cNvSpPr>
            <a:spLocks noChangeArrowheads="1"/>
          </p:cNvSpPr>
          <p:nvPr/>
        </p:nvSpPr>
        <p:spPr bwMode="auto">
          <a:xfrm>
            <a:off x="2555875" y="6092825"/>
            <a:ext cx="4011613" cy="366713"/>
          </a:xfrm>
          <a:prstGeom prst="rect">
            <a:avLst/>
          </a:prstGeom>
          <a:noFill/>
          <a:ln w="9525" algn="ctr">
            <a:noFill/>
            <a:miter lim="800000"/>
            <a:headEnd/>
            <a:tailEnd/>
          </a:ln>
          <a:effectLst/>
        </p:spPr>
        <p:txBody>
          <a:bodyPr anchor="ctr">
            <a:spAutoFit/>
          </a:bodyPr>
          <a:lstStyle/>
          <a:p>
            <a:pPr eaLnBrk="1" hangingPunct="1">
              <a:defRPr/>
            </a:pP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2.12 </a:t>
            </a:r>
            <a:r>
              <a:rPr lang="zh-CN" altLang="en-US" b="1">
                <a:effectLst>
                  <a:outerShdw blurRad="38100" dist="38100" dir="2700000" algn="tl">
                    <a:srgbClr val="C0C0C0"/>
                  </a:outerShdw>
                </a:effectLst>
                <a:latin typeface="Times New Roman" pitchFamily="18" charset="0"/>
              </a:rPr>
              <a:t>一阶保持器工作情况</a:t>
            </a:r>
          </a:p>
        </p:txBody>
      </p:sp>
      <p:sp>
        <p:nvSpPr>
          <p:cNvPr id="20491" name="Rectangle 29"/>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4" name="Object 28"/>
          <p:cNvGraphicFramePr>
            <a:graphicFrameLocks noChangeAspect="1"/>
          </p:cNvGraphicFramePr>
          <p:nvPr/>
        </p:nvGraphicFramePr>
        <p:xfrm>
          <a:off x="5867400" y="1916113"/>
          <a:ext cx="2160588" cy="522287"/>
        </p:xfrm>
        <a:graphic>
          <a:graphicData uri="http://schemas.openxmlformats.org/presentationml/2006/ole">
            <mc:AlternateContent xmlns:mc="http://schemas.openxmlformats.org/markup-compatibility/2006">
              <mc:Choice xmlns:v="urn:schemas-microsoft-com:vml" Requires="v">
                <p:oleObj spid="_x0000_s20540" name="Equation" r:id="rId7" imgW="1066337" imgH="253890" progId="Equation.DSMT4">
                  <p:embed/>
                </p:oleObj>
              </mc:Choice>
              <mc:Fallback>
                <p:oleObj name="Equation" r:id="rId7" imgW="1066337" imgH="253890" progId="Equation.DSMT4">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916113"/>
                        <a:ext cx="2160588"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2" name="Rectangle 31"/>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5" name="Object 30"/>
          <p:cNvGraphicFramePr>
            <a:graphicFrameLocks noChangeAspect="1"/>
          </p:cNvGraphicFramePr>
          <p:nvPr/>
        </p:nvGraphicFramePr>
        <p:xfrm>
          <a:off x="2051050" y="2565400"/>
          <a:ext cx="4465638" cy="712788"/>
        </p:xfrm>
        <a:graphic>
          <a:graphicData uri="http://schemas.openxmlformats.org/presentationml/2006/ole">
            <mc:AlternateContent xmlns:mc="http://schemas.openxmlformats.org/markup-compatibility/2006">
              <mc:Choice xmlns:v="urn:schemas-microsoft-com:vml" Requires="v">
                <p:oleObj spid="_x0000_s20541" name="Equation" r:id="rId9" imgW="2628900" imgH="419100" progId="Equation.DSMT4">
                  <p:embed/>
                </p:oleObj>
              </mc:Choice>
              <mc:Fallback>
                <p:oleObj name="Equation" r:id="rId9" imgW="2628900" imgH="419100" progId="Equation.DSMT4">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2565400"/>
                        <a:ext cx="4465638"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44"/>
          <p:cNvGraphicFramePr>
            <a:graphicFrameLocks noChangeAspect="1"/>
          </p:cNvGraphicFramePr>
          <p:nvPr/>
        </p:nvGraphicFramePr>
        <p:xfrm>
          <a:off x="3059113" y="1700213"/>
          <a:ext cx="2533650" cy="2592387"/>
        </p:xfrm>
        <a:graphic>
          <a:graphicData uri="http://schemas.openxmlformats.org/presentationml/2006/ole">
            <mc:AlternateContent xmlns:mc="http://schemas.openxmlformats.org/markup-compatibility/2006">
              <mc:Choice xmlns:v="urn:schemas-microsoft-com:vml" Requires="v">
                <p:oleObj spid="_x0000_s21520" name="Visio" r:id="rId3" imgW="2048161" imgH="1724266" progId="Visio.Drawing.11">
                  <p:embed/>
                </p:oleObj>
              </mc:Choice>
              <mc:Fallback>
                <p:oleObj name="Visio" r:id="rId3" imgW="2048161" imgH="1724266" progId="Visio.Drawing.11">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700213"/>
                        <a:ext cx="2533650" cy="2592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507" name="Picture 45"/>
          <p:cNvPicPr>
            <a:picLocks noChangeAspect="1" noChangeArrowheads="1"/>
          </p:cNvPicPr>
          <p:nvPr/>
        </p:nvPicPr>
        <p:blipFill>
          <a:blip r:embed="rId5" cstate="print"/>
          <a:srcRect/>
          <a:stretch>
            <a:fillRect/>
          </a:stretch>
        </p:blipFill>
        <p:spPr bwMode="auto">
          <a:xfrm>
            <a:off x="539750" y="2492375"/>
            <a:ext cx="2447925" cy="608013"/>
          </a:xfrm>
          <a:prstGeom prst="rect">
            <a:avLst/>
          </a:prstGeom>
          <a:noFill/>
          <a:ln w="9525">
            <a:noFill/>
            <a:miter lim="800000"/>
            <a:headEnd/>
            <a:tailEnd/>
          </a:ln>
        </p:spPr>
      </p:pic>
      <p:pic>
        <p:nvPicPr>
          <p:cNvPr id="21508" name="Picture 46"/>
          <p:cNvPicPr>
            <a:picLocks noChangeAspect="1" noChangeArrowheads="1"/>
          </p:cNvPicPr>
          <p:nvPr/>
        </p:nvPicPr>
        <p:blipFill>
          <a:blip r:embed="rId6" cstate="print"/>
          <a:srcRect/>
          <a:stretch>
            <a:fillRect/>
          </a:stretch>
        </p:blipFill>
        <p:spPr bwMode="auto">
          <a:xfrm>
            <a:off x="5724525" y="1701800"/>
            <a:ext cx="2603500" cy="2663825"/>
          </a:xfrm>
          <a:prstGeom prst="rect">
            <a:avLst/>
          </a:prstGeom>
          <a:noFill/>
          <a:ln w="9525">
            <a:noFill/>
            <a:miter lim="800000"/>
            <a:headEnd/>
            <a:tailEnd/>
          </a:ln>
        </p:spPr>
      </p:pic>
      <p:sp>
        <p:nvSpPr>
          <p:cNvPr id="49199" name="Rectangle 47"/>
          <p:cNvSpPr>
            <a:spLocks noChangeArrowheads="1"/>
          </p:cNvSpPr>
          <p:nvPr/>
        </p:nvSpPr>
        <p:spPr bwMode="auto">
          <a:xfrm>
            <a:off x="827088" y="4579938"/>
            <a:ext cx="7705725" cy="366712"/>
          </a:xfrm>
          <a:prstGeom prst="rect">
            <a:avLst/>
          </a:prstGeom>
          <a:noFill/>
          <a:ln w="9525" algn="ctr">
            <a:noFill/>
            <a:miter lim="800000"/>
            <a:headEnd/>
            <a:tailEnd/>
          </a:ln>
          <a:effectLst/>
        </p:spPr>
        <p:txBody>
          <a:bodyPr anchor="ctr">
            <a:spAutoFit/>
          </a:bodyPr>
          <a:lstStyle/>
          <a:p>
            <a:pPr eaLnBrk="1" hangingPunct="1">
              <a:defRPr/>
            </a:pPr>
            <a:r>
              <a:rPr lang="en-US" altLang="zh-CN" b="1">
                <a:effectLst>
                  <a:outerShdw blurRad="38100" dist="38100" dir="2700000" algn="tl">
                    <a:srgbClr val="C0C0C0"/>
                  </a:outerShdw>
                </a:effectLst>
                <a:latin typeface="Times New Roman" pitchFamily="18" charset="0"/>
              </a:rPr>
              <a:t>(a) </a:t>
            </a:r>
            <a:r>
              <a:rPr lang="zh-CN" altLang="en-US" b="1">
                <a:effectLst>
                  <a:outerShdw blurRad="38100" dist="38100" dir="2700000" algn="tl">
                    <a:srgbClr val="C0C0C0"/>
                  </a:outerShdw>
                </a:effectLst>
                <a:latin typeface="Times New Roman" pitchFamily="18" charset="0"/>
              </a:rPr>
              <a:t>结构图                 </a:t>
            </a:r>
            <a:r>
              <a:rPr lang="en-US" altLang="zh-CN" b="1">
                <a:effectLst>
                  <a:outerShdw blurRad="38100" dist="38100" dir="2700000" algn="tl">
                    <a:srgbClr val="C0C0C0"/>
                  </a:outerShdw>
                </a:effectLst>
                <a:latin typeface="Times New Roman" pitchFamily="18" charset="0"/>
              </a:rPr>
              <a:t>(b) </a:t>
            </a:r>
            <a:r>
              <a:rPr lang="zh-CN" altLang="en-US" b="1">
                <a:effectLst>
                  <a:outerShdw blurRad="38100" dist="38100" dir="2700000" algn="tl">
                    <a:srgbClr val="C0C0C0"/>
                  </a:outerShdw>
                </a:effectLst>
                <a:latin typeface="Times New Roman" pitchFamily="18" charset="0"/>
              </a:rPr>
              <a:t>单位脉冲响应                   </a:t>
            </a:r>
            <a:r>
              <a:rPr lang="en-US" altLang="zh-CN" b="1">
                <a:effectLst>
                  <a:outerShdw blurRad="38100" dist="38100" dir="2700000" algn="tl">
                    <a:srgbClr val="C0C0C0"/>
                  </a:outerShdw>
                </a:effectLst>
                <a:latin typeface="Times New Roman" pitchFamily="18" charset="0"/>
              </a:rPr>
              <a:t>(c) </a:t>
            </a:r>
            <a:r>
              <a:rPr lang="zh-CN" altLang="en-US" b="1">
                <a:effectLst>
                  <a:outerShdw blurRad="38100" dist="38100" dir="2700000" algn="tl">
                    <a:srgbClr val="C0C0C0"/>
                  </a:outerShdw>
                </a:effectLst>
                <a:latin typeface="Times New Roman" pitchFamily="18" charset="0"/>
              </a:rPr>
              <a:t>单位脉冲响应分解</a:t>
            </a:r>
          </a:p>
        </p:txBody>
      </p:sp>
      <p:sp>
        <p:nvSpPr>
          <p:cNvPr id="49200" name="Rectangle 48"/>
          <p:cNvSpPr>
            <a:spLocks noChangeArrowheads="1"/>
          </p:cNvSpPr>
          <p:nvPr/>
        </p:nvSpPr>
        <p:spPr bwMode="auto">
          <a:xfrm>
            <a:off x="2555875" y="5070475"/>
            <a:ext cx="4464050" cy="396875"/>
          </a:xfrm>
          <a:prstGeom prst="rect">
            <a:avLst/>
          </a:prstGeom>
          <a:noFill/>
          <a:ln w="9525" algn="ctr">
            <a:noFill/>
            <a:miter lim="800000"/>
            <a:headEnd/>
            <a:tailEnd/>
          </a:ln>
          <a:effectLst/>
        </p:spPr>
        <p:txBody>
          <a:bodyPr anchor="ctr">
            <a:spAutoFit/>
          </a:bodyPr>
          <a:lstStyle/>
          <a:p>
            <a:pPr eaLnBrk="1" hangingPunct="1">
              <a:defRPr/>
            </a:pP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2.13 </a:t>
            </a:r>
            <a:r>
              <a:rPr lang="zh-CN" altLang="en-US" b="1">
                <a:effectLst>
                  <a:outerShdw blurRad="38100" dist="38100" dir="2700000" algn="tl">
                    <a:srgbClr val="C0C0C0"/>
                  </a:outerShdw>
                </a:effectLst>
                <a:latin typeface="Times New Roman" pitchFamily="18" charset="0"/>
              </a:rPr>
              <a:t>一阶</a:t>
            </a:r>
            <a:r>
              <a:rPr lang="zh-CN" altLang="en-US" sz="2000" b="1">
                <a:effectLst>
                  <a:outerShdw blurRad="38100" dist="38100" dir="2700000" algn="tl">
                    <a:srgbClr val="C0C0C0"/>
                  </a:outerShdw>
                </a:effectLst>
                <a:latin typeface="Times New Roman" pitchFamily="18" charset="0"/>
              </a:rPr>
              <a:t>保持</a:t>
            </a:r>
            <a:r>
              <a:rPr lang="zh-CN" altLang="en-US" b="1">
                <a:effectLst>
                  <a:outerShdw blurRad="38100" dist="38100" dir="2700000" algn="tl">
                    <a:srgbClr val="C0C0C0"/>
                  </a:outerShdw>
                </a:effectLst>
                <a:latin typeface="Times New Roman" pitchFamily="18" charset="0"/>
              </a:rPr>
              <a:t>器的脉冲响应</a:t>
            </a:r>
          </a:p>
        </p:txBody>
      </p:sp>
    </p:spTree>
  </p:cSld>
  <p:clrMapOvr>
    <a:masterClrMapping/>
  </p:clrMapOvr>
  <p:transition>
    <p:cover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7"/>
          <p:cNvSpPr>
            <a:spLocks noChangeArrowheads="1"/>
          </p:cNvSpPr>
          <p:nvPr/>
        </p:nvSpPr>
        <p:spPr bwMode="auto">
          <a:xfrm>
            <a:off x="0" y="30241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2530" name="Object 26"/>
          <p:cNvGraphicFramePr>
            <a:graphicFrameLocks noChangeAspect="1"/>
          </p:cNvGraphicFramePr>
          <p:nvPr/>
        </p:nvGraphicFramePr>
        <p:xfrm>
          <a:off x="1403350" y="1700213"/>
          <a:ext cx="5545138" cy="1403350"/>
        </p:xfrm>
        <a:graphic>
          <a:graphicData uri="http://schemas.openxmlformats.org/presentationml/2006/ole">
            <mc:AlternateContent xmlns:mc="http://schemas.openxmlformats.org/markup-compatibility/2006">
              <mc:Choice xmlns:v="urn:schemas-microsoft-com:vml" Requires="v">
                <p:oleObj spid="_x0000_s22572" name="Equation" r:id="rId3" imgW="3200400" imgH="812800" progId="Equation.DSMT4">
                  <p:embed/>
                </p:oleObj>
              </mc:Choice>
              <mc:Fallback>
                <p:oleObj name="Equation" r:id="rId3" imgW="3200400" imgH="812800"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700213"/>
                        <a:ext cx="5545138"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04" name="Text Box 28"/>
          <p:cNvSpPr txBox="1">
            <a:spLocks noChangeArrowheads="1"/>
          </p:cNvSpPr>
          <p:nvPr/>
        </p:nvSpPr>
        <p:spPr bwMode="auto">
          <a:xfrm>
            <a:off x="971550" y="1125538"/>
            <a:ext cx="4916488"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一阶保持器的单位脉冲响应函数：</a:t>
            </a:r>
          </a:p>
        </p:txBody>
      </p:sp>
      <p:sp>
        <p:nvSpPr>
          <p:cNvPr id="22535" name="Rectangle 3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2531" name="Object 29"/>
          <p:cNvGraphicFramePr>
            <a:graphicFrameLocks noChangeAspect="1"/>
          </p:cNvGraphicFramePr>
          <p:nvPr/>
        </p:nvGraphicFramePr>
        <p:xfrm>
          <a:off x="1258888" y="3357563"/>
          <a:ext cx="7058025" cy="738187"/>
        </p:xfrm>
        <a:graphic>
          <a:graphicData uri="http://schemas.openxmlformats.org/presentationml/2006/ole">
            <mc:AlternateContent xmlns:mc="http://schemas.openxmlformats.org/markup-compatibility/2006">
              <mc:Choice xmlns:v="urn:schemas-microsoft-com:vml" Requires="v">
                <p:oleObj spid="_x0000_s22573" name="Equation" r:id="rId5" imgW="3733800" imgH="393700" progId="Equation.DSMT4">
                  <p:embed/>
                </p:oleObj>
              </mc:Choice>
              <mc:Fallback>
                <p:oleObj name="Equation" r:id="rId5" imgW="3733800" imgH="393700" progId="Equation.DSMT4">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357563"/>
                        <a:ext cx="7058025"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Rectangle 32"/>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2532" name="Object 31"/>
          <p:cNvGraphicFramePr>
            <a:graphicFrameLocks noChangeAspect="1"/>
          </p:cNvGraphicFramePr>
          <p:nvPr/>
        </p:nvGraphicFramePr>
        <p:xfrm>
          <a:off x="2195513" y="5013325"/>
          <a:ext cx="3097212" cy="873125"/>
        </p:xfrm>
        <a:graphic>
          <a:graphicData uri="http://schemas.openxmlformats.org/presentationml/2006/ole">
            <mc:AlternateContent xmlns:mc="http://schemas.openxmlformats.org/markup-compatibility/2006">
              <mc:Choice xmlns:v="urn:schemas-microsoft-com:vml" Requires="v">
                <p:oleObj spid="_x0000_s22574" name="Equation" r:id="rId7" imgW="1790700" imgH="508000" progId="Equation.DSMT4">
                  <p:embed/>
                </p:oleObj>
              </mc:Choice>
              <mc:Fallback>
                <p:oleObj name="Equation" r:id="rId7" imgW="1790700" imgH="508000" progId="Equation.DSMT4">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5013325"/>
                        <a:ext cx="3097212"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209" name="Text Box 33"/>
          <p:cNvSpPr txBox="1">
            <a:spLocks noChangeArrowheads="1"/>
          </p:cNvSpPr>
          <p:nvPr/>
        </p:nvSpPr>
        <p:spPr bwMode="auto">
          <a:xfrm>
            <a:off x="900113" y="4365625"/>
            <a:ext cx="5184775"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于是得到一阶保持器的传递函数为：</a:t>
            </a:r>
          </a:p>
        </p:txBody>
      </p:sp>
    </p:spTree>
  </p:cSld>
  <p:clrMapOvr>
    <a:masterClrMapping/>
  </p:clrMapOvr>
  <p:transition>
    <p:cover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0" name="Rectangle 20"/>
          <p:cNvSpPr>
            <a:spLocks noChangeArrowheads="1"/>
          </p:cNvSpPr>
          <p:nvPr/>
        </p:nvSpPr>
        <p:spPr bwMode="auto">
          <a:xfrm>
            <a:off x="611188" y="1474788"/>
            <a:ext cx="3024187" cy="366712"/>
          </a:xfrm>
          <a:prstGeom prst="rect">
            <a:avLst/>
          </a:prstGeom>
          <a:noFill/>
          <a:ln w="9525" algn="ctr">
            <a:noFill/>
            <a:miter lim="800000"/>
            <a:headEnd/>
            <a:tailEnd/>
          </a:ln>
          <a:effectLst/>
        </p:spPr>
        <p:txBody>
          <a:bodyPr anchor="ctr">
            <a:spAutoFit/>
          </a:bodyPr>
          <a:lstStyle/>
          <a:p>
            <a:pPr eaLnBrk="1" hangingPunct="1">
              <a:defRPr/>
            </a:pPr>
            <a:r>
              <a:rPr lang="zh-CN" altLang="en-US" b="1">
                <a:effectLst>
                  <a:outerShdw blurRad="38100" dist="38100" dir="2700000" algn="tl">
                    <a:srgbClr val="C0C0C0"/>
                  </a:outerShdw>
                </a:effectLst>
                <a:latin typeface="Times New Roman" pitchFamily="18" charset="0"/>
              </a:rPr>
              <a:t>频率特性为： </a:t>
            </a:r>
          </a:p>
        </p:txBody>
      </p:sp>
      <p:sp>
        <p:nvSpPr>
          <p:cNvPr id="23558" name="Rectangle 21"/>
          <p:cNvSpPr>
            <a:spLocks noChangeArrowheads="1"/>
          </p:cNvSpPr>
          <p:nvPr/>
        </p:nvSpPr>
        <p:spPr bwMode="auto">
          <a:xfrm>
            <a:off x="0" y="276066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23554" name="Object 22"/>
          <p:cNvGraphicFramePr>
            <a:graphicFrameLocks noChangeAspect="1"/>
          </p:cNvGraphicFramePr>
          <p:nvPr/>
        </p:nvGraphicFramePr>
        <p:xfrm>
          <a:off x="2195513" y="1268413"/>
          <a:ext cx="6121400" cy="795337"/>
        </p:xfrm>
        <a:graphic>
          <a:graphicData uri="http://schemas.openxmlformats.org/presentationml/2006/ole">
            <mc:AlternateContent xmlns:mc="http://schemas.openxmlformats.org/markup-compatibility/2006">
              <mc:Choice xmlns:v="urn:schemas-microsoft-com:vml" Requires="v">
                <p:oleObj spid="_x0000_s23596" name="Equation" r:id="rId3" imgW="3594100" imgH="469900" progId="Equation.DSMT4">
                  <p:embed/>
                </p:oleObj>
              </mc:Choice>
              <mc:Fallback>
                <p:oleObj name="Equation" r:id="rId3" imgW="3594100" imgH="4699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268413"/>
                        <a:ext cx="6121400"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559" name="Picture 23"/>
          <p:cNvPicPr>
            <a:picLocks noChangeAspect="1" noChangeArrowheads="1"/>
          </p:cNvPicPr>
          <p:nvPr/>
        </p:nvPicPr>
        <p:blipFill>
          <a:blip r:embed="rId5" cstate="print"/>
          <a:srcRect/>
          <a:stretch>
            <a:fillRect/>
          </a:stretch>
        </p:blipFill>
        <p:spPr bwMode="auto">
          <a:xfrm>
            <a:off x="2411413" y="2060575"/>
            <a:ext cx="4105275" cy="3470275"/>
          </a:xfrm>
          <a:prstGeom prst="rect">
            <a:avLst/>
          </a:prstGeom>
          <a:noFill/>
          <a:ln w="9525">
            <a:noFill/>
            <a:miter lim="800000"/>
            <a:headEnd/>
            <a:tailEnd/>
          </a:ln>
        </p:spPr>
      </p:pic>
      <p:sp>
        <p:nvSpPr>
          <p:cNvPr id="51224" name="Rectangle 24"/>
          <p:cNvSpPr>
            <a:spLocks noChangeArrowheads="1"/>
          </p:cNvSpPr>
          <p:nvPr/>
        </p:nvSpPr>
        <p:spPr bwMode="auto">
          <a:xfrm>
            <a:off x="1042988" y="5589588"/>
            <a:ext cx="7518400" cy="366712"/>
          </a:xfrm>
          <a:prstGeom prst="rect">
            <a:avLst/>
          </a:prstGeom>
          <a:noFill/>
          <a:ln w="9525" algn="ctr">
            <a:noFill/>
            <a:miter lim="800000"/>
            <a:headEnd/>
            <a:tailEnd/>
          </a:ln>
          <a:effectLst/>
        </p:spPr>
        <p:txBody>
          <a:bodyPr anchor="ctr">
            <a:spAutoFit/>
          </a:bodyPr>
          <a:lstStyle/>
          <a:p>
            <a:pPr eaLnBrk="1" hangingPunct="1">
              <a:defRPr/>
            </a:pP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2.14 </a:t>
            </a:r>
            <a:r>
              <a:rPr lang="zh-CN" altLang="en-US" b="1">
                <a:effectLst>
                  <a:outerShdw blurRad="38100" dist="38100" dir="2700000" algn="tl">
                    <a:srgbClr val="C0C0C0"/>
                  </a:outerShdw>
                </a:effectLst>
                <a:latin typeface="Times New Roman" pitchFamily="18" charset="0"/>
              </a:rPr>
              <a:t>一阶保持器幅频与相频特性（虚线为零阶保持器频率特性） </a:t>
            </a:r>
          </a:p>
        </p:txBody>
      </p:sp>
      <p:graphicFrame>
        <p:nvGraphicFramePr>
          <p:cNvPr id="23555" name="Object 25"/>
          <p:cNvGraphicFramePr>
            <a:graphicFrameLocks noChangeAspect="1"/>
          </p:cNvGraphicFramePr>
          <p:nvPr/>
        </p:nvGraphicFramePr>
        <p:xfrm>
          <a:off x="2503488" y="2181225"/>
          <a:ext cx="800100" cy="285750"/>
        </p:xfrm>
        <a:graphic>
          <a:graphicData uri="http://schemas.openxmlformats.org/presentationml/2006/ole">
            <mc:AlternateContent xmlns:mc="http://schemas.openxmlformats.org/markup-compatibility/2006">
              <mc:Choice xmlns:v="urn:schemas-microsoft-com:vml" Requires="v">
                <p:oleObj spid="_x0000_s23597" name="Equation" r:id="rId6" imgW="634680" imgH="228600" progId="Equation.DSMT4">
                  <p:embed/>
                </p:oleObj>
              </mc:Choice>
              <mc:Fallback>
                <p:oleObj name="Equation" r:id="rId6" imgW="634680" imgH="228600" progId="Equation.DSMT4">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3488" y="2181225"/>
                        <a:ext cx="800100" cy="285750"/>
                      </a:xfrm>
                      <a:prstGeom prst="rect">
                        <a:avLst/>
                      </a:prstGeom>
                      <a:solidFill>
                        <a:schemeClr val="bg1"/>
                      </a:solidFill>
                    </p:spPr>
                  </p:pic>
                </p:oleObj>
              </mc:Fallback>
            </mc:AlternateContent>
          </a:graphicData>
        </a:graphic>
      </p:graphicFrame>
      <p:graphicFrame>
        <p:nvGraphicFramePr>
          <p:cNvPr id="23556" name="Object 26"/>
          <p:cNvGraphicFramePr>
            <a:graphicFrameLocks noChangeAspect="1"/>
          </p:cNvGraphicFramePr>
          <p:nvPr/>
        </p:nvGraphicFramePr>
        <p:xfrm>
          <a:off x="3444875" y="5094288"/>
          <a:ext cx="847725" cy="285750"/>
        </p:xfrm>
        <a:graphic>
          <a:graphicData uri="http://schemas.openxmlformats.org/presentationml/2006/ole">
            <mc:AlternateContent xmlns:mc="http://schemas.openxmlformats.org/markup-compatibility/2006">
              <mc:Choice xmlns:v="urn:schemas-microsoft-com:vml" Requires="v">
                <p:oleObj spid="_x0000_s23598" name="Equation" r:id="rId8" imgW="672840" imgH="228600" progId="Equation.DSMT4">
                  <p:embed/>
                </p:oleObj>
              </mc:Choice>
              <mc:Fallback>
                <p:oleObj name="Equation" r:id="rId8" imgW="672840" imgH="228600" progId="Equation.DSMT4">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4875" y="5094288"/>
                        <a:ext cx="847725" cy="285750"/>
                      </a:xfrm>
                      <a:prstGeom prst="rect">
                        <a:avLst/>
                      </a:prstGeom>
                      <a:solidFill>
                        <a:schemeClr val="bg1"/>
                      </a:solidFill>
                    </p:spPr>
                  </p:pic>
                </p:oleObj>
              </mc:Fallback>
            </mc:AlternateContent>
          </a:graphicData>
        </a:graphic>
      </p:graphicFrame>
    </p:spTree>
  </p:cSld>
  <p:clrMapOvr>
    <a:masterClrMapping/>
  </p:clrMapOvr>
  <p:transition>
    <p:cover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72" name="Rectangle 20"/>
          <p:cNvSpPr>
            <a:spLocks noChangeArrowheads="1"/>
          </p:cNvSpPr>
          <p:nvPr/>
        </p:nvSpPr>
        <p:spPr bwMode="auto">
          <a:xfrm>
            <a:off x="1187450" y="1568450"/>
            <a:ext cx="3744913" cy="579438"/>
          </a:xfrm>
          <a:prstGeom prst="rect">
            <a:avLst/>
          </a:prstGeom>
          <a:noFill/>
          <a:ln w="9525" algn="ctr">
            <a:noFill/>
            <a:miter lim="800000"/>
            <a:headEnd/>
            <a:tailEnd/>
          </a:ln>
          <a:effectLst/>
        </p:spPr>
        <p:txBody>
          <a:bodyPr anchor="ctr">
            <a:spAutoFit/>
          </a:bodyPr>
          <a:lstStyle/>
          <a:p>
            <a:pPr eaLnBrk="1" hangingPunct="1">
              <a:defRPr/>
            </a:pPr>
            <a:r>
              <a:rPr lang="zh-CN" altLang="en-US" sz="3200" b="1">
                <a:solidFill>
                  <a:srgbClr val="0033CC"/>
                </a:solidFill>
                <a:effectLst>
                  <a:outerShdw blurRad="38100" dist="38100" dir="2700000" algn="tl">
                    <a:srgbClr val="C0C0C0"/>
                  </a:outerShdw>
                </a:effectLst>
                <a:latin typeface="Times New Roman" pitchFamily="18" charset="0"/>
              </a:rPr>
              <a:t>一阶保持器特性：</a:t>
            </a:r>
          </a:p>
        </p:txBody>
      </p:sp>
      <p:sp>
        <p:nvSpPr>
          <p:cNvPr id="125973" name="Text Box 21"/>
          <p:cNvSpPr txBox="1">
            <a:spLocks noChangeArrowheads="1"/>
          </p:cNvSpPr>
          <p:nvPr/>
        </p:nvSpPr>
        <p:spPr bwMode="auto">
          <a:xfrm>
            <a:off x="1095375" y="2417763"/>
            <a:ext cx="7437438" cy="1735137"/>
          </a:xfrm>
          <a:prstGeom prst="rect">
            <a:avLst/>
          </a:prstGeom>
          <a:noFill/>
          <a:ln w="9525">
            <a:noFill/>
            <a:miter lim="800000"/>
            <a:headEnd/>
            <a:tailEnd/>
          </a:ln>
          <a:effectLst/>
        </p:spPr>
        <p:txBody>
          <a:bodyPr>
            <a:spAutoFit/>
          </a:bodyPr>
          <a:lstStyle/>
          <a:p>
            <a:pPr eaLnBrk="1" hangingPunct="1">
              <a:lnSpc>
                <a:spcPct val="150000"/>
              </a:lnSpc>
              <a:buClr>
                <a:srgbClr val="FF0000"/>
              </a:buClr>
              <a:buFont typeface="Wingdings" pitchFamily="2" charset="2"/>
              <a:buChar char="p"/>
              <a:defRPr/>
            </a:pPr>
            <a:r>
              <a:rPr kumimoji="1" lang="en-US" altLang="zh-CN" sz="2400" b="1">
                <a:effectLst>
                  <a:outerShdw blurRad="38100" dist="38100" dir="2700000" algn="tl">
                    <a:srgbClr val="C0C0C0"/>
                  </a:outerShdw>
                </a:effectLst>
                <a:latin typeface="Times New Roman" pitchFamily="18" charset="0"/>
              </a:rPr>
              <a:t> </a:t>
            </a:r>
            <a:r>
              <a:rPr kumimoji="1" lang="zh-CN" altLang="en-US" sz="2400" b="1">
                <a:effectLst>
                  <a:outerShdw blurRad="38100" dist="38100" dir="2700000" algn="tl">
                    <a:srgbClr val="C0C0C0"/>
                  </a:outerShdw>
                </a:effectLst>
                <a:latin typeface="Times New Roman" pitchFamily="18" charset="0"/>
              </a:rPr>
              <a:t>一阶保持器的幅频特性比零阶保持器的要高；</a:t>
            </a:r>
          </a:p>
          <a:p>
            <a:pPr eaLnBrk="1" hangingPunct="1">
              <a:lnSpc>
                <a:spcPct val="150000"/>
              </a:lnSpc>
              <a:buClr>
                <a:srgbClr val="FF0000"/>
              </a:buClr>
              <a:buFont typeface="Wingdings" pitchFamily="2" charset="2"/>
              <a:buChar char="p"/>
              <a:defRPr/>
            </a:pPr>
            <a:r>
              <a:rPr kumimoji="1" lang="zh-CN" altLang="en-US" sz="2400" b="1">
                <a:effectLst>
                  <a:outerShdw blurRad="38100" dist="38100" dir="2700000" algn="tl">
                    <a:srgbClr val="C0C0C0"/>
                  </a:outerShdw>
                </a:effectLst>
                <a:latin typeface="Times New Roman" pitchFamily="18" charset="0"/>
              </a:rPr>
              <a:t>  在低频时相移比零阶保持器要小，但在整个频率范围内相移比零阶保持器要大得多，对系统稳定不利。</a:t>
            </a:r>
          </a:p>
        </p:txBody>
      </p:sp>
      <p:sp>
        <p:nvSpPr>
          <p:cNvPr id="125974" name="Text Box 22"/>
          <p:cNvSpPr txBox="1">
            <a:spLocks noChangeArrowheads="1"/>
          </p:cNvSpPr>
          <p:nvPr/>
        </p:nvSpPr>
        <p:spPr bwMode="auto">
          <a:xfrm>
            <a:off x="1258888" y="4724400"/>
            <a:ext cx="3324225" cy="457200"/>
          </a:xfrm>
          <a:prstGeom prst="rect">
            <a:avLst/>
          </a:prstGeom>
          <a:noFill/>
          <a:ln w="9525">
            <a:noFill/>
            <a:miter lim="800000"/>
            <a:headEnd/>
            <a:tailEnd/>
          </a:ln>
          <a:effectLst/>
        </p:spPr>
        <p:txBody>
          <a:bodyPr wrap="none">
            <a:spAutoFit/>
          </a:bodyPr>
          <a:lstStyle/>
          <a:p>
            <a:pPr eaLnBrk="1" hangingPunct="1">
              <a:defRPr/>
            </a:pPr>
            <a:r>
              <a:rPr kumimoji="1" lang="zh-CN" altLang="en-US" sz="2400" b="1">
                <a:solidFill>
                  <a:srgbClr val="BE2C14"/>
                </a:solidFill>
                <a:effectLst>
                  <a:outerShdw blurRad="38100" dist="38100" dir="2700000" algn="tl">
                    <a:srgbClr val="C0C0C0"/>
                  </a:outerShdw>
                </a:effectLst>
                <a:latin typeface="Times New Roman" pitchFamily="18" charset="0"/>
              </a:rPr>
              <a:t>结论：</a:t>
            </a:r>
            <a:r>
              <a:rPr kumimoji="1" lang="zh-CN" altLang="en-US" sz="2400" b="1">
                <a:solidFill>
                  <a:srgbClr val="0033CC"/>
                </a:solidFill>
                <a:effectLst>
                  <a:outerShdw blurRad="38100" dist="38100" dir="2700000" algn="tl">
                    <a:srgbClr val="C0C0C0"/>
                  </a:outerShdw>
                </a:effectLst>
                <a:latin typeface="Times New Roman" pitchFamily="18" charset="0"/>
              </a:rPr>
              <a:t>实际上较少采用 </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42" name="Rectangle 14"/>
          <p:cNvSpPr>
            <a:spLocks noChangeArrowheads="1"/>
          </p:cNvSpPr>
          <p:nvPr/>
        </p:nvSpPr>
        <p:spPr bwMode="auto">
          <a:xfrm>
            <a:off x="574675" y="304800"/>
            <a:ext cx="8001000" cy="676275"/>
          </a:xfrm>
          <a:prstGeom prst="rect">
            <a:avLst/>
          </a:prstGeom>
          <a:noFill/>
          <a:ln w="9525">
            <a:noFill/>
            <a:miter lim="800000"/>
            <a:headEnd/>
            <a:tailEnd/>
          </a:ln>
          <a:effectLst/>
        </p:spPr>
        <p:txBody>
          <a:bodyPr anchor="b"/>
          <a:lstStyle/>
          <a:p>
            <a:pPr eaLnBrk="1" hangingPunct="1">
              <a:defRPr/>
            </a:pPr>
            <a:r>
              <a:rPr lang="en-US" altLang="zh-CN" sz="3600" b="1">
                <a:solidFill>
                  <a:srgbClr val="FF0000"/>
                </a:solidFill>
                <a:effectLst>
                  <a:outerShdw blurRad="38100" dist="38100" dir="2700000" algn="tl">
                    <a:srgbClr val="C0C0C0"/>
                  </a:outerShdw>
                </a:effectLst>
                <a:latin typeface="Times New Roman" pitchFamily="18" charset="0"/>
                <a:ea typeface="黑体" pitchFamily="2" charset="-122"/>
              </a:rPr>
              <a:t>2.4</a:t>
            </a:r>
            <a:r>
              <a:rPr lang="en-US" altLang="zh-CN" sz="3600" b="1">
                <a:solidFill>
                  <a:srgbClr val="FF0000"/>
                </a:solidFill>
                <a:effectLst>
                  <a:outerShdw blurRad="38100" dist="38100" dir="2700000" algn="tl">
                    <a:srgbClr val="C0C0C0"/>
                  </a:outerShdw>
                </a:effectLst>
                <a:latin typeface="黑体" pitchFamily="2" charset="-122"/>
                <a:ea typeface="黑体" pitchFamily="2" charset="-122"/>
              </a:rPr>
              <a:t> </a:t>
            </a:r>
            <a:r>
              <a:rPr lang="zh-CN" altLang="en-US" sz="3600" b="1">
                <a:solidFill>
                  <a:srgbClr val="FF0000"/>
                </a:solidFill>
                <a:effectLst>
                  <a:outerShdw blurRad="38100" dist="38100" dir="2700000" algn="tl">
                    <a:srgbClr val="C0C0C0"/>
                  </a:outerShdw>
                </a:effectLst>
                <a:latin typeface="黑体" pitchFamily="2" charset="-122"/>
                <a:ea typeface="黑体" pitchFamily="2" charset="-122"/>
              </a:rPr>
              <a:t>信息转换的工程化技术 </a:t>
            </a:r>
          </a:p>
        </p:txBody>
      </p:sp>
      <p:sp>
        <p:nvSpPr>
          <p:cNvPr id="124943" name="Rectangle 15"/>
          <p:cNvSpPr>
            <a:spLocks noChangeArrowheads="1"/>
          </p:cNvSpPr>
          <p:nvPr/>
        </p:nvSpPr>
        <p:spPr bwMode="auto">
          <a:xfrm>
            <a:off x="827088" y="1238250"/>
            <a:ext cx="6119812" cy="757238"/>
          </a:xfrm>
          <a:prstGeom prst="rect">
            <a:avLst/>
          </a:prstGeom>
          <a:noFill/>
          <a:ln w="9525" algn="ctr">
            <a:noFill/>
            <a:miter lim="800000"/>
            <a:headEnd/>
            <a:tailEnd/>
          </a:ln>
          <a:effectLst/>
        </p:spPr>
        <p:txBody>
          <a:bodyPr lIns="0" tIns="165048" rIns="0" bIns="165048" anchor="ctr">
            <a:spAutoFit/>
          </a:bodyPr>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rPr>
              <a:t>2.4.1 A/D</a:t>
            </a:r>
            <a:r>
              <a:rPr lang="zh-CN" altLang="en-US" sz="2800" b="1">
                <a:solidFill>
                  <a:srgbClr val="0000FF"/>
                </a:solidFill>
                <a:effectLst>
                  <a:outerShdw blurRad="38100" dist="38100" dir="2700000" algn="tl">
                    <a:srgbClr val="C0C0C0"/>
                  </a:outerShdw>
                </a:effectLst>
                <a:latin typeface="Times New Roman" pitchFamily="18" charset="0"/>
              </a:rPr>
              <a:t>转换的基本工程化技术</a:t>
            </a:r>
            <a:endParaRPr lang="zh-CN" altLang="en-US" sz="2800" b="1">
              <a:effectLst>
                <a:outerShdw blurRad="38100" dist="38100" dir="2700000" algn="tl">
                  <a:srgbClr val="C0C0C0"/>
                </a:outerShdw>
              </a:effectLst>
            </a:endParaRPr>
          </a:p>
        </p:txBody>
      </p:sp>
      <p:sp>
        <p:nvSpPr>
          <p:cNvPr id="124944" name="Rectangle 16"/>
          <p:cNvSpPr>
            <a:spLocks noChangeArrowheads="1"/>
          </p:cNvSpPr>
          <p:nvPr/>
        </p:nvSpPr>
        <p:spPr bwMode="auto">
          <a:xfrm>
            <a:off x="827088" y="2060575"/>
            <a:ext cx="3817937"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1</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A/D</a:t>
            </a:r>
            <a:r>
              <a:rPr lang="zh-CN" altLang="en-US" sz="2400" b="1">
                <a:solidFill>
                  <a:srgbClr val="BE2C14"/>
                </a:solidFill>
                <a:effectLst>
                  <a:outerShdw blurRad="38100" dist="38100" dir="2700000" algn="tl">
                    <a:srgbClr val="C0C0C0"/>
                  </a:outerShdw>
                </a:effectLst>
                <a:latin typeface="Times New Roman" pitchFamily="18" charset="0"/>
              </a:rPr>
              <a:t>转换的性能指标</a:t>
            </a:r>
          </a:p>
        </p:txBody>
      </p:sp>
      <p:sp>
        <p:nvSpPr>
          <p:cNvPr id="124945" name="Rectangle 17"/>
          <p:cNvSpPr>
            <a:spLocks noChangeArrowheads="1"/>
          </p:cNvSpPr>
          <p:nvPr/>
        </p:nvSpPr>
        <p:spPr bwMode="auto">
          <a:xfrm>
            <a:off x="1116013" y="2740025"/>
            <a:ext cx="3024187"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solidFill>
                  <a:srgbClr val="0033CC"/>
                </a:solidFill>
                <a:effectLst>
                  <a:outerShdw blurRad="38100" dist="38100" dir="2700000" algn="tl">
                    <a:srgbClr val="C0C0C0"/>
                  </a:outerShdw>
                </a:effectLst>
                <a:latin typeface="Times New Roman" pitchFamily="18" charset="0"/>
              </a:rPr>
              <a:t>（</a:t>
            </a:r>
            <a:r>
              <a:rPr lang="en-US" altLang="zh-CN" sz="2000" b="1">
                <a:solidFill>
                  <a:srgbClr val="0033CC"/>
                </a:solidFill>
                <a:effectLst>
                  <a:outerShdw blurRad="38100" dist="38100" dir="2700000" algn="tl">
                    <a:srgbClr val="C0C0C0"/>
                  </a:outerShdw>
                </a:effectLst>
                <a:latin typeface="Times New Roman" pitchFamily="18" charset="0"/>
              </a:rPr>
              <a:t>1</a:t>
            </a:r>
            <a:r>
              <a:rPr lang="zh-CN" altLang="en-US" sz="2000" b="1">
                <a:solidFill>
                  <a:srgbClr val="0033CC"/>
                </a:solidFill>
                <a:effectLst>
                  <a:outerShdw blurRad="38100" dist="38100" dir="2700000" algn="tl">
                    <a:srgbClr val="C0C0C0"/>
                  </a:outerShdw>
                </a:effectLst>
                <a:latin typeface="Times New Roman" pitchFamily="18" charset="0"/>
              </a:rPr>
              <a:t>）</a:t>
            </a:r>
            <a:r>
              <a:rPr lang="en-US" altLang="zh-CN" sz="2000" b="1">
                <a:solidFill>
                  <a:srgbClr val="0033CC"/>
                </a:solidFill>
                <a:effectLst>
                  <a:outerShdw blurRad="38100" dist="38100" dir="2700000" algn="tl">
                    <a:srgbClr val="C0C0C0"/>
                  </a:outerShdw>
                </a:effectLst>
                <a:latin typeface="Times New Roman" pitchFamily="18" charset="0"/>
              </a:rPr>
              <a:t>A/D</a:t>
            </a:r>
            <a:r>
              <a:rPr lang="zh-CN" altLang="en-US" sz="2000" b="1">
                <a:solidFill>
                  <a:srgbClr val="0033CC"/>
                </a:solidFill>
                <a:effectLst>
                  <a:outerShdw blurRad="38100" dist="38100" dir="2700000" algn="tl">
                    <a:srgbClr val="C0C0C0"/>
                  </a:outerShdw>
                </a:effectLst>
                <a:latin typeface="Times New Roman" pitchFamily="18" charset="0"/>
              </a:rPr>
              <a:t>精度 </a:t>
            </a:r>
          </a:p>
        </p:txBody>
      </p:sp>
      <p:sp>
        <p:nvSpPr>
          <p:cNvPr id="124946" name="Rectangle 18"/>
          <p:cNvSpPr>
            <a:spLocks noChangeArrowheads="1"/>
          </p:cNvSpPr>
          <p:nvPr/>
        </p:nvSpPr>
        <p:spPr bwMode="auto">
          <a:xfrm>
            <a:off x="1116013" y="3122613"/>
            <a:ext cx="6911975" cy="1187450"/>
          </a:xfrm>
          <a:prstGeom prst="rect">
            <a:avLst/>
          </a:prstGeom>
          <a:noFill/>
          <a:ln w="9525" algn="ctr">
            <a:noFill/>
            <a:miter lim="800000"/>
            <a:headEnd/>
            <a:tailEnd/>
          </a:ln>
          <a:effectLst/>
        </p:spPr>
        <p:txBody>
          <a:bodyPr anchor="ctr">
            <a:spAutoFit/>
          </a:bodyP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指转换后所得数字量相当于实际模拟量值的准确度，即指对应一个给定的数字量的实际模拟量输入与理论模拟量输入接近的程度。</a:t>
            </a:r>
          </a:p>
        </p:txBody>
      </p:sp>
      <p:sp>
        <p:nvSpPr>
          <p:cNvPr id="124949" name="Text Box 21"/>
          <p:cNvSpPr txBox="1">
            <a:spLocks noChangeArrowheads="1"/>
          </p:cNvSpPr>
          <p:nvPr/>
        </p:nvSpPr>
        <p:spPr bwMode="auto">
          <a:xfrm>
            <a:off x="1116013" y="4508500"/>
            <a:ext cx="7056437" cy="822325"/>
          </a:xfrm>
          <a:prstGeom prst="rect">
            <a:avLst/>
          </a:prstGeom>
          <a:noFill/>
          <a:ln w="9525">
            <a:noFill/>
            <a:miter lim="800000"/>
            <a:headEnd/>
            <a:tailEnd/>
          </a:ln>
          <a:effectLst/>
        </p:spPr>
        <p:txBody>
          <a:bodyPr>
            <a:spAutoFit/>
          </a:bodyPr>
          <a:lstStyle/>
          <a:p>
            <a:pPr eaLnBrk="1" hangingPunct="1">
              <a:lnSpc>
                <a:spcPct val="120000"/>
              </a:lnSpc>
              <a:defRPr/>
            </a:pPr>
            <a:r>
              <a:rPr kumimoji="1" lang="en-US" altLang="zh-CN" sz="2000" b="1">
                <a:effectLst>
                  <a:outerShdw blurRad="38100" dist="38100" dir="2700000" algn="tl">
                    <a:srgbClr val="C0C0C0"/>
                  </a:outerShdw>
                </a:effectLst>
                <a:latin typeface="Times New Roman" pitchFamily="18" charset="0"/>
              </a:rPr>
              <a:t>A/D</a:t>
            </a:r>
            <a:r>
              <a:rPr kumimoji="1" lang="zh-CN" altLang="en-US" sz="2000" b="1">
                <a:effectLst>
                  <a:outerShdw blurRad="38100" dist="38100" dir="2700000" algn="tl">
                    <a:srgbClr val="C0C0C0"/>
                  </a:outerShdw>
                </a:effectLst>
                <a:latin typeface="Times New Roman" pitchFamily="18" charset="0"/>
              </a:rPr>
              <a:t>转换器精度：</a:t>
            </a:r>
            <a:r>
              <a:rPr kumimoji="1" lang="zh-CN" altLang="en-US" sz="2000" b="1">
                <a:solidFill>
                  <a:srgbClr val="0033CC"/>
                </a:solidFill>
                <a:effectLst>
                  <a:outerShdw blurRad="38100" dist="38100" dir="2700000" algn="tl">
                    <a:srgbClr val="C0C0C0"/>
                  </a:outerShdw>
                </a:effectLst>
                <a:latin typeface="Times New Roman" pitchFamily="18" charset="0"/>
              </a:rPr>
              <a:t>数字部分</a:t>
            </a:r>
            <a:r>
              <a:rPr kumimoji="1" lang="zh-CN" altLang="en-US" sz="2000" b="1">
                <a:effectLst>
                  <a:outerShdw blurRad="38100" dist="38100" dir="2700000" algn="tl">
                    <a:srgbClr val="C0C0C0"/>
                  </a:outerShdw>
                </a:effectLst>
                <a:latin typeface="Times New Roman" pitchFamily="18" charset="0"/>
              </a:rPr>
              <a:t>由</a:t>
            </a:r>
            <a:r>
              <a:rPr kumimoji="1" lang="en-US" altLang="zh-CN" sz="2000" b="1">
                <a:effectLst>
                  <a:outerShdw blurRad="38100" dist="38100" dir="2700000" algn="tl">
                    <a:srgbClr val="C0C0C0"/>
                  </a:outerShdw>
                </a:effectLst>
                <a:latin typeface="Times New Roman" pitchFamily="18" charset="0"/>
              </a:rPr>
              <a:t>A/D</a:t>
            </a:r>
            <a:r>
              <a:rPr kumimoji="1" lang="zh-CN" altLang="en-US" sz="2000" b="1">
                <a:effectLst>
                  <a:outerShdw blurRad="38100" dist="38100" dir="2700000" algn="tl">
                    <a:srgbClr val="C0C0C0"/>
                  </a:outerShdw>
                </a:effectLst>
                <a:latin typeface="Times New Roman" pitchFamily="18" charset="0"/>
              </a:rPr>
              <a:t>转换器的</a:t>
            </a:r>
            <a:r>
              <a:rPr kumimoji="1" lang="zh-CN" altLang="en-US" sz="2000" b="1">
                <a:solidFill>
                  <a:srgbClr val="0033CC"/>
                </a:solidFill>
                <a:effectLst>
                  <a:outerShdw blurRad="38100" dist="38100" dir="2700000" algn="tl">
                    <a:srgbClr val="C0C0C0"/>
                  </a:outerShdw>
                </a:effectLst>
                <a:latin typeface="Times New Roman" pitchFamily="18" charset="0"/>
              </a:rPr>
              <a:t>位数</a:t>
            </a:r>
            <a:r>
              <a:rPr kumimoji="1" lang="zh-CN" altLang="en-US" sz="2000" b="1">
                <a:effectLst>
                  <a:outerShdw blurRad="38100" dist="38100" dir="2700000" algn="tl">
                    <a:srgbClr val="C0C0C0"/>
                  </a:outerShdw>
                </a:effectLst>
                <a:latin typeface="Times New Roman" pitchFamily="18" charset="0"/>
              </a:rPr>
              <a:t>决定；</a:t>
            </a:r>
            <a:r>
              <a:rPr kumimoji="1" lang="zh-CN" altLang="en-US" sz="2000" b="1">
                <a:solidFill>
                  <a:srgbClr val="BE2C14"/>
                </a:solidFill>
                <a:effectLst>
                  <a:outerShdw blurRad="38100" dist="38100" dir="2700000" algn="tl">
                    <a:srgbClr val="C0C0C0"/>
                  </a:outerShdw>
                </a:effectLst>
                <a:latin typeface="Times New Roman" pitchFamily="18" charset="0"/>
              </a:rPr>
              <a:t>模拟部分</a:t>
            </a:r>
            <a:r>
              <a:rPr kumimoji="1" lang="zh-CN" altLang="en-US" sz="2000" b="1">
                <a:effectLst>
                  <a:outerShdw blurRad="38100" dist="38100" dir="2700000" algn="tl">
                    <a:srgbClr val="C0C0C0"/>
                  </a:outerShdw>
                </a:effectLst>
                <a:latin typeface="Times New Roman" pitchFamily="18" charset="0"/>
              </a:rPr>
              <a:t>由</a:t>
            </a:r>
            <a:r>
              <a:rPr kumimoji="1" lang="zh-CN" altLang="en-US" sz="2000" b="1">
                <a:solidFill>
                  <a:srgbClr val="BE2C14"/>
                </a:solidFill>
                <a:effectLst>
                  <a:outerShdw blurRad="38100" dist="38100" dir="2700000" algn="tl">
                    <a:srgbClr val="C0C0C0"/>
                  </a:outerShdw>
                </a:effectLst>
                <a:latin typeface="Times New Roman" pitchFamily="18" charset="0"/>
              </a:rPr>
              <a:t>比较器</a:t>
            </a:r>
            <a:r>
              <a:rPr kumimoji="1" lang="zh-CN" altLang="en-US" sz="2000" b="1">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T</a:t>
            </a:r>
            <a:r>
              <a:rPr kumimoji="1" lang="zh-CN" altLang="en-US" sz="2000" b="1">
                <a:effectLst>
                  <a:outerShdw blurRad="38100" dist="38100" dir="2700000" algn="tl">
                    <a:srgbClr val="C0C0C0"/>
                  </a:outerShdw>
                </a:effectLst>
                <a:latin typeface="Times New Roman" pitchFamily="18" charset="0"/>
              </a:rPr>
              <a:t>型网络中的</a:t>
            </a:r>
            <a:r>
              <a:rPr kumimoji="1" lang="zh-CN" altLang="en-US" sz="2000" b="1">
                <a:solidFill>
                  <a:srgbClr val="BE2C14"/>
                </a:solidFill>
                <a:effectLst>
                  <a:outerShdw blurRad="38100" dist="38100" dir="2700000" algn="tl">
                    <a:srgbClr val="C0C0C0"/>
                  </a:outerShdw>
                </a:effectLst>
                <a:latin typeface="Times New Roman" pitchFamily="18" charset="0"/>
              </a:rPr>
              <a:t>电阻</a:t>
            </a:r>
            <a:r>
              <a:rPr kumimoji="1" lang="zh-CN" altLang="en-US" sz="2000" b="1">
                <a:effectLst>
                  <a:outerShdw blurRad="38100" dist="38100" dir="2700000" algn="tl">
                    <a:srgbClr val="C0C0C0"/>
                  </a:outerShdw>
                </a:effectLst>
                <a:latin typeface="Times New Roman" pitchFamily="18" charset="0"/>
              </a:rPr>
              <a:t>以及</a:t>
            </a:r>
            <a:r>
              <a:rPr kumimoji="1" lang="zh-CN" altLang="en-US" sz="2000" b="1">
                <a:solidFill>
                  <a:srgbClr val="BE2C14"/>
                </a:solidFill>
                <a:effectLst>
                  <a:outerShdw blurRad="38100" dist="38100" dir="2700000" algn="tl">
                    <a:srgbClr val="C0C0C0"/>
                  </a:outerShdw>
                </a:effectLst>
                <a:latin typeface="Times New Roman" pitchFamily="18" charset="0"/>
              </a:rPr>
              <a:t>基准电源</a:t>
            </a:r>
            <a:r>
              <a:rPr kumimoji="1" lang="zh-CN" altLang="en-US" sz="2000" b="1">
                <a:effectLst>
                  <a:outerShdw blurRad="38100" dist="38100" dir="2700000" algn="tl">
                    <a:srgbClr val="C0C0C0"/>
                  </a:outerShdw>
                </a:effectLst>
                <a:latin typeface="Times New Roman" pitchFamily="18" charset="0"/>
              </a:rPr>
              <a:t>的误差决定。</a:t>
            </a:r>
          </a:p>
        </p:txBody>
      </p:sp>
    </p:spTree>
  </p:cSld>
  <p:clrMapOvr>
    <a:masterClrMapping/>
  </p:clrMapOvr>
  <p:transition>
    <p:cover dir="l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87" name="Rectangle 39"/>
          <p:cNvSpPr>
            <a:spLocks noChangeArrowheads="1"/>
          </p:cNvSpPr>
          <p:nvPr/>
        </p:nvSpPr>
        <p:spPr bwMode="auto">
          <a:xfrm>
            <a:off x="971550" y="1412875"/>
            <a:ext cx="3241675"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solidFill>
                  <a:srgbClr val="0033CC"/>
                </a:solidFill>
                <a:effectLst>
                  <a:outerShdw blurRad="38100" dist="38100" dir="2700000" algn="tl">
                    <a:srgbClr val="C0C0C0"/>
                  </a:outerShdw>
                </a:effectLst>
                <a:latin typeface="Times New Roman" pitchFamily="18" charset="0"/>
              </a:rPr>
              <a:t>（</a:t>
            </a:r>
            <a:r>
              <a:rPr lang="en-US" altLang="zh-CN" sz="2000" b="1">
                <a:solidFill>
                  <a:srgbClr val="0033CC"/>
                </a:solidFill>
                <a:effectLst>
                  <a:outerShdw blurRad="38100" dist="38100" dir="2700000" algn="tl">
                    <a:srgbClr val="C0C0C0"/>
                  </a:outerShdw>
                </a:effectLst>
                <a:latin typeface="Times New Roman" pitchFamily="18" charset="0"/>
              </a:rPr>
              <a:t>2</a:t>
            </a:r>
            <a:r>
              <a:rPr lang="zh-CN" altLang="en-US" sz="2000" b="1">
                <a:solidFill>
                  <a:srgbClr val="0033CC"/>
                </a:solidFill>
                <a:effectLst>
                  <a:outerShdw blurRad="38100" dist="38100" dir="2700000" algn="tl">
                    <a:srgbClr val="C0C0C0"/>
                  </a:outerShdw>
                </a:effectLst>
                <a:latin typeface="Times New Roman" pitchFamily="18" charset="0"/>
              </a:rPr>
              <a:t>）分辨率</a:t>
            </a:r>
          </a:p>
        </p:txBody>
      </p:sp>
      <p:sp>
        <p:nvSpPr>
          <p:cNvPr id="53288" name="Text Box 40"/>
          <p:cNvSpPr txBox="1">
            <a:spLocks noChangeArrowheads="1"/>
          </p:cNvSpPr>
          <p:nvPr/>
        </p:nvSpPr>
        <p:spPr bwMode="auto">
          <a:xfrm>
            <a:off x="1116013" y="1989138"/>
            <a:ext cx="6934200" cy="1187450"/>
          </a:xfrm>
          <a:prstGeom prst="rect">
            <a:avLst/>
          </a:prstGeom>
          <a:noFill/>
          <a:ln w="9525">
            <a:noFill/>
            <a:miter lim="800000"/>
            <a:headEnd/>
            <a:tailEnd/>
          </a:ln>
          <a:effectLst/>
        </p:spPr>
        <p:txBody>
          <a:bodyPr>
            <a:spAutoFit/>
          </a:bodyPr>
          <a:lstStyle/>
          <a:p>
            <a:pPr eaLnBrk="1" hangingPunct="1">
              <a:lnSpc>
                <a:spcPct val="120000"/>
              </a:lnSpc>
              <a:defRPr/>
            </a:pP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指输出数字量对输入模拟量变化的分辨能力，利用它可以决定使输出数码增加（或减少）一位所需要的输入信号最小变化量。</a:t>
            </a:r>
          </a:p>
        </p:txBody>
      </p:sp>
      <p:sp>
        <p:nvSpPr>
          <p:cNvPr id="53289" name="Text Box 41"/>
          <p:cNvSpPr txBox="1">
            <a:spLocks noChangeArrowheads="1"/>
          </p:cNvSpPr>
          <p:nvPr/>
        </p:nvSpPr>
        <p:spPr bwMode="auto">
          <a:xfrm>
            <a:off x="1166813" y="3425825"/>
            <a:ext cx="7005637"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设</a:t>
            </a:r>
            <a:r>
              <a:rPr kumimoji="1" lang="en-US" altLang="zh-CN" sz="2000" b="1">
                <a:effectLst>
                  <a:outerShdw blurRad="38100" dist="38100" dir="2700000" algn="tl">
                    <a:srgbClr val="C0C0C0"/>
                  </a:outerShdw>
                </a:effectLst>
                <a:latin typeface="Times New Roman" pitchFamily="18" charset="0"/>
              </a:rPr>
              <a:t>A/D</a:t>
            </a:r>
            <a:r>
              <a:rPr kumimoji="1" lang="zh-CN" altLang="en-US" sz="2000" b="1">
                <a:effectLst>
                  <a:outerShdw blurRad="38100" dist="38100" dir="2700000" algn="tl">
                    <a:srgbClr val="C0C0C0"/>
                  </a:outerShdw>
                </a:effectLst>
                <a:latin typeface="Times New Roman" pitchFamily="18" charset="0"/>
              </a:rPr>
              <a:t>转换器的位数为</a:t>
            </a:r>
            <a:r>
              <a:rPr kumimoji="1" lang="en-US" altLang="zh-CN" sz="2000" b="1" i="1">
                <a:effectLst>
                  <a:outerShdw blurRad="38100" dist="38100" dir="2700000" algn="tl">
                    <a:srgbClr val="C0C0C0"/>
                  </a:outerShdw>
                </a:effectLst>
                <a:latin typeface="Times New Roman" pitchFamily="18" charset="0"/>
              </a:rPr>
              <a:t>n</a:t>
            </a:r>
            <a:r>
              <a:rPr kumimoji="1" lang="zh-CN" altLang="en-US" sz="2000" b="1">
                <a:effectLst>
                  <a:outerShdw blurRad="38100" dist="38100" dir="2700000" algn="tl">
                    <a:srgbClr val="C0C0C0"/>
                  </a:outerShdw>
                </a:effectLst>
                <a:latin typeface="Times New Roman" pitchFamily="18" charset="0"/>
              </a:rPr>
              <a:t>，则</a:t>
            </a:r>
            <a:r>
              <a:rPr kumimoji="1" lang="en-US" altLang="zh-CN" sz="2000" b="1">
                <a:effectLst>
                  <a:outerShdw blurRad="38100" dist="38100" dir="2700000" algn="tl">
                    <a:srgbClr val="C0C0C0"/>
                  </a:outerShdw>
                </a:effectLst>
                <a:latin typeface="Times New Roman" pitchFamily="18" charset="0"/>
              </a:rPr>
              <a:t>A/D</a:t>
            </a:r>
            <a:r>
              <a:rPr kumimoji="1" lang="zh-CN" altLang="en-US" sz="2000" b="1">
                <a:effectLst>
                  <a:outerShdw blurRad="38100" dist="38100" dir="2700000" algn="tl">
                    <a:srgbClr val="C0C0C0"/>
                  </a:outerShdw>
                </a:effectLst>
                <a:latin typeface="Times New Roman" pitchFamily="18" charset="0"/>
              </a:rPr>
              <a:t>转换器的分辨率为：</a:t>
            </a:r>
          </a:p>
        </p:txBody>
      </p:sp>
      <p:graphicFrame>
        <p:nvGraphicFramePr>
          <p:cNvPr id="24578" name="Object 42"/>
          <p:cNvGraphicFramePr>
            <a:graphicFrameLocks noChangeAspect="1"/>
          </p:cNvGraphicFramePr>
          <p:nvPr/>
        </p:nvGraphicFramePr>
        <p:xfrm>
          <a:off x="3203575" y="4076700"/>
          <a:ext cx="1439863" cy="855663"/>
        </p:xfrm>
        <a:graphic>
          <a:graphicData uri="http://schemas.openxmlformats.org/presentationml/2006/ole">
            <mc:AlternateContent xmlns:mc="http://schemas.openxmlformats.org/markup-compatibility/2006">
              <mc:Choice xmlns:v="urn:schemas-microsoft-com:vml" Requires="v">
                <p:oleObj spid="_x0000_s24592" name="Equation" r:id="rId3" imgW="660113" imgH="393529" progId="Equation.DSMT4">
                  <p:embed/>
                </p:oleObj>
              </mc:Choice>
              <mc:Fallback>
                <p:oleObj name="Equation" r:id="rId3" imgW="660113" imgH="393529" progId="Equation.DSMT4">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4076700"/>
                        <a:ext cx="1439863"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99" name="Rectangle 27"/>
          <p:cNvSpPr>
            <a:spLocks noChangeArrowheads="1"/>
          </p:cNvSpPr>
          <p:nvPr/>
        </p:nvSpPr>
        <p:spPr bwMode="auto">
          <a:xfrm>
            <a:off x="971550" y="1412875"/>
            <a:ext cx="3241675"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solidFill>
                  <a:srgbClr val="0033CC"/>
                </a:solidFill>
                <a:effectLst>
                  <a:outerShdw blurRad="38100" dist="38100" dir="2700000" algn="tl">
                    <a:srgbClr val="C0C0C0"/>
                  </a:outerShdw>
                </a:effectLst>
                <a:latin typeface="Times New Roman" pitchFamily="18" charset="0"/>
              </a:rPr>
              <a:t>（</a:t>
            </a:r>
            <a:r>
              <a:rPr lang="en-US" altLang="zh-CN" sz="2000" b="1">
                <a:solidFill>
                  <a:srgbClr val="0033CC"/>
                </a:solidFill>
                <a:effectLst>
                  <a:outerShdw blurRad="38100" dist="38100" dir="2700000" algn="tl">
                    <a:srgbClr val="C0C0C0"/>
                  </a:outerShdw>
                </a:effectLst>
                <a:latin typeface="Times New Roman" pitchFamily="18" charset="0"/>
              </a:rPr>
              <a:t>3</a:t>
            </a:r>
            <a:r>
              <a:rPr lang="zh-CN" altLang="en-US" sz="2000" b="1">
                <a:solidFill>
                  <a:srgbClr val="0033CC"/>
                </a:solidFill>
                <a:effectLst>
                  <a:outerShdw blurRad="38100" dist="38100" dir="2700000" algn="tl">
                    <a:srgbClr val="C0C0C0"/>
                  </a:outerShdw>
                </a:effectLst>
                <a:latin typeface="Times New Roman" pitchFamily="18" charset="0"/>
              </a:rPr>
              <a:t>）转换时间</a:t>
            </a:r>
          </a:p>
        </p:txBody>
      </p:sp>
      <p:sp>
        <p:nvSpPr>
          <p:cNvPr id="54300" name="Text Box 28"/>
          <p:cNvSpPr txBox="1">
            <a:spLocks noChangeArrowheads="1"/>
          </p:cNvSpPr>
          <p:nvPr/>
        </p:nvSpPr>
        <p:spPr bwMode="auto">
          <a:xfrm>
            <a:off x="1116013" y="1989138"/>
            <a:ext cx="6934200" cy="1463675"/>
          </a:xfrm>
          <a:prstGeom prst="rect">
            <a:avLst/>
          </a:prstGeom>
          <a:noFill/>
          <a:ln w="9525">
            <a:noFill/>
            <a:miter lim="800000"/>
            <a:headEnd/>
            <a:tailEnd/>
          </a:ln>
          <a:effectLst/>
        </p:spPr>
        <p:txBody>
          <a:bodyPr>
            <a:spAutoFit/>
          </a:bodyPr>
          <a:lstStyle/>
          <a:p>
            <a:pPr eaLnBrk="1" hangingPunct="1">
              <a:lnSpc>
                <a:spcPct val="150000"/>
              </a:lnSpc>
              <a:defRPr/>
            </a:pP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从</a:t>
            </a:r>
            <a:r>
              <a:rPr kumimoji="1" lang="en-US" altLang="zh-CN" sz="2000" b="1">
                <a:effectLst>
                  <a:outerShdw blurRad="38100" dist="38100" dir="2700000" algn="tl">
                    <a:srgbClr val="C0C0C0"/>
                  </a:outerShdw>
                </a:effectLst>
                <a:latin typeface="Times New Roman" pitchFamily="18" charset="0"/>
              </a:rPr>
              <a:t>A/D</a:t>
            </a:r>
            <a:r>
              <a:rPr kumimoji="1" lang="zh-CN" altLang="en-US" sz="2000" b="1">
                <a:effectLst>
                  <a:outerShdw blurRad="38100" dist="38100" dir="2700000" algn="tl">
                    <a:srgbClr val="C0C0C0"/>
                  </a:outerShdw>
                </a:effectLst>
                <a:latin typeface="Times New Roman" pitchFamily="18" charset="0"/>
              </a:rPr>
              <a:t>转换的启动信号加入时起，到获得数字输出信号（与输入信号对应之值）为止所需的时间称为</a:t>
            </a:r>
            <a:r>
              <a:rPr kumimoji="1" lang="en-US" altLang="zh-CN" sz="2000" b="1">
                <a:effectLst>
                  <a:outerShdw blurRad="38100" dist="38100" dir="2700000" algn="tl">
                    <a:srgbClr val="C0C0C0"/>
                  </a:outerShdw>
                </a:effectLst>
                <a:latin typeface="Times New Roman" pitchFamily="18" charset="0"/>
              </a:rPr>
              <a:t>A/D</a:t>
            </a:r>
            <a:r>
              <a:rPr kumimoji="1" lang="zh-CN" altLang="en-US" sz="2000" b="1">
                <a:effectLst>
                  <a:outerShdw blurRad="38100" dist="38100" dir="2700000" algn="tl">
                    <a:srgbClr val="C0C0C0"/>
                  </a:outerShdw>
                </a:effectLst>
                <a:latin typeface="Times New Roman" pitchFamily="18" charset="0"/>
              </a:rPr>
              <a:t>转换时间。该时间的倒数称为转换速率。</a:t>
            </a:r>
          </a:p>
        </p:txBody>
      </p:sp>
      <p:sp>
        <p:nvSpPr>
          <p:cNvPr id="54301" name="Text Box 29"/>
          <p:cNvSpPr txBox="1">
            <a:spLocks noChangeArrowheads="1"/>
          </p:cNvSpPr>
          <p:nvPr/>
        </p:nvSpPr>
        <p:spPr bwMode="auto">
          <a:xfrm>
            <a:off x="1187450" y="3789363"/>
            <a:ext cx="7005638" cy="396875"/>
          </a:xfrm>
          <a:prstGeom prst="rect">
            <a:avLst/>
          </a:prstGeom>
          <a:noFill/>
          <a:ln w="9525">
            <a:noFill/>
            <a:miter lim="800000"/>
            <a:headEnd/>
            <a:tailEnd/>
          </a:ln>
          <a:effectLst/>
        </p:spPr>
        <p:txBody>
          <a:bodyPr>
            <a:spAutoFit/>
          </a:bodyPr>
          <a:lstStyle/>
          <a:p>
            <a:pPr eaLnBrk="1" hangingPunct="1">
              <a:defRPr/>
            </a:pPr>
            <a:r>
              <a:rPr kumimoji="1" lang="en-US" altLang="zh-CN" sz="2000" b="1">
                <a:solidFill>
                  <a:srgbClr val="1E86B4"/>
                </a:solidFill>
                <a:effectLst>
                  <a:outerShdw blurRad="38100" dist="38100" dir="2700000" algn="tl">
                    <a:srgbClr val="C0C0C0"/>
                  </a:outerShdw>
                </a:effectLst>
                <a:latin typeface="Times New Roman" pitchFamily="18" charset="0"/>
              </a:rPr>
              <a:t>A/D</a:t>
            </a:r>
            <a:r>
              <a:rPr kumimoji="1" lang="zh-CN" altLang="en-US" sz="2000" b="1">
                <a:solidFill>
                  <a:srgbClr val="1E86B4"/>
                </a:solidFill>
                <a:effectLst>
                  <a:outerShdw blurRad="38100" dist="38100" dir="2700000" algn="tl">
                    <a:srgbClr val="C0C0C0"/>
                  </a:outerShdw>
                </a:effectLst>
                <a:latin typeface="Times New Roman" pitchFamily="18" charset="0"/>
              </a:rPr>
              <a:t>的位数越大，则相应的转换速率就越慢。</a:t>
            </a:r>
          </a:p>
        </p:txBody>
      </p:sp>
      <p:sp>
        <p:nvSpPr>
          <p:cNvPr id="90117" name="Rectangle 3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cover dir="l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26" name="Rectangle 30"/>
          <p:cNvSpPr>
            <a:spLocks noChangeArrowheads="1"/>
          </p:cNvSpPr>
          <p:nvPr/>
        </p:nvSpPr>
        <p:spPr bwMode="auto">
          <a:xfrm>
            <a:off x="971550" y="1412875"/>
            <a:ext cx="3241675"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solidFill>
                  <a:srgbClr val="0033CC"/>
                </a:solidFill>
                <a:effectLst>
                  <a:outerShdw blurRad="38100" dist="38100" dir="2700000" algn="tl">
                    <a:srgbClr val="C0C0C0"/>
                  </a:outerShdw>
                </a:effectLst>
                <a:latin typeface="Times New Roman" pitchFamily="18" charset="0"/>
              </a:rPr>
              <a:t>（</a:t>
            </a:r>
            <a:r>
              <a:rPr lang="en-US" altLang="zh-CN" sz="2000" b="1">
                <a:solidFill>
                  <a:srgbClr val="0033CC"/>
                </a:solidFill>
                <a:effectLst>
                  <a:outerShdw blurRad="38100" dist="38100" dir="2700000" algn="tl">
                    <a:srgbClr val="C0C0C0"/>
                  </a:outerShdw>
                </a:effectLst>
                <a:latin typeface="Times New Roman" pitchFamily="18" charset="0"/>
              </a:rPr>
              <a:t>4</a:t>
            </a:r>
            <a:r>
              <a:rPr lang="zh-CN" altLang="en-US" sz="2000" b="1">
                <a:solidFill>
                  <a:srgbClr val="0033CC"/>
                </a:solidFill>
                <a:effectLst>
                  <a:outerShdw blurRad="38100" dist="38100" dir="2700000" algn="tl">
                    <a:srgbClr val="C0C0C0"/>
                  </a:outerShdw>
                </a:effectLst>
                <a:latin typeface="Times New Roman" pitchFamily="18" charset="0"/>
              </a:rPr>
              <a:t>）量程</a:t>
            </a:r>
          </a:p>
        </p:txBody>
      </p:sp>
      <p:sp>
        <p:nvSpPr>
          <p:cNvPr id="55327" name="Text Box 31"/>
          <p:cNvSpPr txBox="1">
            <a:spLocks noChangeArrowheads="1"/>
          </p:cNvSpPr>
          <p:nvPr/>
        </p:nvSpPr>
        <p:spPr bwMode="auto">
          <a:xfrm>
            <a:off x="1116013" y="1989138"/>
            <a:ext cx="7056437" cy="1463675"/>
          </a:xfrm>
          <a:prstGeom prst="rect">
            <a:avLst/>
          </a:prstGeom>
          <a:noFill/>
          <a:ln w="9525">
            <a:noFill/>
            <a:miter lim="800000"/>
            <a:headEnd/>
            <a:tailEnd/>
          </a:ln>
          <a:effectLst/>
        </p:spPr>
        <p:txBody>
          <a:bodyPr>
            <a:spAutoFit/>
          </a:bodyPr>
          <a:lstStyle/>
          <a:p>
            <a:pPr eaLnBrk="1" hangingPunct="1">
              <a:lnSpc>
                <a:spcPct val="150000"/>
              </a:lnSpc>
              <a:defRPr/>
            </a:pP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量程指测量的模拟量的变化范围，一般有单极性（例如</a:t>
            </a:r>
          </a:p>
          <a:p>
            <a:pPr eaLnBrk="1" hangingPunct="1">
              <a:lnSpc>
                <a:spcPct val="150000"/>
              </a:lnSpc>
              <a:defRPr/>
            </a:pPr>
            <a:r>
              <a:rPr kumimoji="1" lang="en-US" altLang="zh-CN" sz="2000" b="1">
                <a:effectLst>
                  <a:outerShdw blurRad="38100" dist="38100" dir="2700000" algn="tl">
                    <a:srgbClr val="C0C0C0"/>
                  </a:outerShdw>
                </a:effectLst>
                <a:latin typeface="Times New Roman" pitchFamily="18" charset="0"/>
              </a:rPr>
              <a:t>0~10V</a:t>
            </a:r>
            <a:r>
              <a:rPr kumimoji="1" lang="zh-CN" altLang="en-US" sz="2000" b="1">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0~20V</a:t>
            </a:r>
            <a:r>
              <a:rPr kumimoji="1" lang="zh-CN" altLang="en-US" sz="2000" b="1">
                <a:effectLst>
                  <a:outerShdw blurRad="38100" dist="38100" dir="2700000" algn="tl">
                    <a:srgbClr val="C0C0C0"/>
                  </a:outerShdw>
                </a:effectLst>
                <a:latin typeface="Times New Roman" pitchFamily="18" charset="0"/>
              </a:rPr>
              <a:t>）和双极性（例如</a:t>
            </a:r>
            <a:r>
              <a:rPr kumimoji="1" lang="en-US" altLang="zh-CN" sz="2000" b="1">
                <a:effectLst>
                  <a:outerShdw blurRad="38100" dist="38100" dir="2700000" algn="tl">
                    <a:srgbClr val="C0C0C0"/>
                  </a:outerShdw>
                </a:effectLst>
                <a:latin typeface="Times New Roman" pitchFamily="18" charset="0"/>
              </a:rPr>
              <a:t>-5V~+5V</a:t>
            </a:r>
            <a:r>
              <a:rPr kumimoji="1" lang="zh-CN" altLang="en-US" sz="2000" b="1">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-10V~+10V</a:t>
            </a:r>
            <a:r>
              <a:rPr kumimoji="1" lang="zh-CN" altLang="en-US" sz="2000" b="1">
                <a:effectLst>
                  <a:outerShdw blurRad="38100" dist="38100" dir="2700000" algn="tl">
                    <a:srgbClr val="C0C0C0"/>
                  </a:outerShdw>
                </a:effectLst>
                <a:latin typeface="Times New Roman" pitchFamily="18" charset="0"/>
              </a:rPr>
              <a:t>）</a:t>
            </a:r>
          </a:p>
          <a:p>
            <a:pPr eaLnBrk="1" hangingPunct="1">
              <a:lnSpc>
                <a:spcPct val="150000"/>
              </a:lnSpc>
              <a:defRPr/>
            </a:pPr>
            <a:r>
              <a:rPr kumimoji="1" lang="zh-CN" altLang="en-US" sz="2000" b="1">
                <a:effectLst>
                  <a:outerShdw blurRad="38100" dist="38100" dir="2700000" algn="tl">
                    <a:srgbClr val="C0C0C0"/>
                  </a:outerShdw>
                </a:effectLst>
                <a:latin typeface="Times New Roman" pitchFamily="18" charset="0"/>
              </a:rPr>
              <a:t>两种。</a:t>
            </a:r>
          </a:p>
        </p:txBody>
      </p:sp>
      <p:sp>
        <p:nvSpPr>
          <p:cNvPr id="91140" name="Rectangle 33"/>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cover dir="l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9" name="Rectangle 19"/>
          <p:cNvSpPr>
            <a:spLocks noChangeArrowheads="1"/>
          </p:cNvSpPr>
          <p:nvPr/>
        </p:nvSpPr>
        <p:spPr bwMode="auto">
          <a:xfrm>
            <a:off x="755650" y="1311275"/>
            <a:ext cx="4178300"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2</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A/D</a:t>
            </a:r>
            <a:r>
              <a:rPr lang="zh-CN" altLang="en-US" sz="2400" b="1">
                <a:solidFill>
                  <a:srgbClr val="BE2C14"/>
                </a:solidFill>
                <a:effectLst>
                  <a:outerShdw blurRad="38100" dist="38100" dir="2700000" algn="tl">
                    <a:srgbClr val="C0C0C0"/>
                  </a:outerShdw>
                </a:effectLst>
                <a:latin typeface="Times New Roman" pitchFamily="18" charset="0"/>
              </a:rPr>
              <a:t>转换的典型芯片</a:t>
            </a:r>
          </a:p>
        </p:txBody>
      </p:sp>
      <p:sp>
        <p:nvSpPr>
          <p:cNvPr id="56340" name="Text Box 20"/>
          <p:cNvSpPr txBox="1">
            <a:spLocks noChangeArrowheads="1"/>
          </p:cNvSpPr>
          <p:nvPr/>
        </p:nvSpPr>
        <p:spPr bwMode="auto">
          <a:xfrm>
            <a:off x="684213" y="1770063"/>
            <a:ext cx="7777162" cy="3743325"/>
          </a:xfrm>
          <a:prstGeom prst="rect">
            <a:avLst/>
          </a:prstGeom>
          <a:noFill/>
          <a:ln w="9525" algn="ctr">
            <a:noFill/>
            <a:miter lim="800000"/>
            <a:headEnd/>
            <a:tailEnd/>
          </a:ln>
          <a:effectLst/>
        </p:spPr>
        <p:txBody>
          <a:bodyPr>
            <a:spAutoFit/>
          </a:bodyP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是一种采用</a:t>
            </a:r>
            <a:r>
              <a:rPr lang="zh-CN" altLang="en-US" sz="2000" b="1">
                <a:solidFill>
                  <a:srgbClr val="0033CC"/>
                </a:solidFill>
                <a:effectLst>
                  <a:outerShdw blurRad="38100" dist="38100" dir="2700000" algn="tl">
                    <a:srgbClr val="C0C0C0"/>
                  </a:outerShdw>
                </a:effectLst>
                <a:latin typeface="Times New Roman" pitchFamily="18" charset="0"/>
              </a:rPr>
              <a:t>逐次逼近式</a:t>
            </a:r>
            <a:r>
              <a:rPr lang="zh-CN" altLang="en-US" sz="2000" b="1">
                <a:effectLst>
                  <a:outerShdw blurRad="38100" dist="38100" dir="2700000" algn="tl">
                    <a:srgbClr val="C0C0C0"/>
                  </a:outerShdw>
                </a:effectLst>
                <a:latin typeface="Times New Roman" pitchFamily="18" charset="0"/>
              </a:rPr>
              <a:t>转换原理的</a:t>
            </a:r>
            <a:r>
              <a:rPr lang="en-US" altLang="zh-CN" sz="2000" b="1">
                <a:effectLst>
                  <a:outerShdw blurRad="38100" dist="38100" dir="2700000" algn="tl">
                    <a:srgbClr val="C0C0C0"/>
                  </a:outerShdw>
                </a:effectLst>
                <a:latin typeface="Times New Roman" pitchFamily="18" charset="0"/>
              </a:rPr>
              <a:t>8</a:t>
            </a:r>
            <a:r>
              <a:rPr lang="zh-CN" altLang="en-US" sz="2000" b="1">
                <a:effectLst>
                  <a:outerShdw blurRad="38100" dist="38100" dir="2700000" algn="tl">
                    <a:srgbClr val="C0C0C0"/>
                  </a:outerShdw>
                </a:effectLst>
                <a:latin typeface="Times New Roman" pitchFamily="18" charset="0"/>
              </a:rPr>
              <a:t>位</a:t>
            </a:r>
            <a:r>
              <a:rPr lang="en-US" altLang="zh-CN" sz="2000" b="1">
                <a:effectLst>
                  <a:outerShdw blurRad="38100" dist="38100" dir="2700000" algn="tl">
                    <a:srgbClr val="C0C0C0"/>
                  </a:outerShdw>
                </a:effectLst>
                <a:latin typeface="Times New Roman" pitchFamily="18" charset="0"/>
              </a:rPr>
              <a:t>8</a:t>
            </a:r>
            <a:r>
              <a:rPr lang="zh-CN" altLang="en-US" sz="2000" b="1">
                <a:effectLst>
                  <a:outerShdw blurRad="38100" dist="38100" dir="2700000" algn="tl">
                    <a:srgbClr val="C0C0C0"/>
                  </a:outerShdw>
                </a:effectLst>
                <a:latin typeface="Times New Roman" pitchFamily="18" charset="0"/>
              </a:rPr>
              <a:t>通道的</a:t>
            </a:r>
            <a:r>
              <a:rPr lang="en-US" altLang="zh-CN" sz="2000" b="1">
                <a:effectLst>
                  <a:outerShdw blurRad="38100" dist="38100" dir="2700000" algn="tl">
                    <a:srgbClr val="C0C0C0"/>
                  </a:outerShdw>
                </a:effectLst>
                <a:latin typeface="Times New Roman" pitchFamily="18" charset="0"/>
              </a:rPr>
              <a:t>A/D</a:t>
            </a:r>
            <a:r>
              <a:rPr lang="zh-CN" altLang="en-US" sz="2000" b="1">
                <a:effectLst>
                  <a:outerShdw blurRad="38100" dist="38100" dir="2700000" algn="tl">
                    <a:srgbClr val="C0C0C0"/>
                  </a:outerShdw>
                </a:effectLst>
                <a:latin typeface="Times New Roman" pitchFamily="18" charset="0"/>
              </a:rPr>
              <a:t>转换器芯片。</a:t>
            </a:r>
          </a:p>
          <a:p>
            <a:pPr eaLnBrk="1" hangingPunct="1">
              <a:lnSpc>
                <a:spcPct val="120000"/>
              </a:lnSpc>
              <a:defRPr/>
            </a:pPr>
            <a:r>
              <a:rPr lang="en-US" altLang="zh-CN" sz="2000" b="1">
                <a:solidFill>
                  <a:srgbClr val="0033CC"/>
                </a:solidFill>
                <a:effectLst>
                  <a:outerShdw blurRad="38100" dist="38100" dir="2700000" algn="tl">
                    <a:srgbClr val="C0C0C0"/>
                  </a:outerShdw>
                </a:effectLst>
                <a:latin typeface="Times New Roman" pitchFamily="18" charset="0"/>
              </a:rPr>
              <a:t>ADC0809</a:t>
            </a:r>
            <a:r>
              <a:rPr lang="zh-CN" altLang="en-US" sz="2000" b="1">
                <a:solidFill>
                  <a:srgbClr val="0033CC"/>
                </a:solidFill>
                <a:effectLst>
                  <a:outerShdw blurRad="38100" dist="38100" dir="2700000" algn="tl">
                    <a:srgbClr val="C0C0C0"/>
                  </a:outerShdw>
                </a:effectLst>
                <a:latin typeface="Times New Roman" pitchFamily="18" charset="0"/>
              </a:rPr>
              <a:t>的主要特性参数如下：</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    分辨率：</a:t>
            </a:r>
            <a:r>
              <a:rPr lang="en-US" altLang="zh-CN" sz="2000" b="1">
                <a:effectLst>
                  <a:outerShdw blurRad="38100" dist="38100" dir="2700000" algn="tl">
                    <a:srgbClr val="C0C0C0"/>
                  </a:outerShdw>
                </a:effectLst>
                <a:latin typeface="Times New Roman" pitchFamily="18" charset="0"/>
              </a:rPr>
              <a:t>8</a:t>
            </a:r>
            <a:r>
              <a:rPr lang="zh-CN" altLang="en-US" sz="2000" b="1">
                <a:effectLst>
                  <a:outerShdw blurRad="38100" dist="38100" dir="2700000" algn="tl">
                    <a:srgbClr val="C0C0C0"/>
                  </a:outerShdw>
                </a:effectLst>
                <a:latin typeface="Times New Roman" pitchFamily="18" charset="0"/>
              </a:rPr>
              <a:t>位，零位误差和满量程误差均小于</a:t>
            </a:r>
            <a:r>
              <a:rPr lang="en-US" altLang="zh-CN" sz="2000" b="1">
                <a:effectLst>
                  <a:outerShdw blurRad="38100" dist="38100" dir="2700000" algn="tl">
                    <a:srgbClr val="C0C0C0"/>
                  </a:outerShdw>
                </a:effectLst>
                <a:latin typeface="Times New Roman" pitchFamily="18" charset="0"/>
              </a:rPr>
              <a:t>0.5LSB</a:t>
            </a:r>
            <a:r>
              <a:rPr lang="zh-CN" altLang="en-US" sz="2000" b="1">
                <a:effectLst>
                  <a:outerShdw blurRad="38100" dist="38100" dir="2700000" algn="tl">
                    <a:srgbClr val="C0C0C0"/>
                  </a:outerShdw>
                </a:effectLst>
                <a:latin typeface="Times New Roman" pitchFamily="18" charset="0"/>
              </a:rPr>
              <a:t>；</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    量程：</a:t>
            </a:r>
            <a:r>
              <a:rPr lang="en-US" altLang="zh-CN" sz="2000" b="1">
                <a:effectLst>
                  <a:outerShdw blurRad="38100" dist="38100" dir="2700000" algn="tl">
                    <a:srgbClr val="C0C0C0"/>
                  </a:outerShdw>
                </a:effectLst>
                <a:latin typeface="Times New Roman" pitchFamily="18" charset="0"/>
              </a:rPr>
              <a:t>0</a:t>
            </a:r>
            <a:r>
              <a:rPr lang="zh-CN" altLang="en-US" sz="2000" b="1">
                <a:effectLst>
                  <a:outerShdw blurRad="38100" dist="38100" dir="2700000" algn="tl">
                    <a:srgbClr val="C0C0C0"/>
                  </a:outerShdw>
                </a:effectLst>
                <a:latin typeface="Times New Roman" pitchFamily="18" charset="0"/>
              </a:rPr>
              <a:t>～</a:t>
            </a:r>
            <a:r>
              <a:rPr lang="en-US" altLang="zh-CN" sz="2000" b="1">
                <a:effectLst>
                  <a:outerShdw blurRad="38100" dist="38100" dir="2700000" algn="tl">
                    <a:srgbClr val="C0C0C0"/>
                  </a:outerShdw>
                </a:effectLst>
                <a:latin typeface="Times New Roman" pitchFamily="18" charset="0"/>
              </a:rPr>
              <a:t>5V</a:t>
            </a:r>
            <a:r>
              <a:rPr lang="zh-CN" altLang="en-US" sz="2000" b="1">
                <a:effectLst>
                  <a:outerShdw blurRad="38100" dist="38100" dir="2700000" algn="tl">
                    <a:srgbClr val="C0C0C0"/>
                  </a:outerShdw>
                </a:effectLst>
                <a:latin typeface="Times New Roman" pitchFamily="18" charset="0"/>
              </a:rPr>
              <a:t>；</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    通道：</a:t>
            </a:r>
            <a:r>
              <a:rPr lang="en-US" altLang="zh-CN" sz="2000" b="1">
                <a:effectLst>
                  <a:outerShdw blurRad="38100" dist="38100" dir="2700000" algn="tl">
                    <a:srgbClr val="C0C0C0"/>
                  </a:outerShdw>
                </a:effectLst>
                <a:latin typeface="Times New Roman" pitchFamily="18" charset="0"/>
              </a:rPr>
              <a:t>8</a:t>
            </a:r>
            <a:r>
              <a:rPr lang="zh-CN" altLang="en-US" sz="2000" b="1">
                <a:effectLst>
                  <a:outerShdw blurRad="38100" dist="38100" dir="2700000" algn="tl">
                    <a:srgbClr val="C0C0C0"/>
                  </a:outerShdw>
                </a:effectLst>
                <a:latin typeface="Times New Roman" pitchFamily="18" charset="0"/>
              </a:rPr>
              <a:t>个模拟量输入通道，有通道地址锁存、输出数据三态锁存</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                功能；</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    转换时间：约为</a:t>
            </a:r>
            <a:r>
              <a:rPr lang="en-US" altLang="zh-CN" sz="2000" b="1">
                <a:effectLst>
                  <a:outerShdw blurRad="38100" dist="38100" dir="2700000" algn="tl">
                    <a:srgbClr val="C0C0C0"/>
                  </a:outerShdw>
                </a:effectLst>
                <a:latin typeface="Times New Roman" pitchFamily="18" charset="0"/>
              </a:rPr>
              <a:t>100</a:t>
            </a:r>
            <a:r>
              <a:rPr lang="zh-CN" altLang="en-US" sz="2000" b="1">
                <a:effectLst>
                  <a:outerShdw blurRad="38100" dist="38100" dir="2700000" algn="tl">
                    <a:srgbClr val="C0C0C0"/>
                  </a:outerShdw>
                </a:effectLst>
                <a:latin typeface="Times New Roman" pitchFamily="18" charset="0"/>
              </a:rPr>
              <a:t>；</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    工作温度范围：</a:t>
            </a:r>
            <a:r>
              <a:rPr lang="en-US" altLang="zh-CN" sz="2000" b="1">
                <a:effectLst>
                  <a:outerShdw blurRad="38100" dist="38100" dir="2700000" algn="tl">
                    <a:srgbClr val="C0C0C0"/>
                  </a:outerShdw>
                </a:effectLst>
                <a:latin typeface="Times New Roman" pitchFamily="18" charset="0"/>
              </a:rPr>
              <a:t>-40</a:t>
            </a:r>
            <a:r>
              <a:rPr lang="zh-CN" altLang="en-US" sz="2000" b="1">
                <a:effectLst>
                  <a:outerShdw blurRad="38100" dist="38100" dir="2700000" algn="tl">
                    <a:srgbClr val="C0C0C0"/>
                  </a:outerShdw>
                </a:effectLst>
                <a:latin typeface="Times New Roman" pitchFamily="18" charset="0"/>
              </a:rPr>
              <a:t>～</a:t>
            </a:r>
            <a:r>
              <a:rPr lang="en-US" altLang="zh-CN" sz="2000" b="1">
                <a:effectLst>
                  <a:outerShdw blurRad="38100" dist="38100" dir="2700000" algn="tl">
                    <a:srgbClr val="C0C0C0"/>
                  </a:outerShdw>
                </a:effectLst>
                <a:latin typeface="Times New Roman" pitchFamily="18" charset="0"/>
              </a:rPr>
              <a:t>+85℃</a:t>
            </a:r>
            <a:r>
              <a:rPr lang="zh-CN" altLang="en-US" sz="2000" b="1">
                <a:effectLst>
                  <a:outerShdw blurRad="38100" dist="38100" dir="2700000" algn="tl">
                    <a:srgbClr val="C0C0C0"/>
                  </a:outerShdw>
                </a:effectLst>
                <a:latin typeface="Times New Roman" pitchFamily="18" charset="0"/>
              </a:rPr>
              <a:t>；</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    功耗：</a:t>
            </a:r>
            <a:r>
              <a:rPr lang="en-US" altLang="zh-CN" sz="2000" b="1">
                <a:effectLst>
                  <a:outerShdw blurRad="38100" dist="38100" dir="2700000" algn="tl">
                    <a:srgbClr val="C0C0C0"/>
                  </a:outerShdw>
                </a:effectLst>
                <a:latin typeface="Times New Roman" pitchFamily="18" charset="0"/>
              </a:rPr>
              <a:t>15mW</a:t>
            </a:r>
            <a:r>
              <a:rPr lang="zh-CN" altLang="en-US" sz="2000" b="1">
                <a:effectLst>
                  <a:outerShdw blurRad="38100" dist="38100" dir="2700000" algn="tl">
                    <a:srgbClr val="C0C0C0"/>
                  </a:outerShdw>
                </a:effectLst>
                <a:latin typeface="Times New Roman" pitchFamily="18" charset="0"/>
              </a:rPr>
              <a:t>；</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    电源：单一的</a:t>
            </a:r>
            <a:r>
              <a:rPr lang="en-US" altLang="zh-CN" sz="2000" b="1">
                <a:effectLst>
                  <a:outerShdw blurRad="38100" dist="38100" dir="2700000" algn="tl">
                    <a:srgbClr val="C0C0C0"/>
                  </a:outerShdw>
                </a:effectLst>
                <a:latin typeface="Times New Roman" pitchFamily="18" charset="0"/>
              </a:rPr>
              <a:t>+5V</a:t>
            </a:r>
            <a:r>
              <a:rPr lang="zh-CN" altLang="en-US" sz="2000" b="1">
                <a:effectLst>
                  <a:outerShdw blurRad="38100" dist="38100" dir="2700000" algn="tl">
                    <a:srgbClr val="C0C0C0"/>
                  </a:outerShdw>
                </a:effectLst>
                <a:latin typeface="Times New Roman" pitchFamily="18" charset="0"/>
              </a:rPr>
              <a:t>电源供电。  </a:t>
            </a:r>
          </a:p>
        </p:txBody>
      </p:sp>
      <p:sp>
        <p:nvSpPr>
          <p:cNvPr id="56341" name="Text Box 21"/>
          <p:cNvSpPr txBox="1">
            <a:spLocks noChangeArrowheads="1"/>
          </p:cNvSpPr>
          <p:nvPr/>
        </p:nvSpPr>
        <p:spPr bwMode="auto">
          <a:xfrm>
            <a:off x="827088" y="5734050"/>
            <a:ext cx="4095750" cy="396875"/>
          </a:xfrm>
          <a:prstGeom prst="rect">
            <a:avLst/>
          </a:prstGeom>
          <a:noFill/>
          <a:ln w="9525">
            <a:noFill/>
            <a:miter lim="800000"/>
            <a:headEnd/>
            <a:tailEnd/>
          </a:ln>
          <a:effectLst/>
        </p:spPr>
        <p:txBody>
          <a:bodyPr wrap="none">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另外：</a:t>
            </a:r>
            <a:r>
              <a:rPr kumimoji="1" lang="en-US" altLang="zh-CN" sz="2000" b="1">
                <a:solidFill>
                  <a:srgbClr val="0033CC"/>
                </a:solidFill>
                <a:effectLst>
                  <a:outerShdw blurRad="38100" dist="38100" dir="2700000" algn="tl">
                    <a:srgbClr val="C0C0C0"/>
                  </a:outerShdw>
                </a:effectLst>
                <a:latin typeface="Times New Roman" pitchFamily="18" charset="0"/>
              </a:rPr>
              <a:t>12</a:t>
            </a:r>
            <a:r>
              <a:rPr kumimoji="1" lang="zh-CN" altLang="en-US" sz="2000" b="1">
                <a:solidFill>
                  <a:srgbClr val="0033CC"/>
                </a:solidFill>
                <a:effectLst>
                  <a:outerShdw blurRad="38100" dist="38100" dir="2700000" algn="tl">
                    <a:srgbClr val="C0C0C0"/>
                  </a:outerShdw>
                </a:effectLst>
                <a:latin typeface="Times New Roman" pitchFamily="18" charset="0"/>
              </a:rPr>
              <a:t>位的</a:t>
            </a:r>
            <a:r>
              <a:rPr kumimoji="1" lang="en-US" altLang="zh-CN" sz="2000" b="1">
                <a:solidFill>
                  <a:srgbClr val="0033CC"/>
                </a:solidFill>
                <a:effectLst>
                  <a:outerShdw blurRad="38100" dist="38100" dir="2700000" algn="tl">
                    <a:srgbClr val="C0C0C0"/>
                  </a:outerShdw>
                </a:effectLst>
                <a:latin typeface="Times New Roman" pitchFamily="18" charset="0"/>
              </a:rPr>
              <a:t>A/D</a:t>
            </a:r>
            <a:r>
              <a:rPr kumimoji="1" lang="zh-CN" altLang="en-US" sz="2000" b="1">
                <a:solidFill>
                  <a:srgbClr val="0033CC"/>
                </a:solidFill>
                <a:effectLst>
                  <a:outerShdw blurRad="38100" dist="38100" dir="2700000" algn="tl">
                    <a:srgbClr val="C0C0C0"/>
                  </a:outerShdw>
                </a:effectLst>
                <a:latin typeface="Times New Roman" pitchFamily="18" charset="0"/>
              </a:rPr>
              <a:t>转换芯片</a:t>
            </a:r>
            <a:r>
              <a:rPr kumimoji="1" lang="en-US" altLang="zh-CN" sz="2000" b="1">
                <a:solidFill>
                  <a:srgbClr val="0033CC"/>
                </a:solidFill>
                <a:effectLst>
                  <a:outerShdw blurRad="38100" dist="38100" dir="2700000" algn="tl">
                    <a:srgbClr val="C0C0C0"/>
                  </a:outerShdw>
                </a:effectLst>
                <a:latin typeface="Times New Roman" pitchFamily="18" charset="0"/>
              </a:rPr>
              <a:t>AD574A</a:t>
            </a:r>
          </a:p>
        </p:txBody>
      </p:sp>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84"/>
          <p:cNvGraphicFramePr>
            <a:graphicFrameLocks noChangeAspect="1"/>
          </p:cNvGraphicFramePr>
          <p:nvPr/>
        </p:nvGraphicFramePr>
        <p:xfrm>
          <a:off x="395288" y="1773238"/>
          <a:ext cx="8208962" cy="2160587"/>
        </p:xfrm>
        <a:graphic>
          <a:graphicData uri="http://schemas.openxmlformats.org/presentationml/2006/ole">
            <mc:AlternateContent xmlns:mc="http://schemas.openxmlformats.org/markup-compatibility/2006">
              <mc:Choice xmlns:v="urn:schemas-microsoft-com:vml" Requires="v">
                <p:oleObj spid="_x0000_s2064" name="Visio" r:id="rId3" imgW="4507992" imgH="1054303" progId="Visio.Drawing.11">
                  <p:embed/>
                </p:oleObj>
              </mc:Choice>
              <mc:Fallback>
                <p:oleObj name="Visio" r:id="rId3" imgW="4507992" imgH="1054303" progId="Visio.Drawing.11">
                  <p:embed/>
                  <p:pic>
                    <p:nvPicPr>
                      <p:cNvPr id="0" name="Object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773238"/>
                        <a:ext cx="8208962"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77" name="Rectangle 85"/>
          <p:cNvSpPr>
            <a:spLocks noChangeArrowheads="1"/>
          </p:cNvSpPr>
          <p:nvPr/>
        </p:nvSpPr>
        <p:spPr bwMode="auto">
          <a:xfrm>
            <a:off x="2627313" y="4351338"/>
            <a:ext cx="4824412"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图</a:t>
            </a:r>
            <a:r>
              <a:rPr lang="en-US" altLang="zh-CN" sz="2000" b="1">
                <a:effectLst>
                  <a:outerShdw blurRad="38100" dist="38100" dir="2700000" algn="tl">
                    <a:srgbClr val="C0C0C0"/>
                  </a:outerShdw>
                </a:effectLst>
                <a:latin typeface="Times New Roman" pitchFamily="18" charset="0"/>
              </a:rPr>
              <a:t>2.2 </a:t>
            </a:r>
            <a:r>
              <a:rPr lang="zh-CN" altLang="en-US" sz="2000" b="1">
                <a:effectLst>
                  <a:outerShdw blurRad="38100" dist="38100" dir="2700000" algn="tl">
                    <a:srgbClr val="C0C0C0"/>
                  </a:outerShdw>
                </a:effectLst>
                <a:latin typeface="Times New Roman" pitchFamily="18" charset="0"/>
              </a:rPr>
              <a:t>计算机控制系统结构示意图 </a:t>
            </a:r>
          </a:p>
        </p:txBody>
      </p:sp>
      <p:sp>
        <p:nvSpPr>
          <p:cNvPr id="8279" name="Rectangle 87"/>
          <p:cNvSpPr>
            <a:spLocks noChangeArrowheads="1"/>
          </p:cNvSpPr>
          <p:nvPr/>
        </p:nvSpPr>
        <p:spPr bwMode="auto">
          <a:xfrm>
            <a:off x="971550" y="5229225"/>
            <a:ext cx="7412038" cy="457200"/>
          </a:xfrm>
          <a:prstGeom prst="rect">
            <a:avLst/>
          </a:prstGeom>
          <a:noFill/>
          <a:ln w="9525">
            <a:noFill/>
            <a:miter lim="800000"/>
            <a:headEnd/>
            <a:tailEnd/>
          </a:ln>
          <a:effectLst/>
        </p:spPr>
        <p:txBody>
          <a:bodyPr wrap="none">
            <a:spAutoFit/>
          </a:bodyPr>
          <a:lstStyle/>
          <a:p>
            <a:pPr>
              <a:defRPr/>
            </a:pPr>
            <a:r>
              <a:rPr lang="zh-CN" altLang="en-US" sz="2400" b="1">
                <a:solidFill>
                  <a:srgbClr val="BE2C14"/>
                </a:solidFill>
                <a:effectLst>
                  <a:outerShdw blurRad="38100" dist="38100" dir="2700000" algn="tl">
                    <a:srgbClr val="C0C0C0"/>
                  </a:outerShdw>
                </a:effectLst>
              </a:rPr>
              <a:t>均匀采样 </a:t>
            </a:r>
            <a:r>
              <a:rPr lang="en-US" altLang="zh-CN" sz="2400" b="1">
                <a:solidFill>
                  <a:srgbClr val="BE2C14"/>
                </a:solidFill>
                <a:effectLst>
                  <a:outerShdw blurRad="38100" dist="38100" dir="2700000" algn="tl">
                    <a:srgbClr val="C0C0C0"/>
                  </a:outerShdw>
                </a:effectLst>
              </a:rPr>
              <a:t>vs </a:t>
            </a:r>
            <a:r>
              <a:rPr lang="zh-CN" altLang="en-US" sz="2400" b="1">
                <a:solidFill>
                  <a:srgbClr val="BE2C14"/>
                </a:solidFill>
                <a:effectLst>
                  <a:outerShdw blurRad="38100" dist="38100" dir="2700000" algn="tl">
                    <a:srgbClr val="C0C0C0"/>
                  </a:outerShdw>
                </a:effectLst>
              </a:rPr>
              <a:t>非均匀采样     单速率系统 </a:t>
            </a:r>
            <a:r>
              <a:rPr lang="en-US" altLang="zh-CN" sz="2400" b="1">
                <a:solidFill>
                  <a:srgbClr val="BE2C14"/>
                </a:solidFill>
                <a:effectLst>
                  <a:outerShdw blurRad="38100" dist="38100" dir="2700000" algn="tl">
                    <a:srgbClr val="C0C0C0"/>
                  </a:outerShdw>
                </a:effectLst>
              </a:rPr>
              <a:t>vs </a:t>
            </a:r>
            <a:r>
              <a:rPr lang="zh-CN" altLang="en-US" sz="2400" b="1">
                <a:solidFill>
                  <a:srgbClr val="BE2C14"/>
                </a:solidFill>
                <a:effectLst>
                  <a:outerShdw blurRad="38100" dist="38100" dir="2700000" algn="tl">
                    <a:srgbClr val="C0C0C0"/>
                  </a:outerShdw>
                </a:effectLst>
              </a:rPr>
              <a:t>多速率系统</a:t>
            </a:r>
          </a:p>
        </p:txBody>
      </p:sp>
    </p:spTree>
  </p:cSld>
  <p:clrMapOvr>
    <a:masterClrMapping/>
  </p:clrMapOvr>
  <p:transition>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00" name="Rectangle 56"/>
          <p:cNvSpPr>
            <a:spLocks noChangeArrowheads="1"/>
          </p:cNvSpPr>
          <p:nvPr/>
        </p:nvSpPr>
        <p:spPr bwMode="auto">
          <a:xfrm>
            <a:off x="900113" y="1238250"/>
            <a:ext cx="4967287"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3</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A/D</a:t>
            </a:r>
            <a:r>
              <a:rPr lang="zh-CN" altLang="en-US" sz="2400" b="1">
                <a:solidFill>
                  <a:srgbClr val="BE2C14"/>
                </a:solidFill>
                <a:effectLst>
                  <a:outerShdw blurRad="38100" dist="38100" dir="2700000" algn="tl">
                    <a:srgbClr val="C0C0C0"/>
                  </a:outerShdw>
                </a:effectLst>
                <a:latin typeface="Times New Roman" pitchFamily="18" charset="0"/>
              </a:rPr>
              <a:t>转换的数据传输方式</a:t>
            </a:r>
          </a:p>
        </p:txBody>
      </p:sp>
      <p:sp>
        <p:nvSpPr>
          <p:cNvPr id="57401" name="Rectangle 57"/>
          <p:cNvSpPr>
            <a:spLocks noChangeArrowheads="1"/>
          </p:cNvSpPr>
          <p:nvPr/>
        </p:nvSpPr>
        <p:spPr bwMode="auto">
          <a:xfrm>
            <a:off x="1042988" y="1958975"/>
            <a:ext cx="3889375"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solidFill>
                  <a:srgbClr val="0033CC"/>
                </a:solidFill>
                <a:effectLst>
                  <a:outerShdw blurRad="38100" dist="38100" dir="2700000" algn="tl">
                    <a:srgbClr val="C0C0C0"/>
                  </a:outerShdw>
                </a:effectLst>
                <a:latin typeface="Times New Roman" pitchFamily="18" charset="0"/>
              </a:rPr>
              <a:t>（</a:t>
            </a:r>
            <a:r>
              <a:rPr lang="en-US" altLang="zh-CN" sz="2400" b="1">
                <a:solidFill>
                  <a:srgbClr val="0033CC"/>
                </a:solidFill>
                <a:effectLst>
                  <a:outerShdw blurRad="38100" dist="38100" dir="2700000" algn="tl">
                    <a:srgbClr val="C0C0C0"/>
                  </a:outerShdw>
                </a:effectLst>
                <a:latin typeface="Times New Roman" pitchFamily="18" charset="0"/>
              </a:rPr>
              <a:t>1</a:t>
            </a:r>
            <a:r>
              <a:rPr lang="zh-CN" altLang="en-US" sz="2400" b="1">
                <a:solidFill>
                  <a:srgbClr val="0033CC"/>
                </a:solidFill>
                <a:effectLst>
                  <a:outerShdw blurRad="38100" dist="38100" dir="2700000" algn="tl">
                    <a:srgbClr val="C0C0C0"/>
                  </a:outerShdw>
                </a:effectLst>
                <a:latin typeface="Times New Roman" pitchFamily="18" charset="0"/>
              </a:rPr>
              <a:t>）查询方式</a:t>
            </a:r>
          </a:p>
        </p:txBody>
      </p:sp>
      <p:sp>
        <p:nvSpPr>
          <p:cNvPr id="57402" name="Rectangle 58"/>
          <p:cNvSpPr>
            <a:spLocks noChangeArrowheads="1"/>
          </p:cNvSpPr>
          <p:nvPr/>
        </p:nvSpPr>
        <p:spPr bwMode="auto">
          <a:xfrm>
            <a:off x="1258888" y="2492375"/>
            <a:ext cx="7200900" cy="1187450"/>
          </a:xfrm>
          <a:prstGeom prst="rect">
            <a:avLst/>
          </a:prstGeom>
          <a:noFill/>
          <a:ln w="9525" algn="ctr">
            <a:noFill/>
            <a:miter lim="800000"/>
            <a:headEnd/>
            <a:tailEnd/>
          </a:ln>
          <a:effectLst/>
        </p:spPr>
        <p:txBody>
          <a:bodyPr anchor="ctr">
            <a:spAutoFit/>
          </a:bodyP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由</a:t>
            </a:r>
            <a:r>
              <a:rPr lang="en-US" altLang="zh-CN" sz="2000" b="1">
                <a:effectLst>
                  <a:outerShdw blurRad="38100" dist="38100" dir="2700000" algn="tl">
                    <a:srgbClr val="C0C0C0"/>
                  </a:outerShdw>
                </a:effectLst>
                <a:latin typeface="Times New Roman" pitchFamily="18" charset="0"/>
              </a:rPr>
              <a:t>CPU</a:t>
            </a:r>
            <a:r>
              <a:rPr lang="zh-CN" altLang="en-US" sz="2000" b="1">
                <a:effectLst>
                  <a:outerShdw blurRad="38100" dist="38100" dir="2700000" algn="tl">
                    <a:srgbClr val="C0C0C0"/>
                  </a:outerShdw>
                </a:effectLst>
                <a:latin typeface="Times New Roman" pitchFamily="18" charset="0"/>
              </a:rPr>
              <a:t>执行输入指令启动并完成的，每次传送数据之前，要先输入</a:t>
            </a:r>
            <a:r>
              <a:rPr lang="en-US" altLang="zh-CN" sz="2000" b="1">
                <a:effectLst>
                  <a:outerShdw blurRad="38100" dist="38100" dir="2700000" algn="tl">
                    <a:srgbClr val="C0C0C0"/>
                  </a:outerShdw>
                </a:effectLst>
                <a:latin typeface="Times New Roman" pitchFamily="18" charset="0"/>
              </a:rPr>
              <a:t>A/D</a:t>
            </a:r>
            <a:r>
              <a:rPr lang="zh-CN" altLang="en-US" sz="2000" b="1">
                <a:effectLst>
                  <a:outerShdw blurRad="38100" dist="38100" dir="2700000" algn="tl">
                    <a:srgbClr val="C0C0C0"/>
                  </a:outerShdw>
                </a:effectLst>
                <a:latin typeface="Times New Roman" pitchFamily="18" charset="0"/>
              </a:rPr>
              <a:t>转换器的状态，经过查询符合条件后才可以进行数据的输入。</a:t>
            </a:r>
          </a:p>
        </p:txBody>
      </p:sp>
      <p:sp>
        <p:nvSpPr>
          <p:cNvPr id="57404" name="Text Box 60"/>
          <p:cNvSpPr txBox="1">
            <a:spLocks noChangeArrowheads="1"/>
          </p:cNvSpPr>
          <p:nvPr/>
        </p:nvSpPr>
        <p:spPr bwMode="auto">
          <a:xfrm>
            <a:off x="1258888" y="3860800"/>
            <a:ext cx="2684462" cy="457200"/>
          </a:xfrm>
          <a:prstGeom prst="rect">
            <a:avLst/>
          </a:prstGeom>
          <a:noFill/>
          <a:ln w="9525">
            <a:noFill/>
            <a:miter lim="800000"/>
            <a:headEnd/>
            <a:tailEnd/>
          </a:ln>
          <a:effectLst/>
        </p:spPr>
        <p:txBody>
          <a:bodyPr>
            <a:spAutoFit/>
          </a:bodyPr>
          <a:lstStyle/>
          <a:p>
            <a:pPr eaLnBrk="1" hangingPunct="1">
              <a:defRPr/>
            </a:pPr>
            <a:r>
              <a:rPr kumimoji="1" lang="zh-CN" altLang="en-US" sz="2400" b="1">
                <a:solidFill>
                  <a:srgbClr val="0033CC"/>
                </a:solidFill>
                <a:effectLst>
                  <a:outerShdw blurRad="38100" dist="38100" dir="2700000" algn="tl">
                    <a:srgbClr val="C0C0C0"/>
                  </a:outerShdw>
                </a:effectLst>
                <a:latin typeface="Times New Roman" pitchFamily="18" charset="0"/>
              </a:rPr>
              <a:t>特点：</a:t>
            </a:r>
          </a:p>
        </p:txBody>
      </p:sp>
      <p:sp>
        <p:nvSpPr>
          <p:cNvPr id="57405" name="Text Box 61"/>
          <p:cNvSpPr txBox="1">
            <a:spLocks noChangeArrowheads="1"/>
          </p:cNvSpPr>
          <p:nvPr/>
        </p:nvSpPr>
        <p:spPr bwMode="auto">
          <a:xfrm>
            <a:off x="1311275" y="4313238"/>
            <a:ext cx="4700588" cy="1187450"/>
          </a:xfrm>
          <a:prstGeom prst="rect">
            <a:avLst/>
          </a:prstGeom>
          <a:noFill/>
          <a:ln w="9525">
            <a:noFill/>
            <a:miter lim="800000"/>
            <a:headEnd/>
            <a:tailEnd/>
          </a:ln>
          <a:effectLst/>
        </p:spPr>
        <p:txBody>
          <a:bodyPr>
            <a:spAutoFit/>
          </a:bodyPr>
          <a:lstStyle/>
          <a:p>
            <a:pPr eaLnBrk="1" hangingPunct="1">
              <a:lnSpc>
                <a:spcPct val="120000"/>
              </a:lnSpc>
              <a:buFont typeface="Wingdings" pitchFamily="2" charset="2"/>
              <a:buChar char="l"/>
              <a:defRPr/>
            </a:pP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有比较大的灵活性；</a:t>
            </a:r>
          </a:p>
          <a:p>
            <a:pPr eaLnBrk="1" hangingPunct="1">
              <a:lnSpc>
                <a:spcPct val="120000"/>
              </a:lnSpc>
              <a:buFont typeface="Wingdings" pitchFamily="2" charset="2"/>
              <a:buChar char="l"/>
              <a:defRPr/>
            </a:pPr>
            <a:r>
              <a:rPr kumimoji="1" lang="zh-CN" altLang="en-US" sz="2000" b="1">
                <a:effectLst>
                  <a:outerShdw blurRad="38100" dist="38100" dir="2700000" algn="tl">
                    <a:srgbClr val="C0C0C0"/>
                  </a:outerShdw>
                </a:effectLst>
                <a:latin typeface="Times New Roman" pitchFamily="18" charset="0"/>
              </a:rPr>
              <a:t> 会造成</a:t>
            </a:r>
            <a:r>
              <a:rPr kumimoji="1" lang="en-US" altLang="zh-CN" sz="2000" b="1">
                <a:effectLst>
                  <a:outerShdw blurRad="38100" dist="38100" dir="2700000" algn="tl">
                    <a:srgbClr val="C0C0C0"/>
                  </a:outerShdw>
                </a:effectLst>
                <a:latin typeface="Times New Roman" pitchFamily="18" charset="0"/>
              </a:rPr>
              <a:t>CPU</a:t>
            </a:r>
            <a:r>
              <a:rPr kumimoji="1" lang="zh-CN" altLang="en-US" sz="2000" b="1">
                <a:effectLst>
                  <a:outerShdw blurRad="38100" dist="38100" dir="2700000" algn="tl">
                    <a:srgbClr val="C0C0C0"/>
                  </a:outerShdw>
                </a:effectLst>
                <a:latin typeface="Times New Roman" pitchFamily="18" charset="0"/>
              </a:rPr>
              <a:t>效率的大大降低；</a:t>
            </a:r>
          </a:p>
          <a:p>
            <a:pPr eaLnBrk="1" hangingPunct="1">
              <a:lnSpc>
                <a:spcPct val="120000"/>
              </a:lnSpc>
              <a:buFont typeface="Wingdings" pitchFamily="2" charset="2"/>
              <a:buChar char="l"/>
              <a:defRPr/>
            </a:pPr>
            <a:r>
              <a:rPr kumimoji="1" lang="zh-CN" altLang="en-US" sz="2000" b="1">
                <a:effectLst>
                  <a:outerShdw blurRad="38100" dist="38100" dir="2700000" algn="tl">
                    <a:srgbClr val="C0C0C0"/>
                  </a:outerShdw>
                </a:effectLst>
                <a:latin typeface="Times New Roman" pitchFamily="18" charset="0"/>
              </a:rPr>
              <a:t> </a:t>
            </a:r>
            <a:r>
              <a:rPr kumimoji="1" lang="en-US" altLang="zh-CN" sz="2000" b="1">
                <a:effectLst>
                  <a:outerShdw blurRad="38100" dist="38100" dir="2700000" algn="tl">
                    <a:srgbClr val="C0C0C0"/>
                  </a:outerShdw>
                </a:effectLst>
                <a:latin typeface="Times New Roman" pitchFamily="18" charset="0"/>
              </a:rPr>
              <a:t>CPU</a:t>
            </a:r>
            <a:r>
              <a:rPr kumimoji="1" lang="zh-CN" altLang="en-US" sz="2000" b="1">
                <a:effectLst>
                  <a:outerShdw blurRad="38100" dist="38100" dir="2700000" algn="tl">
                    <a:srgbClr val="C0C0C0"/>
                  </a:outerShdw>
                </a:effectLst>
                <a:latin typeface="Times New Roman" pitchFamily="18" charset="0"/>
              </a:rPr>
              <a:t>任务少时采用。</a:t>
            </a:r>
          </a:p>
        </p:txBody>
      </p:sp>
    </p:spTree>
  </p:cSld>
  <p:clrMapOvr>
    <a:masterClrMapping/>
  </p:clrMapOvr>
  <p:transition>
    <p:push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00" name="Rectangle 32"/>
          <p:cNvSpPr>
            <a:spLocks noChangeArrowheads="1"/>
          </p:cNvSpPr>
          <p:nvPr/>
        </p:nvSpPr>
        <p:spPr bwMode="auto">
          <a:xfrm>
            <a:off x="827088" y="1412875"/>
            <a:ext cx="4608512"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solidFill>
                  <a:srgbClr val="0033CC"/>
                </a:solidFill>
                <a:effectLst>
                  <a:outerShdw blurRad="38100" dist="38100" dir="2700000" algn="tl">
                    <a:srgbClr val="C0C0C0"/>
                  </a:outerShdw>
                </a:effectLst>
                <a:latin typeface="Times New Roman" pitchFamily="18" charset="0"/>
              </a:rPr>
              <a:t>（</a:t>
            </a:r>
            <a:r>
              <a:rPr lang="en-US" altLang="zh-CN" sz="2400" b="1">
                <a:solidFill>
                  <a:srgbClr val="0033CC"/>
                </a:solidFill>
                <a:effectLst>
                  <a:outerShdw blurRad="38100" dist="38100" dir="2700000" algn="tl">
                    <a:srgbClr val="C0C0C0"/>
                  </a:outerShdw>
                </a:effectLst>
                <a:latin typeface="Times New Roman" pitchFamily="18" charset="0"/>
              </a:rPr>
              <a:t>2</a:t>
            </a:r>
            <a:r>
              <a:rPr lang="zh-CN" altLang="en-US" sz="2400" b="1">
                <a:solidFill>
                  <a:srgbClr val="0033CC"/>
                </a:solidFill>
                <a:effectLst>
                  <a:outerShdw blurRad="38100" dist="38100" dir="2700000" algn="tl">
                    <a:srgbClr val="C0C0C0"/>
                  </a:outerShdw>
                </a:effectLst>
                <a:latin typeface="Times New Roman" pitchFamily="18" charset="0"/>
              </a:rPr>
              <a:t>）中断方式</a:t>
            </a:r>
          </a:p>
        </p:txBody>
      </p:sp>
      <p:sp>
        <p:nvSpPr>
          <p:cNvPr id="58401" name="Rectangle 33"/>
          <p:cNvSpPr>
            <a:spLocks noChangeArrowheads="1"/>
          </p:cNvSpPr>
          <p:nvPr/>
        </p:nvSpPr>
        <p:spPr bwMode="auto">
          <a:xfrm>
            <a:off x="1042988" y="2128838"/>
            <a:ext cx="7200900" cy="822325"/>
          </a:xfrm>
          <a:prstGeom prst="rect">
            <a:avLst/>
          </a:prstGeom>
          <a:noFill/>
          <a:ln w="9525" algn="ctr">
            <a:noFill/>
            <a:miter lim="800000"/>
            <a:headEnd/>
            <a:tailEnd/>
          </a:ln>
          <a:effectLst/>
        </p:spPr>
        <p:txBody>
          <a:bodyPr anchor="ctr">
            <a:spAutoFit/>
          </a:bodyP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转换完成信号经过中断管理电路发出中断请求，</a:t>
            </a:r>
            <a:r>
              <a:rPr lang="en-US" altLang="zh-CN" sz="2000" b="1">
                <a:effectLst>
                  <a:outerShdw blurRad="38100" dist="38100" dir="2700000" algn="tl">
                    <a:srgbClr val="C0C0C0"/>
                  </a:outerShdw>
                </a:effectLst>
                <a:latin typeface="Times New Roman" pitchFamily="18" charset="0"/>
              </a:rPr>
              <a:t>CPU</a:t>
            </a:r>
            <a:r>
              <a:rPr lang="zh-CN" altLang="en-US" sz="2000" b="1">
                <a:effectLst>
                  <a:outerShdw blurRad="38100" dist="38100" dir="2700000" algn="tl">
                    <a:srgbClr val="C0C0C0"/>
                  </a:outerShdw>
                </a:effectLst>
                <a:latin typeface="Times New Roman" pitchFamily="18" charset="0"/>
              </a:rPr>
              <a:t>在中断服务子程序中读入转换结果。</a:t>
            </a:r>
          </a:p>
        </p:txBody>
      </p:sp>
      <p:sp>
        <p:nvSpPr>
          <p:cNvPr id="58402" name="Text Box 34"/>
          <p:cNvSpPr txBox="1">
            <a:spLocks noChangeArrowheads="1"/>
          </p:cNvSpPr>
          <p:nvPr/>
        </p:nvSpPr>
        <p:spPr bwMode="auto">
          <a:xfrm>
            <a:off x="1042988" y="3314700"/>
            <a:ext cx="2684462" cy="457200"/>
          </a:xfrm>
          <a:prstGeom prst="rect">
            <a:avLst/>
          </a:prstGeom>
          <a:noFill/>
          <a:ln w="9525">
            <a:noFill/>
            <a:miter lim="800000"/>
            <a:headEnd/>
            <a:tailEnd/>
          </a:ln>
          <a:effectLst/>
        </p:spPr>
        <p:txBody>
          <a:bodyPr>
            <a:spAutoFit/>
          </a:bodyPr>
          <a:lstStyle/>
          <a:p>
            <a:pPr eaLnBrk="1" hangingPunct="1">
              <a:defRPr/>
            </a:pPr>
            <a:r>
              <a:rPr kumimoji="1" lang="zh-CN" altLang="en-US" sz="2400" b="1">
                <a:solidFill>
                  <a:srgbClr val="0033CC"/>
                </a:solidFill>
                <a:effectLst>
                  <a:outerShdw blurRad="38100" dist="38100" dir="2700000" algn="tl">
                    <a:srgbClr val="C0C0C0"/>
                  </a:outerShdw>
                </a:effectLst>
                <a:latin typeface="Times New Roman" pitchFamily="18" charset="0"/>
              </a:rPr>
              <a:t>特点：</a:t>
            </a:r>
          </a:p>
        </p:txBody>
      </p:sp>
      <p:sp>
        <p:nvSpPr>
          <p:cNvPr id="58403" name="Text Box 35"/>
          <p:cNvSpPr txBox="1">
            <a:spLocks noChangeArrowheads="1"/>
          </p:cNvSpPr>
          <p:nvPr/>
        </p:nvSpPr>
        <p:spPr bwMode="auto">
          <a:xfrm>
            <a:off x="1095375" y="3767138"/>
            <a:ext cx="6069013" cy="822325"/>
          </a:xfrm>
          <a:prstGeom prst="rect">
            <a:avLst/>
          </a:prstGeom>
          <a:noFill/>
          <a:ln w="9525">
            <a:noFill/>
            <a:miter lim="800000"/>
            <a:headEnd/>
            <a:tailEnd/>
          </a:ln>
          <a:effectLst/>
        </p:spPr>
        <p:txBody>
          <a:bodyPr>
            <a:spAutoFit/>
          </a:bodyPr>
          <a:lstStyle/>
          <a:p>
            <a:pPr eaLnBrk="1" hangingPunct="1">
              <a:lnSpc>
                <a:spcPct val="120000"/>
              </a:lnSpc>
              <a:buFont typeface="Wingdings" pitchFamily="2" charset="2"/>
              <a:buChar char="l"/>
              <a:defRPr/>
            </a:pP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省掉重复繁琐的查询，及时响应外设的要求；</a:t>
            </a:r>
          </a:p>
          <a:p>
            <a:pPr eaLnBrk="1" hangingPunct="1">
              <a:lnSpc>
                <a:spcPct val="120000"/>
              </a:lnSpc>
              <a:buFont typeface="Wingdings" pitchFamily="2" charset="2"/>
              <a:buChar char="l"/>
              <a:defRPr/>
            </a:pPr>
            <a:r>
              <a:rPr kumimoji="1" lang="zh-CN" altLang="en-US" sz="2000" b="1">
                <a:effectLst>
                  <a:outerShdw blurRad="38100" dist="38100" dir="2700000" algn="tl">
                    <a:srgbClr val="C0C0C0"/>
                  </a:outerShdw>
                </a:effectLst>
                <a:latin typeface="Times New Roman" pitchFamily="18" charset="0"/>
              </a:rPr>
              <a:t> 对应的接口电路和程序要较复杂。</a:t>
            </a:r>
          </a:p>
        </p:txBody>
      </p:sp>
    </p:spTree>
  </p:cSld>
  <p:clrMapOvr>
    <a:masterClrMapping/>
  </p:clrMapOvr>
  <p:transition>
    <p:push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62" name="Rectangle 70"/>
          <p:cNvSpPr>
            <a:spLocks noChangeArrowheads="1"/>
          </p:cNvSpPr>
          <p:nvPr/>
        </p:nvSpPr>
        <p:spPr bwMode="auto">
          <a:xfrm>
            <a:off x="827088" y="1412875"/>
            <a:ext cx="4608512"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solidFill>
                  <a:srgbClr val="0033CC"/>
                </a:solidFill>
                <a:effectLst>
                  <a:outerShdw blurRad="38100" dist="38100" dir="2700000" algn="tl">
                    <a:srgbClr val="C0C0C0"/>
                  </a:outerShdw>
                </a:effectLst>
                <a:latin typeface="Times New Roman" pitchFamily="18" charset="0"/>
              </a:rPr>
              <a:t>（</a:t>
            </a:r>
            <a:r>
              <a:rPr lang="en-US" altLang="zh-CN" sz="2400" b="1">
                <a:solidFill>
                  <a:srgbClr val="0033CC"/>
                </a:solidFill>
                <a:effectLst>
                  <a:outerShdw blurRad="38100" dist="38100" dir="2700000" algn="tl">
                    <a:srgbClr val="C0C0C0"/>
                  </a:outerShdw>
                </a:effectLst>
                <a:latin typeface="Times New Roman" pitchFamily="18" charset="0"/>
              </a:rPr>
              <a:t>3</a:t>
            </a:r>
            <a:r>
              <a:rPr lang="zh-CN" altLang="en-US" sz="2400" b="1">
                <a:solidFill>
                  <a:srgbClr val="0033CC"/>
                </a:solidFill>
                <a:effectLst>
                  <a:outerShdw blurRad="38100" dist="38100" dir="2700000" algn="tl">
                    <a:srgbClr val="C0C0C0"/>
                  </a:outerShdw>
                </a:effectLst>
                <a:latin typeface="Times New Roman" pitchFamily="18" charset="0"/>
              </a:rPr>
              <a:t>）</a:t>
            </a:r>
            <a:r>
              <a:rPr lang="en-US" altLang="zh-CN" sz="2400" b="1">
                <a:solidFill>
                  <a:srgbClr val="0033CC"/>
                </a:solidFill>
                <a:effectLst>
                  <a:outerShdw blurRad="38100" dist="38100" dir="2700000" algn="tl">
                    <a:srgbClr val="C0C0C0"/>
                  </a:outerShdw>
                </a:effectLst>
                <a:latin typeface="Times New Roman" pitchFamily="18" charset="0"/>
              </a:rPr>
              <a:t>DMA</a:t>
            </a:r>
            <a:r>
              <a:rPr lang="zh-CN" altLang="en-US" sz="2400" b="1">
                <a:solidFill>
                  <a:srgbClr val="0033CC"/>
                </a:solidFill>
                <a:effectLst>
                  <a:outerShdw blurRad="38100" dist="38100" dir="2700000" algn="tl">
                    <a:srgbClr val="C0C0C0"/>
                  </a:outerShdw>
                </a:effectLst>
                <a:latin typeface="Times New Roman" pitchFamily="18" charset="0"/>
              </a:rPr>
              <a:t>方式</a:t>
            </a:r>
          </a:p>
        </p:txBody>
      </p:sp>
      <p:sp>
        <p:nvSpPr>
          <p:cNvPr id="59463" name="Rectangle 71"/>
          <p:cNvSpPr>
            <a:spLocks noChangeArrowheads="1"/>
          </p:cNvSpPr>
          <p:nvPr/>
        </p:nvSpPr>
        <p:spPr bwMode="auto">
          <a:xfrm>
            <a:off x="1042988" y="2133600"/>
            <a:ext cx="7200900" cy="1187450"/>
          </a:xfrm>
          <a:prstGeom prst="rect">
            <a:avLst/>
          </a:prstGeom>
          <a:noFill/>
          <a:ln w="9525" algn="ctr">
            <a:noFill/>
            <a:miter lim="800000"/>
            <a:headEnd/>
            <a:tailEnd/>
          </a:ln>
          <a:effectLst/>
        </p:spPr>
        <p:txBody>
          <a:bodyPr anchor="ctr">
            <a:spAutoFit/>
          </a:bodyP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传送转换结果非常及时迅速。需要检查计算机保留的</a:t>
            </a:r>
            <a:r>
              <a:rPr lang="en-US" altLang="zh-CN" sz="2000" b="1">
                <a:effectLst>
                  <a:outerShdw blurRad="38100" dist="38100" dir="2700000" algn="tl">
                    <a:srgbClr val="C0C0C0"/>
                  </a:outerShdw>
                </a:effectLst>
                <a:latin typeface="Times New Roman" pitchFamily="18" charset="0"/>
              </a:rPr>
              <a:t>DMA</a:t>
            </a:r>
            <a:r>
              <a:rPr lang="zh-CN" altLang="en-US" sz="2000" b="1">
                <a:effectLst>
                  <a:outerShdw blurRad="38100" dist="38100" dir="2700000" algn="tl">
                    <a:srgbClr val="C0C0C0"/>
                  </a:outerShdw>
                </a:effectLst>
                <a:latin typeface="Times New Roman" pitchFamily="18" charset="0"/>
              </a:rPr>
              <a:t>通道，连接有关</a:t>
            </a:r>
            <a:r>
              <a:rPr lang="en-US" altLang="zh-CN" sz="2000" b="1">
                <a:effectLst>
                  <a:outerShdw blurRad="38100" dist="38100" dir="2700000" algn="tl">
                    <a:srgbClr val="C0C0C0"/>
                  </a:outerShdw>
                </a:effectLst>
                <a:latin typeface="Times New Roman" pitchFamily="18" charset="0"/>
              </a:rPr>
              <a:t>DMA</a:t>
            </a:r>
            <a:r>
              <a:rPr lang="zh-CN" altLang="en-US" sz="2000" b="1">
                <a:effectLst>
                  <a:outerShdw blurRad="38100" dist="38100" dir="2700000" algn="tl">
                    <a:srgbClr val="C0C0C0"/>
                  </a:outerShdw>
                </a:effectLst>
                <a:latin typeface="Times New Roman" pitchFamily="18" charset="0"/>
              </a:rPr>
              <a:t>请求及应答信号，而且还要修改</a:t>
            </a:r>
            <a:r>
              <a:rPr lang="en-US" altLang="zh-CN" sz="2000" b="1">
                <a:effectLst>
                  <a:outerShdw blurRad="38100" dist="38100" dir="2700000" algn="tl">
                    <a:srgbClr val="C0C0C0"/>
                  </a:outerShdw>
                </a:effectLst>
                <a:latin typeface="Times New Roman" pitchFamily="18" charset="0"/>
              </a:rPr>
              <a:t>DMA</a:t>
            </a:r>
            <a:r>
              <a:rPr lang="zh-CN" altLang="en-US" sz="2000" b="1">
                <a:effectLst>
                  <a:outerShdw blurRad="38100" dist="38100" dir="2700000" algn="tl">
                    <a:srgbClr val="C0C0C0"/>
                  </a:outerShdw>
                </a:effectLst>
                <a:latin typeface="Times New Roman" pitchFamily="18" charset="0"/>
              </a:rPr>
              <a:t>控制电路的初始化编程。</a:t>
            </a:r>
          </a:p>
        </p:txBody>
      </p:sp>
      <p:sp>
        <p:nvSpPr>
          <p:cNvPr id="59464" name="Text Box 72"/>
          <p:cNvSpPr txBox="1">
            <a:spLocks noChangeArrowheads="1"/>
          </p:cNvSpPr>
          <p:nvPr/>
        </p:nvSpPr>
        <p:spPr bwMode="auto">
          <a:xfrm>
            <a:off x="1042988" y="3573463"/>
            <a:ext cx="2684462" cy="457200"/>
          </a:xfrm>
          <a:prstGeom prst="rect">
            <a:avLst/>
          </a:prstGeom>
          <a:noFill/>
          <a:ln w="9525">
            <a:noFill/>
            <a:miter lim="800000"/>
            <a:headEnd/>
            <a:tailEnd/>
          </a:ln>
          <a:effectLst/>
        </p:spPr>
        <p:txBody>
          <a:bodyPr>
            <a:spAutoFit/>
          </a:bodyPr>
          <a:lstStyle/>
          <a:p>
            <a:pPr eaLnBrk="1" hangingPunct="1">
              <a:defRPr/>
            </a:pPr>
            <a:r>
              <a:rPr kumimoji="1" lang="zh-CN" altLang="en-US" sz="2400" b="1">
                <a:solidFill>
                  <a:srgbClr val="0033CC"/>
                </a:solidFill>
                <a:effectLst>
                  <a:outerShdw blurRad="38100" dist="38100" dir="2700000" algn="tl">
                    <a:srgbClr val="C0C0C0"/>
                  </a:outerShdw>
                </a:effectLst>
                <a:latin typeface="Times New Roman" pitchFamily="18" charset="0"/>
              </a:rPr>
              <a:t>特点：</a:t>
            </a:r>
          </a:p>
        </p:txBody>
      </p:sp>
      <p:sp>
        <p:nvSpPr>
          <p:cNvPr id="59465" name="Text Box 73"/>
          <p:cNvSpPr txBox="1">
            <a:spLocks noChangeArrowheads="1"/>
          </p:cNvSpPr>
          <p:nvPr/>
        </p:nvSpPr>
        <p:spPr bwMode="auto">
          <a:xfrm>
            <a:off x="1095375" y="4025900"/>
            <a:ext cx="4556125" cy="822325"/>
          </a:xfrm>
          <a:prstGeom prst="rect">
            <a:avLst/>
          </a:prstGeom>
          <a:noFill/>
          <a:ln w="9525">
            <a:noFill/>
            <a:miter lim="800000"/>
            <a:headEnd/>
            <a:tailEnd/>
          </a:ln>
          <a:effectLst/>
        </p:spPr>
        <p:txBody>
          <a:bodyPr>
            <a:spAutoFit/>
          </a:bodyPr>
          <a:lstStyle/>
          <a:p>
            <a:pPr eaLnBrk="1" hangingPunct="1">
              <a:lnSpc>
                <a:spcPct val="120000"/>
              </a:lnSpc>
              <a:buFontTx/>
              <a:buChar char="•"/>
              <a:defRPr/>
            </a:pP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传送数据最快；</a:t>
            </a:r>
          </a:p>
          <a:p>
            <a:pPr eaLnBrk="1" hangingPunct="1">
              <a:lnSpc>
                <a:spcPct val="120000"/>
              </a:lnSpc>
              <a:buFontTx/>
              <a:buChar char="•"/>
              <a:defRPr/>
            </a:pPr>
            <a:r>
              <a:rPr kumimoji="1" lang="zh-CN" altLang="en-US" sz="2000" b="1">
                <a:effectLst>
                  <a:outerShdw blurRad="38100" dist="38100" dir="2700000" algn="tl">
                    <a:srgbClr val="C0C0C0"/>
                  </a:outerShdw>
                </a:effectLst>
                <a:latin typeface="Times New Roman" pitchFamily="18" charset="0"/>
              </a:rPr>
              <a:t> 对应的接口电路和程序要更复杂。</a:t>
            </a:r>
          </a:p>
        </p:txBody>
      </p:sp>
    </p:spTree>
  </p:cSld>
  <p:clrMapOvr>
    <a:masterClrMapping/>
  </p:clrMapOvr>
  <p:transition>
    <p:push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52"/>
          <p:cNvPicPr>
            <a:picLocks noChangeAspect="1" noChangeArrowheads="1"/>
          </p:cNvPicPr>
          <p:nvPr/>
        </p:nvPicPr>
        <p:blipFill>
          <a:blip r:embed="rId2" cstate="print"/>
          <a:srcRect/>
          <a:stretch>
            <a:fillRect/>
          </a:stretch>
        </p:blipFill>
        <p:spPr bwMode="auto">
          <a:xfrm>
            <a:off x="1258888" y="2636838"/>
            <a:ext cx="6192837" cy="3082925"/>
          </a:xfrm>
          <a:prstGeom prst="rect">
            <a:avLst/>
          </a:prstGeom>
          <a:noFill/>
          <a:ln w="9525">
            <a:noFill/>
            <a:miter lim="800000"/>
            <a:headEnd/>
            <a:tailEnd/>
          </a:ln>
        </p:spPr>
      </p:pic>
      <p:sp>
        <p:nvSpPr>
          <p:cNvPr id="60461" name="Rectangle 45"/>
          <p:cNvSpPr>
            <a:spLocks noChangeArrowheads="1"/>
          </p:cNvSpPr>
          <p:nvPr/>
        </p:nvSpPr>
        <p:spPr bwMode="auto">
          <a:xfrm>
            <a:off x="539750" y="1238250"/>
            <a:ext cx="4679950"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4</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A/D</a:t>
            </a:r>
            <a:r>
              <a:rPr lang="zh-CN" altLang="en-US" sz="2400" b="1">
                <a:solidFill>
                  <a:srgbClr val="BE2C14"/>
                </a:solidFill>
                <a:effectLst>
                  <a:outerShdw blurRad="38100" dist="38100" dir="2700000" algn="tl">
                    <a:srgbClr val="C0C0C0"/>
                  </a:outerShdw>
                </a:effectLst>
                <a:latin typeface="Times New Roman" pitchFamily="18" charset="0"/>
              </a:rPr>
              <a:t>转换的输入信号形式</a:t>
            </a:r>
          </a:p>
        </p:txBody>
      </p:sp>
      <p:sp>
        <p:nvSpPr>
          <p:cNvPr id="60462" name="Text Box 46"/>
          <p:cNvSpPr txBox="1">
            <a:spLocks noChangeArrowheads="1"/>
          </p:cNvSpPr>
          <p:nvPr/>
        </p:nvSpPr>
        <p:spPr bwMode="auto">
          <a:xfrm>
            <a:off x="539750" y="1643063"/>
            <a:ext cx="8064500" cy="822325"/>
          </a:xfrm>
          <a:prstGeom prst="rect">
            <a:avLst/>
          </a:prstGeom>
          <a:noFill/>
          <a:ln w="9525" algn="ctr">
            <a:noFill/>
            <a:miter lim="800000"/>
            <a:headEnd/>
            <a:tailEnd/>
          </a:ln>
          <a:effectLst/>
        </p:spPr>
        <p:txBody>
          <a:bodyPr>
            <a:spAutoFit/>
          </a:bodyPr>
          <a:lstStyle/>
          <a:p>
            <a:pPr eaLnBrk="1" hangingPunct="1">
              <a:lnSpc>
                <a:spcPct val="120000"/>
              </a:lnSpc>
              <a:spcBef>
                <a:spcPct val="50000"/>
              </a:spcBef>
              <a:defRPr/>
            </a:pPr>
            <a:r>
              <a:rPr lang="en-US" altLang="zh-CN" sz="2000" b="1">
                <a:effectLst>
                  <a:outerShdw blurRad="38100" dist="38100" dir="2700000" algn="tl">
                    <a:srgbClr val="C0C0C0"/>
                  </a:outerShdw>
                </a:effectLst>
                <a:latin typeface="Times New Roman" pitchFamily="18" charset="0"/>
              </a:rPr>
              <a:t>    A/D</a:t>
            </a:r>
            <a:r>
              <a:rPr lang="zh-CN" altLang="en-US" sz="2000" b="1">
                <a:effectLst>
                  <a:outerShdw blurRad="38100" dist="38100" dir="2700000" algn="tl">
                    <a:srgbClr val="C0C0C0"/>
                  </a:outerShdw>
                </a:effectLst>
                <a:latin typeface="Times New Roman" pitchFamily="18" charset="0"/>
              </a:rPr>
              <a:t>输入信号可以有单极性和双极性两种形式。通过对参考电压的不同连接，可以构成不同的模拟量输入电路。 </a:t>
            </a:r>
          </a:p>
        </p:txBody>
      </p:sp>
      <p:sp>
        <p:nvSpPr>
          <p:cNvPr id="96261" name="Line 48"/>
          <p:cNvSpPr>
            <a:spLocks noChangeShapeType="1"/>
          </p:cNvSpPr>
          <p:nvPr/>
        </p:nvSpPr>
        <p:spPr bwMode="auto">
          <a:xfrm>
            <a:off x="2627313" y="5734050"/>
            <a:ext cx="1152525" cy="0"/>
          </a:xfrm>
          <a:prstGeom prst="line">
            <a:avLst/>
          </a:prstGeom>
          <a:noFill/>
          <a:ln w="9525">
            <a:solidFill>
              <a:srgbClr val="FF0000"/>
            </a:solidFill>
            <a:round/>
            <a:headEnd/>
            <a:tailEnd/>
          </a:ln>
        </p:spPr>
        <p:txBody>
          <a:bodyPr/>
          <a:lstStyle/>
          <a:p>
            <a:endParaRPr lang="zh-CN" altLang="en-US"/>
          </a:p>
        </p:txBody>
      </p:sp>
      <p:sp>
        <p:nvSpPr>
          <p:cNvPr id="60465" name="Text Box 49"/>
          <p:cNvSpPr txBox="1">
            <a:spLocks noChangeArrowheads="1"/>
          </p:cNvSpPr>
          <p:nvPr/>
        </p:nvSpPr>
        <p:spPr bwMode="auto">
          <a:xfrm>
            <a:off x="2124075" y="5734050"/>
            <a:ext cx="5688013" cy="366713"/>
          </a:xfrm>
          <a:prstGeom prst="rect">
            <a:avLst/>
          </a:prstGeom>
          <a:noFill/>
          <a:ln w="9525">
            <a:noFill/>
            <a:miter lim="800000"/>
            <a:headEnd/>
            <a:tailEnd/>
          </a:ln>
          <a:effectLst/>
        </p:spPr>
        <p:txBody>
          <a:bodyPr>
            <a:spAutoFit/>
          </a:bodyPr>
          <a:lstStyle/>
          <a:p>
            <a:pPr eaLnBrk="1" hangingPunct="1">
              <a:defRPr/>
            </a:pPr>
            <a:r>
              <a:rPr kumimoji="1" lang="zh-CN" altLang="en-US" b="1">
                <a:solidFill>
                  <a:schemeClr val="accent2"/>
                </a:solidFill>
                <a:effectLst>
                  <a:outerShdw blurRad="38100" dist="38100" dir="2700000" algn="tl">
                    <a:srgbClr val="C0C0C0"/>
                  </a:outerShdw>
                </a:effectLst>
                <a:latin typeface="Times New Roman" pitchFamily="18" charset="0"/>
              </a:rPr>
              <a:t>决定输入信号的形式：</a:t>
            </a:r>
            <a:r>
              <a:rPr lang="zh-CN" altLang="en-US" b="1">
                <a:solidFill>
                  <a:schemeClr val="accent2"/>
                </a:solidFill>
                <a:effectLst>
                  <a:outerShdw blurRad="38100" dist="38100" dir="2700000" algn="tl">
                    <a:srgbClr val="C0C0C0"/>
                  </a:outerShdw>
                </a:effectLst>
                <a:latin typeface="Times New Roman" pitchFamily="18" charset="0"/>
              </a:rPr>
              <a:t>单极性和双极性</a:t>
            </a:r>
          </a:p>
        </p:txBody>
      </p:sp>
      <p:sp>
        <p:nvSpPr>
          <p:cNvPr id="96263" name="Line 50"/>
          <p:cNvSpPr>
            <a:spLocks noChangeShapeType="1"/>
          </p:cNvSpPr>
          <p:nvPr/>
        </p:nvSpPr>
        <p:spPr bwMode="auto">
          <a:xfrm flipV="1">
            <a:off x="3924300" y="4941888"/>
            <a:ext cx="1223963" cy="863600"/>
          </a:xfrm>
          <a:prstGeom prst="line">
            <a:avLst/>
          </a:prstGeom>
          <a:noFill/>
          <a:ln w="9525">
            <a:solidFill>
              <a:srgbClr val="FF0000"/>
            </a:solidFill>
            <a:round/>
            <a:headEnd/>
            <a:tailEnd type="triangle" w="med" len="med"/>
          </a:ln>
        </p:spPr>
        <p:txBody>
          <a:bodyPr/>
          <a:lstStyle/>
          <a:p>
            <a:endParaRPr lang="zh-CN" altLang="en-US"/>
          </a:p>
        </p:txBody>
      </p:sp>
      <p:sp>
        <p:nvSpPr>
          <p:cNvPr id="96264" name="Line 51"/>
          <p:cNvSpPr>
            <a:spLocks noChangeShapeType="1"/>
          </p:cNvSpPr>
          <p:nvPr/>
        </p:nvSpPr>
        <p:spPr bwMode="auto">
          <a:xfrm flipV="1">
            <a:off x="3924300" y="5157788"/>
            <a:ext cx="3095625" cy="647700"/>
          </a:xfrm>
          <a:prstGeom prst="line">
            <a:avLst/>
          </a:prstGeom>
          <a:noFill/>
          <a:ln w="9525">
            <a:solidFill>
              <a:srgbClr val="FF0000"/>
            </a:solidFill>
            <a:round/>
            <a:headEnd/>
            <a:tailEnd type="triangle" w="med" len="med"/>
          </a:ln>
        </p:spPr>
        <p:txBody>
          <a:bodyPr/>
          <a:lstStyle/>
          <a:p>
            <a:endParaRPr lang="zh-CN" altLang="en-US"/>
          </a:p>
        </p:txBody>
      </p:sp>
    </p:spTree>
  </p:cSld>
  <p:clrMapOvr>
    <a:masterClrMapping/>
  </p:clrMapOvr>
  <p:transition>
    <p:circl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2" name="Rectangle 22"/>
          <p:cNvSpPr>
            <a:spLocks noChangeArrowheads="1"/>
          </p:cNvSpPr>
          <p:nvPr/>
        </p:nvSpPr>
        <p:spPr bwMode="auto">
          <a:xfrm>
            <a:off x="684213" y="1196975"/>
            <a:ext cx="4032250" cy="530225"/>
          </a:xfrm>
          <a:prstGeom prst="rect">
            <a:avLst/>
          </a:prstGeom>
          <a:noFill/>
          <a:ln w="9525" algn="ctr">
            <a:noFill/>
            <a:miter lim="800000"/>
            <a:headEnd/>
            <a:tailEnd/>
          </a:ln>
          <a:effectLst/>
        </p:spPr>
        <p:txBody>
          <a:bodyPr anchor="ctr">
            <a:spAutoFit/>
          </a:bodyPr>
          <a:lstStyle/>
          <a:p>
            <a:pPr eaLnBrk="1" hangingPunct="1">
              <a:lnSpc>
                <a:spcPct val="120000"/>
              </a:lnSpc>
              <a:defRPr/>
            </a:pPr>
            <a:r>
              <a:rPr lang="en-US" altLang="zh-CN" sz="2400" b="1">
                <a:solidFill>
                  <a:srgbClr val="BE2C14"/>
                </a:solidFill>
                <a:effectLst>
                  <a:outerShdw blurRad="38100" dist="38100" dir="2700000" algn="tl">
                    <a:srgbClr val="C0C0C0"/>
                  </a:outerShdw>
                </a:effectLst>
                <a:latin typeface="Times New Roman" pitchFamily="18" charset="0"/>
              </a:rPr>
              <a:t>5</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A/D</a:t>
            </a:r>
            <a:r>
              <a:rPr lang="zh-CN" altLang="en-US" sz="2400" b="1">
                <a:solidFill>
                  <a:srgbClr val="BE2C14"/>
                </a:solidFill>
                <a:effectLst>
                  <a:outerShdw blurRad="38100" dist="38100" dir="2700000" algn="tl">
                    <a:srgbClr val="C0C0C0"/>
                  </a:outerShdw>
                </a:effectLst>
                <a:latin typeface="Times New Roman" pitchFamily="18" charset="0"/>
              </a:rPr>
              <a:t>转换芯片的选择</a:t>
            </a:r>
          </a:p>
        </p:txBody>
      </p:sp>
      <p:sp>
        <p:nvSpPr>
          <p:cNvPr id="61463" name="Text Box 23"/>
          <p:cNvSpPr txBox="1">
            <a:spLocks noChangeArrowheads="1"/>
          </p:cNvSpPr>
          <p:nvPr/>
        </p:nvSpPr>
        <p:spPr bwMode="auto">
          <a:xfrm>
            <a:off x="1258888" y="1881188"/>
            <a:ext cx="5038725" cy="2378075"/>
          </a:xfrm>
          <a:prstGeom prst="rect">
            <a:avLst/>
          </a:prstGeom>
          <a:noFill/>
          <a:ln w="9525" algn="ctr">
            <a:noFill/>
            <a:miter lim="800000"/>
            <a:headEnd/>
            <a:tailEnd/>
          </a:ln>
          <a:effectLst/>
        </p:spPr>
        <p:txBody>
          <a:bodyPr>
            <a:spAutoFit/>
          </a:bodyPr>
          <a:lstStyle/>
          <a:p>
            <a:pPr eaLnBrk="1" hangingPunct="1">
              <a:lnSpc>
                <a:spcPct val="150000"/>
              </a:lnSpc>
              <a:buClr>
                <a:srgbClr val="FF0000"/>
              </a:buClr>
              <a:buFont typeface="Wingdings" pitchFamily="2" charset="2"/>
              <a:buNone/>
              <a:defRPr/>
            </a:pPr>
            <a:r>
              <a:rPr lang="zh-CN" altLang="en-US" sz="2000" b="1">
                <a:effectLst>
                  <a:outerShdw blurRad="38100" dist="38100" dir="2700000" algn="tl">
                    <a:srgbClr val="C0C0C0"/>
                  </a:outerShdw>
                </a:effectLst>
                <a:latin typeface="Times New Roman" pitchFamily="18" charset="0"/>
              </a:rPr>
              <a:t>除了满足用户的各种技术要求外，还要求：</a:t>
            </a:r>
          </a:p>
          <a:p>
            <a:pPr eaLnBrk="1" hangingPunct="1">
              <a:lnSpc>
                <a:spcPct val="150000"/>
              </a:lnSpc>
              <a:buClr>
                <a:srgbClr val="FF0000"/>
              </a:buClr>
              <a:buFont typeface="Wingdings" pitchFamily="2" charset="2"/>
              <a:buChar char="p"/>
              <a:defRPr/>
            </a:pPr>
            <a:r>
              <a:rPr lang="zh-CN" altLang="en-US" sz="2000" b="1">
                <a:effectLst>
                  <a:outerShdw blurRad="38100" dist="38100" dir="2700000" algn="tl">
                    <a:srgbClr val="C0C0C0"/>
                  </a:outerShdw>
                </a:effectLst>
                <a:latin typeface="Times New Roman" pitchFamily="18" charset="0"/>
              </a:rPr>
              <a:t> </a:t>
            </a:r>
            <a:r>
              <a:rPr lang="en-US" altLang="zh-CN" sz="2000" b="1">
                <a:effectLst>
                  <a:outerShdw blurRad="38100" dist="38100" dir="2700000" algn="tl">
                    <a:srgbClr val="C0C0C0"/>
                  </a:outerShdw>
                </a:effectLst>
                <a:latin typeface="Times New Roman" pitchFamily="18" charset="0"/>
              </a:rPr>
              <a:t>A/D</a:t>
            </a:r>
            <a:r>
              <a:rPr lang="zh-CN" altLang="en-US" sz="2000" b="1">
                <a:effectLst>
                  <a:outerShdw blurRad="38100" dist="38100" dir="2700000" algn="tl">
                    <a:srgbClr val="C0C0C0"/>
                  </a:outerShdw>
                </a:effectLst>
                <a:latin typeface="Times New Roman" pitchFamily="18" charset="0"/>
              </a:rPr>
              <a:t>输出的方式；</a:t>
            </a:r>
          </a:p>
          <a:p>
            <a:pPr eaLnBrk="1" hangingPunct="1">
              <a:lnSpc>
                <a:spcPct val="150000"/>
              </a:lnSpc>
              <a:buClr>
                <a:srgbClr val="FF0000"/>
              </a:buClr>
              <a:buFont typeface="Wingdings" pitchFamily="2" charset="2"/>
              <a:buChar char="p"/>
              <a:defRPr/>
            </a:pPr>
            <a:r>
              <a:rPr lang="zh-CN" altLang="en-US" sz="2000" b="1">
                <a:effectLst>
                  <a:outerShdw blurRad="38100" dist="38100" dir="2700000" algn="tl">
                    <a:srgbClr val="C0C0C0"/>
                  </a:outerShdw>
                </a:effectLst>
                <a:latin typeface="Times New Roman" pitchFamily="18" charset="0"/>
              </a:rPr>
              <a:t> </a:t>
            </a:r>
            <a:r>
              <a:rPr lang="en-US" altLang="zh-CN" sz="2000" b="1">
                <a:effectLst>
                  <a:outerShdw blurRad="38100" dist="38100" dir="2700000" algn="tl">
                    <a:srgbClr val="C0C0C0"/>
                  </a:outerShdw>
                </a:effectLst>
                <a:latin typeface="Times New Roman" pitchFamily="18" charset="0"/>
              </a:rPr>
              <a:t>A/D</a:t>
            </a:r>
            <a:r>
              <a:rPr lang="zh-CN" altLang="en-US" sz="2000" b="1">
                <a:effectLst>
                  <a:outerShdw blurRad="38100" dist="38100" dir="2700000" algn="tl">
                    <a:srgbClr val="C0C0C0"/>
                  </a:outerShdw>
                </a:effectLst>
                <a:latin typeface="Times New Roman" pitchFamily="18" charset="0"/>
              </a:rPr>
              <a:t>芯片对启动信号的要求；</a:t>
            </a:r>
          </a:p>
          <a:p>
            <a:pPr eaLnBrk="1" hangingPunct="1">
              <a:lnSpc>
                <a:spcPct val="150000"/>
              </a:lnSpc>
              <a:buClr>
                <a:srgbClr val="FF0000"/>
              </a:buClr>
              <a:buFont typeface="Wingdings" pitchFamily="2" charset="2"/>
              <a:buChar char="p"/>
              <a:defRPr/>
            </a:pPr>
            <a:r>
              <a:rPr lang="zh-CN" altLang="en-US" sz="2000" b="1">
                <a:effectLst>
                  <a:outerShdw blurRad="38100" dist="38100" dir="2700000" algn="tl">
                    <a:srgbClr val="C0C0C0"/>
                  </a:outerShdw>
                </a:effectLst>
                <a:latin typeface="Times New Roman" pitchFamily="18" charset="0"/>
              </a:rPr>
              <a:t> </a:t>
            </a:r>
            <a:r>
              <a:rPr lang="en-US" altLang="zh-CN" sz="2000" b="1">
                <a:effectLst>
                  <a:outerShdw blurRad="38100" dist="38100" dir="2700000" algn="tl">
                    <a:srgbClr val="C0C0C0"/>
                  </a:outerShdw>
                </a:effectLst>
                <a:latin typeface="Times New Roman" pitchFamily="18" charset="0"/>
              </a:rPr>
              <a:t>A/D</a:t>
            </a:r>
            <a:r>
              <a:rPr lang="zh-CN" altLang="en-US" sz="2000" b="1">
                <a:effectLst>
                  <a:outerShdw blurRad="38100" dist="38100" dir="2700000" algn="tl">
                    <a:srgbClr val="C0C0C0"/>
                  </a:outerShdw>
                </a:effectLst>
                <a:latin typeface="Times New Roman" pitchFamily="18" charset="0"/>
              </a:rPr>
              <a:t>的转换精度和转换时间；</a:t>
            </a:r>
          </a:p>
          <a:p>
            <a:pPr eaLnBrk="1" hangingPunct="1">
              <a:lnSpc>
                <a:spcPct val="150000"/>
              </a:lnSpc>
              <a:buClr>
                <a:srgbClr val="FF0000"/>
              </a:buClr>
              <a:buFont typeface="Wingdings" pitchFamily="2" charset="2"/>
              <a:buChar char="p"/>
              <a:defRPr/>
            </a:pPr>
            <a:r>
              <a:rPr lang="zh-CN" altLang="en-US" sz="2000" b="1">
                <a:effectLst>
                  <a:outerShdw blurRad="38100" dist="38100" dir="2700000" algn="tl">
                    <a:srgbClr val="C0C0C0"/>
                  </a:outerShdw>
                </a:effectLst>
                <a:latin typeface="Times New Roman" pitchFamily="18" charset="0"/>
              </a:rPr>
              <a:t> 稳定性及抗干扰能力等。</a:t>
            </a:r>
          </a:p>
        </p:txBody>
      </p:sp>
      <p:sp>
        <p:nvSpPr>
          <p:cNvPr id="61464" name="Text Box 24"/>
          <p:cNvSpPr txBox="1">
            <a:spLocks noChangeArrowheads="1"/>
          </p:cNvSpPr>
          <p:nvPr/>
        </p:nvSpPr>
        <p:spPr bwMode="auto">
          <a:xfrm>
            <a:off x="1384300" y="4362450"/>
            <a:ext cx="3908425" cy="396875"/>
          </a:xfrm>
          <a:prstGeom prst="rect">
            <a:avLst/>
          </a:prstGeom>
          <a:noFill/>
          <a:ln w="9525">
            <a:noFill/>
            <a:miter lim="800000"/>
            <a:headEnd/>
            <a:tailEnd/>
          </a:ln>
          <a:effectLst/>
        </p:spPr>
        <p:txBody>
          <a:bodyPr>
            <a:spAutoFit/>
          </a:bodyPr>
          <a:lstStyle/>
          <a:p>
            <a:pPr eaLnBrk="1" hangingPunct="1">
              <a:defRPr/>
            </a:pPr>
            <a:r>
              <a:rPr kumimoji="1" lang="en-US" altLang="zh-CN" sz="2000" b="1">
                <a:effectLst>
                  <a:outerShdw blurRad="38100" dist="38100" dir="2700000" algn="tl">
                    <a:srgbClr val="C0C0C0"/>
                  </a:outerShdw>
                </a:effectLst>
                <a:latin typeface="Times New Roman" pitchFamily="18" charset="0"/>
              </a:rPr>
              <a:t>A/D</a:t>
            </a:r>
            <a:r>
              <a:rPr kumimoji="1" lang="zh-CN" altLang="en-US" sz="2000" b="1">
                <a:effectLst>
                  <a:outerShdw blurRad="38100" dist="38100" dir="2700000" algn="tl">
                    <a:srgbClr val="C0C0C0"/>
                  </a:outerShdw>
                </a:effectLst>
                <a:latin typeface="Times New Roman" pitchFamily="18" charset="0"/>
              </a:rPr>
              <a:t>转换器位数选择：</a:t>
            </a:r>
          </a:p>
        </p:txBody>
      </p:sp>
      <p:sp>
        <p:nvSpPr>
          <p:cNvPr id="25606" name="Rectangle 26"/>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5602" name="Object 25"/>
          <p:cNvGraphicFramePr>
            <a:graphicFrameLocks noChangeAspect="1"/>
          </p:cNvGraphicFramePr>
          <p:nvPr/>
        </p:nvGraphicFramePr>
        <p:xfrm>
          <a:off x="1835150" y="4941888"/>
          <a:ext cx="3529013" cy="569912"/>
        </p:xfrm>
        <a:graphic>
          <a:graphicData uri="http://schemas.openxmlformats.org/presentationml/2006/ole">
            <mc:AlternateContent xmlns:mc="http://schemas.openxmlformats.org/markup-compatibility/2006">
              <mc:Choice xmlns:v="urn:schemas-microsoft-com:vml" Requires="v">
                <p:oleObj spid="_x0000_s25616" name="Equation" r:id="rId3" imgW="1562100" imgH="254000" progId="Equation.DSMT4">
                  <p:embed/>
                </p:oleObj>
              </mc:Choice>
              <mc:Fallback>
                <p:oleObj name="Equation" r:id="rId3" imgW="1562100" imgH="254000"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941888"/>
                        <a:ext cx="3529013"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7" name="Text Box 27"/>
          <p:cNvSpPr txBox="1">
            <a:spLocks noChangeArrowheads="1"/>
          </p:cNvSpPr>
          <p:nvPr/>
        </p:nvSpPr>
        <p:spPr bwMode="auto">
          <a:xfrm>
            <a:off x="468313" y="5734050"/>
            <a:ext cx="3168650" cy="366713"/>
          </a:xfrm>
          <a:prstGeom prst="rect">
            <a:avLst/>
          </a:prstGeom>
          <a:noFill/>
          <a:ln w="9525">
            <a:noFill/>
            <a:miter lim="800000"/>
            <a:headEnd/>
            <a:tailEnd/>
          </a:ln>
          <a:effectLst/>
        </p:spPr>
        <p:txBody>
          <a:bodyPr>
            <a:spAutoFit/>
          </a:bodyPr>
          <a:lstStyle/>
          <a:p>
            <a:pPr eaLnBrk="1" hangingPunct="1">
              <a:defRPr/>
            </a:pPr>
            <a:r>
              <a:rPr kumimoji="1" lang="zh-CN" altLang="en-US" b="1">
                <a:solidFill>
                  <a:schemeClr val="accent2"/>
                </a:solidFill>
                <a:effectLst>
                  <a:outerShdw blurRad="38100" dist="38100" dir="2700000" algn="tl">
                    <a:srgbClr val="C0C0C0"/>
                  </a:outerShdw>
                </a:effectLst>
                <a:latin typeface="Times New Roman" pitchFamily="18" charset="0"/>
              </a:rPr>
              <a:t>模拟输入信号的最大值</a:t>
            </a:r>
          </a:p>
        </p:txBody>
      </p:sp>
      <p:sp>
        <p:nvSpPr>
          <p:cNvPr id="61468" name="Text Box 28"/>
          <p:cNvSpPr txBox="1">
            <a:spLocks noChangeArrowheads="1"/>
          </p:cNvSpPr>
          <p:nvPr/>
        </p:nvSpPr>
        <p:spPr bwMode="auto">
          <a:xfrm>
            <a:off x="3419475" y="5734050"/>
            <a:ext cx="3168650" cy="366713"/>
          </a:xfrm>
          <a:prstGeom prst="rect">
            <a:avLst/>
          </a:prstGeom>
          <a:noFill/>
          <a:ln w="9525">
            <a:noFill/>
            <a:miter lim="800000"/>
            <a:headEnd/>
            <a:tailEnd/>
          </a:ln>
          <a:effectLst/>
        </p:spPr>
        <p:txBody>
          <a:bodyPr>
            <a:spAutoFit/>
          </a:bodyPr>
          <a:lstStyle/>
          <a:p>
            <a:pPr eaLnBrk="1" hangingPunct="1">
              <a:defRPr/>
            </a:pPr>
            <a:r>
              <a:rPr kumimoji="1" lang="zh-CN" altLang="en-US" b="1">
                <a:solidFill>
                  <a:srgbClr val="FF0000"/>
                </a:solidFill>
                <a:effectLst>
                  <a:outerShdw blurRad="38100" dist="38100" dir="2700000" algn="tl">
                    <a:srgbClr val="C0C0C0"/>
                  </a:outerShdw>
                </a:effectLst>
                <a:latin typeface="Times New Roman" pitchFamily="18" charset="0"/>
              </a:rPr>
              <a:t>模拟输入信号的最小值</a:t>
            </a:r>
          </a:p>
        </p:txBody>
      </p:sp>
      <p:sp>
        <p:nvSpPr>
          <p:cNvPr id="25609" name="Line 29"/>
          <p:cNvSpPr>
            <a:spLocks noChangeShapeType="1"/>
          </p:cNvSpPr>
          <p:nvPr/>
        </p:nvSpPr>
        <p:spPr bwMode="auto">
          <a:xfrm flipV="1">
            <a:off x="1979613" y="5445125"/>
            <a:ext cx="936625" cy="360363"/>
          </a:xfrm>
          <a:prstGeom prst="line">
            <a:avLst/>
          </a:prstGeom>
          <a:noFill/>
          <a:ln w="9525">
            <a:solidFill>
              <a:schemeClr val="accent2"/>
            </a:solidFill>
            <a:round/>
            <a:headEnd/>
            <a:tailEnd type="triangle" w="med" len="med"/>
          </a:ln>
        </p:spPr>
        <p:txBody>
          <a:bodyPr/>
          <a:lstStyle/>
          <a:p>
            <a:endParaRPr lang="zh-CN" altLang="en-US"/>
          </a:p>
        </p:txBody>
      </p:sp>
      <p:sp>
        <p:nvSpPr>
          <p:cNvPr id="25610" name="Line 30"/>
          <p:cNvSpPr>
            <a:spLocks noChangeShapeType="1"/>
          </p:cNvSpPr>
          <p:nvPr/>
        </p:nvSpPr>
        <p:spPr bwMode="auto">
          <a:xfrm flipH="1" flipV="1">
            <a:off x="3851275" y="5445125"/>
            <a:ext cx="576263" cy="360363"/>
          </a:xfrm>
          <a:prstGeom prst="line">
            <a:avLst/>
          </a:prstGeom>
          <a:noFill/>
          <a:ln w="9525">
            <a:solidFill>
              <a:srgbClr val="FF0000"/>
            </a:solidFill>
            <a:round/>
            <a:headEnd/>
            <a:tailEnd type="triangle" w="med" len="med"/>
          </a:ln>
        </p:spPr>
        <p:txBody>
          <a:bodyPr/>
          <a:lstStyle/>
          <a:p>
            <a:endParaRPr lang="zh-CN" altLang="en-US"/>
          </a:p>
        </p:txBody>
      </p:sp>
    </p:spTree>
  </p:cSld>
  <p:clrMapOvr>
    <a:masterClrMapping/>
  </p:clrMapOvr>
  <p:transition>
    <p:circl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85" name="Rectangle 21"/>
          <p:cNvSpPr>
            <a:spLocks noChangeArrowheads="1"/>
          </p:cNvSpPr>
          <p:nvPr/>
        </p:nvSpPr>
        <p:spPr bwMode="auto">
          <a:xfrm>
            <a:off x="755650" y="1238250"/>
            <a:ext cx="4895850"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6</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A/D</a:t>
            </a:r>
            <a:r>
              <a:rPr lang="zh-CN" altLang="en-US" sz="2400" b="1">
                <a:solidFill>
                  <a:srgbClr val="BE2C14"/>
                </a:solidFill>
                <a:effectLst>
                  <a:outerShdw blurRad="38100" dist="38100" dir="2700000" algn="tl">
                    <a:srgbClr val="C0C0C0"/>
                  </a:outerShdw>
                </a:effectLst>
                <a:latin typeface="Times New Roman" pitchFamily="18" charset="0"/>
              </a:rPr>
              <a:t>转换的标度变换</a:t>
            </a:r>
          </a:p>
        </p:txBody>
      </p:sp>
      <p:sp>
        <p:nvSpPr>
          <p:cNvPr id="62486" name="Rectangle 22"/>
          <p:cNvSpPr>
            <a:spLocks noChangeArrowheads="1"/>
          </p:cNvSpPr>
          <p:nvPr/>
        </p:nvSpPr>
        <p:spPr bwMode="auto">
          <a:xfrm>
            <a:off x="1044575" y="2708275"/>
            <a:ext cx="1008063" cy="1152525"/>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物理量</a:t>
            </a:r>
          </a:p>
        </p:txBody>
      </p:sp>
      <p:sp>
        <p:nvSpPr>
          <p:cNvPr id="62488" name="Rectangle 24"/>
          <p:cNvSpPr>
            <a:spLocks noChangeArrowheads="1"/>
          </p:cNvSpPr>
          <p:nvPr/>
        </p:nvSpPr>
        <p:spPr bwMode="auto">
          <a:xfrm>
            <a:off x="3060700" y="2708275"/>
            <a:ext cx="936625" cy="1152525"/>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传感器</a:t>
            </a:r>
          </a:p>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信号</a:t>
            </a:r>
          </a:p>
        </p:txBody>
      </p:sp>
      <p:sp>
        <p:nvSpPr>
          <p:cNvPr id="62489" name="Rectangle 25"/>
          <p:cNvSpPr>
            <a:spLocks noChangeArrowheads="1"/>
          </p:cNvSpPr>
          <p:nvPr/>
        </p:nvSpPr>
        <p:spPr bwMode="auto">
          <a:xfrm>
            <a:off x="5005388" y="2708275"/>
            <a:ext cx="936625" cy="1152525"/>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标准</a:t>
            </a:r>
          </a:p>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信号</a:t>
            </a:r>
          </a:p>
        </p:txBody>
      </p:sp>
      <p:sp>
        <p:nvSpPr>
          <p:cNvPr id="62490" name="Rectangle 26"/>
          <p:cNvSpPr>
            <a:spLocks noChangeArrowheads="1"/>
          </p:cNvSpPr>
          <p:nvPr/>
        </p:nvSpPr>
        <p:spPr bwMode="auto">
          <a:xfrm>
            <a:off x="6948488" y="2708275"/>
            <a:ext cx="936625" cy="1152525"/>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数字</a:t>
            </a:r>
          </a:p>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信号</a:t>
            </a:r>
          </a:p>
        </p:txBody>
      </p:sp>
      <p:sp>
        <p:nvSpPr>
          <p:cNvPr id="97287" name="AutoShape 27"/>
          <p:cNvSpPr>
            <a:spLocks noChangeArrowheads="1"/>
          </p:cNvSpPr>
          <p:nvPr/>
        </p:nvSpPr>
        <p:spPr bwMode="auto">
          <a:xfrm>
            <a:off x="2052638" y="3068638"/>
            <a:ext cx="1008062" cy="287337"/>
          </a:xfrm>
          <a:custGeom>
            <a:avLst/>
            <a:gdLst>
              <a:gd name="T0" fmla="*/ 756046 w 21600"/>
              <a:gd name="T1" fmla="*/ 0 h 21600"/>
              <a:gd name="T2" fmla="*/ 0 w 21600"/>
              <a:gd name="T3" fmla="*/ 143669 h 21600"/>
              <a:gd name="T4" fmla="*/ 756046 w 21600"/>
              <a:gd name="T5" fmla="*/ 287337 h 21600"/>
              <a:gd name="T6" fmla="*/ 1008062 w 21600"/>
              <a:gd name="T7" fmla="*/ 14366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99"/>
          </a:solidFill>
          <a:ln w="9525">
            <a:solidFill>
              <a:schemeClr val="tx1"/>
            </a:solidFill>
            <a:miter lim="800000"/>
            <a:headEnd/>
            <a:tailEnd/>
          </a:ln>
        </p:spPr>
        <p:txBody>
          <a:bodyPr wrap="none" anchor="ctr"/>
          <a:lstStyle/>
          <a:p>
            <a:endParaRPr lang="zh-CN" altLang="en-US"/>
          </a:p>
        </p:txBody>
      </p:sp>
      <p:sp>
        <p:nvSpPr>
          <p:cNvPr id="97288" name="AutoShape 28"/>
          <p:cNvSpPr>
            <a:spLocks noChangeArrowheads="1"/>
          </p:cNvSpPr>
          <p:nvPr/>
        </p:nvSpPr>
        <p:spPr bwMode="auto">
          <a:xfrm>
            <a:off x="3997325" y="3068638"/>
            <a:ext cx="1008063" cy="287337"/>
          </a:xfrm>
          <a:custGeom>
            <a:avLst/>
            <a:gdLst>
              <a:gd name="T0" fmla="*/ 756047 w 21600"/>
              <a:gd name="T1" fmla="*/ 0 h 21600"/>
              <a:gd name="T2" fmla="*/ 0 w 21600"/>
              <a:gd name="T3" fmla="*/ 143669 h 21600"/>
              <a:gd name="T4" fmla="*/ 756047 w 21600"/>
              <a:gd name="T5" fmla="*/ 287337 h 21600"/>
              <a:gd name="T6" fmla="*/ 1008063 w 21600"/>
              <a:gd name="T7" fmla="*/ 14366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99"/>
          </a:solidFill>
          <a:ln w="9525">
            <a:solidFill>
              <a:schemeClr val="tx1"/>
            </a:solidFill>
            <a:miter lim="800000"/>
            <a:headEnd/>
            <a:tailEnd/>
          </a:ln>
        </p:spPr>
        <p:txBody>
          <a:bodyPr wrap="none" anchor="ctr"/>
          <a:lstStyle/>
          <a:p>
            <a:endParaRPr lang="zh-CN" altLang="en-US"/>
          </a:p>
        </p:txBody>
      </p:sp>
      <p:sp>
        <p:nvSpPr>
          <p:cNvPr id="97289" name="AutoShape 29"/>
          <p:cNvSpPr>
            <a:spLocks noChangeArrowheads="1"/>
          </p:cNvSpPr>
          <p:nvPr/>
        </p:nvSpPr>
        <p:spPr bwMode="auto">
          <a:xfrm>
            <a:off x="5940425" y="3068638"/>
            <a:ext cx="1008063" cy="287337"/>
          </a:xfrm>
          <a:custGeom>
            <a:avLst/>
            <a:gdLst>
              <a:gd name="T0" fmla="*/ 756047 w 21600"/>
              <a:gd name="T1" fmla="*/ 0 h 21600"/>
              <a:gd name="T2" fmla="*/ 0 w 21600"/>
              <a:gd name="T3" fmla="*/ 143669 h 21600"/>
              <a:gd name="T4" fmla="*/ 756047 w 21600"/>
              <a:gd name="T5" fmla="*/ 287337 h 21600"/>
              <a:gd name="T6" fmla="*/ 1008063 w 21600"/>
              <a:gd name="T7" fmla="*/ 14366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99"/>
          </a:solidFill>
          <a:ln w="9525">
            <a:solidFill>
              <a:schemeClr val="tx1"/>
            </a:solidFill>
            <a:miter lim="800000"/>
            <a:headEnd/>
            <a:tailEnd/>
          </a:ln>
        </p:spPr>
        <p:txBody>
          <a:bodyPr wrap="none" anchor="ctr"/>
          <a:lstStyle/>
          <a:p>
            <a:endParaRPr lang="zh-CN" altLang="en-US"/>
          </a:p>
        </p:txBody>
      </p:sp>
      <p:sp>
        <p:nvSpPr>
          <p:cNvPr id="62494" name="Text Box 30"/>
          <p:cNvSpPr txBox="1">
            <a:spLocks noChangeArrowheads="1"/>
          </p:cNvSpPr>
          <p:nvPr/>
        </p:nvSpPr>
        <p:spPr bwMode="auto">
          <a:xfrm>
            <a:off x="2124075" y="3427413"/>
            <a:ext cx="1296988" cy="366712"/>
          </a:xfrm>
          <a:prstGeom prst="rect">
            <a:avLst/>
          </a:prstGeom>
          <a:noFill/>
          <a:ln w="9525">
            <a:noFill/>
            <a:miter lim="800000"/>
            <a:headEnd/>
            <a:tailEnd/>
          </a:ln>
          <a:effectLst/>
        </p:spPr>
        <p:txBody>
          <a:bodyPr>
            <a:spAutoFit/>
          </a:bodyPr>
          <a:lstStyle/>
          <a:p>
            <a:pPr eaLnBrk="1" hangingPunct="1">
              <a:defRPr/>
            </a:pPr>
            <a:r>
              <a:rPr kumimoji="1" lang="zh-CN" altLang="en-US" b="1">
                <a:solidFill>
                  <a:srgbClr val="BE2C14"/>
                </a:solidFill>
                <a:effectLst>
                  <a:outerShdw blurRad="38100" dist="38100" dir="2700000" algn="tl">
                    <a:srgbClr val="C0C0C0"/>
                  </a:outerShdw>
                </a:effectLst>
                <a:latin typeface="Times New Roman" pitchFamily="18" charset="0"/>
              </a:rPr>
              <a:t>传感器</a:t>
            </a:r>
          </a:p>
        </p:txBody>
      </p:sp>
      <p:sp>
        <p:nvSpPr>
          <p:cNvPr id="62495" name="Text Box 31"/>
          <p:cNvSpPr txBox="1">
            <a:spLocks noChangeArrowheads="1"/>
          </p:cNvSpPr>
          <p:nvPr/>
        </p:nvSpPr>
        <p:spPr bwMode="auto">
          <a:xfrm>
            <a:off x="4068763" y="3429000"/>
            <a:ext cx="1368425" cy="366713"/>
          </a:xfrm>
          <a:prstGeom prst="rect">
            <a:avLst/>
          </a:prstGeom>
          <a:noFill/>
          <a:ln w="9525">
            <a:noFill/>
            <a:miter lim="800000"/>
            <a:headEnd/>
            <a:tailEnd/>
          </a:ln>
          <a:effectLst/>
        </p:spPr>
        <p:txBody>
          <a:bodyPr>
            <a:spAutoFit/>
          </a:bodyPr>
          <a:lstStyle/>
          <a:p>
            <a:pPr eaLnBrk="1" hangingPunct="1">
              <a:defRPr/>
            </a:pPr>
            <a:r>
              <a:rPr kumimoji="1" lang="zh-CN" altLang="en-US" b="1">
                <a:solidFill>
                  <a:srgbClr val="BE2C14"/>
                </a:solidFill>
                <a:effectLst>
                  <a:outerShdw blurRad="38100" dist="38100" dir="2700000" algn="tl">
                    <a:srgbClr val="C0C0C0"/>
                  </a:outerShdw>
                </a:effectLst>
                <a:latin typeface="Times New Roman" pitchFamily="18" charset="0"/>
              </a:rPr>
              <a:t>变送器</a:t>
            </a:r>
          </a:p>
        </p:txBody>
      </p:sp>
      <p:sp>
        <p:nvSpPr>
          <p:cNvPr id="62496" name="Text Box 32"/>
          <p:cNvSpPr txBox="1">
            <a:spLocks noChangeArrowheads="1"/>
          </p:cNvSpPr>
          <p:nvPr/>
        </p:nvSpPr>
        <p:spPr bwMode="auto">
          <a:xfrm>
            <a:off x="6084888" y="3429000"/>
            <a:ext cx="935037" cy="396875"/>
          </a:xfrm>
          <a:prstGeom prst="rect">
            <a:avLst/>
          </a:prstGeom>
          <a:noFill/>
          <a:ln w="9525">
            <a:noFill/>
            <a:miter lim="800000"/>
            <a:headEnd/>
            <a:tailEnd/>
          </a:ln>
          <a:effectLst/>
        </p:spPr>
        <p:txBody>
          <a:bodyPr>
            <a:spAutoFit/>
          </a:bodyPr>
          <a:lstStyle/>
          <a:p>
            <a:pPr eaLnBrk="1" hangingPunct="1">
              <a:defRPr/>
            </a:pPr>
            <a:r>
              <a:rPr kumimoji="1" lang="en-US" altLang="zh-CN" sz="2000" b="1">
                <a:solidFill>
                  <a:srgbClr val="BE2C14"/>
                </a:solidFill>
                <a:effectLst>
                  <a:outerShdw blurRad="38100" dist="38100" dir="2700000" algn="tl">
                    <a:srgbClr val="C0C0C0"/>
                  </a:outerShdw>
                </a:effectLst>
                <a:latin typeface="Times New Roman" pitchFamily="18" charset="0"/>
              </a:rPr>
              <a:t>A/D</a:t>
            </a:r>
          </a:p>
        </p:txBody>
      </p:sp>
      <p:sp>
        <p:nvSpPr>
          <p:cNvPr id="97293" name="Line 33"/>
          <p:cNvSpPr>
            <a:spLocks noChangeShapeType="1"/>
          </p:cNvSpPr>
          <p:nvPr/>
        </p:nvSpPr>
        <p:spPr bwMode="auto">
          <a:xfrm>
            <a:off x="1189038" y="2492375"/>
            <a:ext cx="6264275" cy="0"/>
          </a:xfrm>
          <a:prstGeom prst="line">
            <a:avLst/>
          </a:prstGeom>
          <a:noFill/>
          <a:ln w="9525">
            <a:solidFill>
              <a:schemeClr val="tx1"/>
            </a:solidFill>
            <a:round/>
            <a:headEnd/>
            <a:tailEnd type="triangle" w="med" len="med"/>
          </a:ln>
        </p:spPr>
        <p:txBody>
          <a:bodyPr/>
          <a:lstStyle/>
          <a:p>
            <a:endParaRPr lang="zh-CN" altLang="en-US"/>
          </a:p>
        </p:txBody>
      </p:sp>
      <p:sp>
        <p:nvSpPr>
          <p:cNvPr id="62498" name="Text Box 34"/>
          <p:cNvSpPr txBox="1">
            <a:spLocks noChangeArrowheads="1"/>
          </p:cNvSpPr>
          <p:nvPr/>
        </p:nvSpPr>
        <p:spPr bwMode="auto">
          <a:xfrm>
            <a:off x="3276600" y="1989138"/>
            <a:ext cx="2952750"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chemeClr val="accent2"/>
                </a:solidFill>
                <a:effectLst>
                  <a:outerShdw blurRad="38100" dist="38100" dir="2700000" algn="tl">
                    <a:srgbClr val="C0C0C0"/>
                  </a:outerShdw>
                </a:effectLst>
                <a:latin typeface="Times New Roman" pitchFamily="18" charset="0"/>
              </a:rPr>
              <a:t>进入计算机之前</a:t>
            </a:r>
          </a:p>
        </p:txBody>
      </p:sp>
      <p:sp>
        <p:nvSpPr>
          <p:cNvPr id="62499" name="Rectangle 35"/>
          <p:cNvSpPr>
            <a:spLocks noChangeArrowheads="1"/>
          </p:cNvSpPr>
          <p:nvPr/>
        </p:nvSpPr>
        <p:spPr bwMode="auto">
          <a:xfrm>
            <a:off x="2773363" y="4581525"/>
            <a:ext cx="2879725" cy="1152525"/>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kumimoji="1" lang="zh-CN" altLang="en-US" b="1">
                <a:solidFill>
                  <a:srgbClr val="FFCC66"/>
                </a:solidFill>
                <a:effectLst>
                  <a:outerShdw blurRad="38100" dist="38100" dir="2700000" algn="tl">
                    <a:srgbClr val="000000"/>
                  </a:outerShdw>
                </a:effectLst>
                <a:latin typeface="Times New Roman" pitchFamily="18" charset="0"/>
              </a:rPr>
              <a:t>使用</a:t>
            </a:r>
            <a:r>
              <a:rPr kumimoji="1" lang="zh-CN" altLang="en-US" b="1">
                <a:solidFill>
                  <a:srgbClr val="FF0000"/>
                </a:solidFill>
                <a:effectLst>
                  <a:outerShdw blurRad="38100" dist="38100" dir="2700000" algn="tl">
                    <a:srgbClr val="000000"/>
                  </a:outerShdw>
                </a:effectLst>
                <a:latin typeface="Times New Roman" pitchFamily="18" charset="0"/>
              </a:rPr>
              <a:t>工程量</a:t>
            </a:r>
            <a:r>
              <a:rPr kumimoji="1" lang="zh-CN" altLang="en-US" b="1">
                <a:solidFill>
                  <a:srgbClr val="FFCC66"/>
                </a:solidFill>
                <a:effectLst>
                  <a:outerShdw blurRad="38100" dist="38100" dir="2700000" algn="tl">
                    <a:srgbClr val="000000"/>
                  </a:outerShdw>
                </a:effectLst>
                <a:latin typeface="Times New Roman" pitchFamily="18" charset="0"/>
              </a:rPr>
              <a:t>进行编程</a:t>
            </a:r>
          </a:p>
          <a:p>
            <a:pPr algn="ctr" eaLnBrk="1" hangingPunct="1">
              <a:defRPr/>
            </a:pPr>
            <a:r>
              <a:rPr kumimoji="1" lang="zh-CN" altLang="en-US" b="1">
                <a:solidFill>
                  <a:srgbClr val="FFCC66"/>
                </a:solidFill>
                <a:effectLst>
                  <a:outerShdw blurRad="38100" dist="38100" dir="2700000" algn="tl">
                    <a:srgbClr val="000000"/>
                  </a:outerShdw>
                </a:effectLst>
                <a:latin typeface="Times New Roman" pitchFamily="18" charset="0"/>
              </a:rPr>
              <a:t>显示与管理等</a:t>
            </a:r>
          </a:p>
        </p:txBody>
      </p:sp>
      <p:sp>
        <p:nvSpPr>
          <p:cNvPr id="62504" name="Text Box 40"/>
          <p:cNvSpPr txBox="1">
            <a:spLocks noChangeArrowheads="1"/>
          </p:cNvSpPr>
          <p:nvPr/>
        </p:nvSpPr>
        <p:spPr bwMode="auto">
          <a:xfrm>
            <a:off x="3492500" y="5805488"/>
            <a:ext cx="3024188"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计算机内部</a:t>
            </a:r>
          </a:p>
        </p:txBody>
      </p:sp>
      <p:sp>
        <p:nvSpPr>
          <p:cNvPr id="97297" name="Rectangle 42"/>
          <p:cNvSpPr>
            <a:spLocks noChangeArrowheads="1"/>
          </p:cNvSpPr>
          <p:nvPr/>
        </p:nvSpPr>
        <p:spPr bwMode="auto">
          <a:xfrm>
            <a:off x="7308850" y="3860800"/>
            <a:ext cx="215900" cy="1296988"/>
          </a:xfrm>
          <a:prstGeom prst="rect">
            <a:avLst/>
          </a:prstGeom>
          <a:solidFill>
            <a:srgbClr val="FF99CC"/>
          </a:solidFill>
          <a:ln w="9525">
            <a:solidFill>
              <a:schemeClr val="tx1"/>
            </a:solidFill>
            <a:miter lim="800000"/>
            <a:headEnd/>
            <a:tailEnd/>
          </a:ln>
        </p:spPr>
        <p:txBody>
          <a:bodyPr wrap="none" anchor="ctr"/>
          <a:lstStyle/>
          <a:p>
            <a:endParaRPr lang="zh-CN" altLang="en-US"/>
          </a:p>
        </p:txBody>
      </p:sp>
      <p:sp>
        <p:nvSpPr>
          <p:cNvPr id="97298" name="AutoShape 43"/>
          <p:cNvSpPr>
            <a:spLocks noChangeArrowheads="1"/>
          </p:cNvSpPr>
          <p:nvPr/>
        </p:nvSpPr>
        <p:spPr bwMode="auto">
          <a:xfrm>
            <a:off x="5653088" y="4881563"/>
            <a:ext cx="1655762" cy="360362"/>
          </a:xfrm>
          <a:prstGeom prst="leftArrow">
            <a:avLst>
              <a:gd name="adj1" fmla="val 50000"/>
              <a:gd name="adj2" fmla="val 114868"/>
            </a:avLst>
          </a:prstGeom>
          <a:solidFill>
            <a:srgbClr val="FF99CC"/>
          </a:solidFill>
          <a:ln w="9525">
            <a:solidFill>
              <a:schemeClr val="tx1"/>
            </a:solidFill>
            <a:miter lim="800000"/>
            <a:headEnd/>
            <a:tailEnd/>
          </a:ln>
        </p:spPr>
        <p:txBody>
          <a:bodyPr wrap="none" anchor="ctr"/>
          <a:lstStyle/>
          <a:p>
            <a:endParaRPr lang="zh-CN" altLang="en-US"/>
          </a:p>
        </p:txBody>
      </p:sp>
      <p:sp>
        <p:nvSpPr>
          <p:cNvPr id="62508" name="Text Box 44"/>
          <p:cNvSpPr txBox="1">
            <a:spLocks noChangeArrowheads="1"/>
          </p:cNvSpPr>
          <p:nvPr/>
        </p:nvSpPr>
        <p:spPr bwMode="auto">
          <a:xfrm>
            <a:off x="5940425" y="4437063"/>
            <a:ext cx="1533525"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标度转换</a:t>
            </a:r>
          </a:p>
        </p:txBody>
      </p:sp>
      <p:sp>
        <p:nvSpPr>
          <p:cNvPr id="97300" name="Line 45"/>
          <p:cNvSpPr>
            <a:spLocks noChangeShapeType="1"/>
          </p:cNvSpPr>
          <p:nvPr/>
        </p:nvSpPr>
        <p:spPr bwMode="auto">
          <a:xfrm>
            <a:off x="1189038" y="4005263"/>
            <a:ext cx="5903912" cy="0"/>
          </a:xfrm>
          <a:prstGeom prst="line">
            <a:avLst/>
          </a:prstGeom>
          <a:noFill/>
          <a:ln w="9525">
            <a:solidFill>
              <a:schemeClr val="accent2"/>
            </a:solidFill>
            <a:round/>
            <a:headEnd/>
            <a:tailEnd/>
          </a:ln>
        </p:spPr>
        <p:txBody>
          <a:bodyPr/>
          <a:lstStyle/>
          <a:p>
            <a:endParaRPr lang="zh-CN" altLang="en-US"/>
          </a:p>
        </p:txBody>
      </p:sp>
      <p:sp>
        <p:nvSpPr>
          <p:cNvPr id="62510" name="Text Box 46"/>
          <p:cNvSpPr txBox="1">
            <a:spLocks noChangeArrowheads="1"/>
          </p:cNvSpPr>
          <p:nvPr/>
        </p:nvSpPr>
        <p:spPr bwMode="auto">
          <a:xfrm>
            <a:off x="2392363" y="3984625"/>
            <a:ext cx="3836987"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FF0000"/>
                </a:solidFill>
                <a:effectLst>
                  <a:outerShdw blurRad="38100" dist="38100" dir="2700000" algn="tl">
                    <a:srgbClr val="C0C0C0"/>
                  </a:outerShdw>
                </a:effectLst>
                <a:latin typeface="Times New Roman" pitchFamily="18" charset="0"/>
              </a:rPr>
              <a:t>相同于上述过程的逆过程</a:t>
            </a:r>
          </a:p>
        </p:txBody>
      </p:sp>
      <p:sp>
        <p:nvSpPr>
          <p:cNvPr id="97302" name="Line 47"/>
          <p:cNvSpPr>
            <a:spLocks noChangeShapeType="1"/>
          </p:cNvSpPr>
          <p:nvPr/>
        </p:nvSpPr>
        <p:spPr bwMode="auto">
          <a:xfrm flipH="1" flipV="1">
            <a:off x="5365750" y="4221163"/>
            <a:ext cx="1152525" cy="2159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p:circl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ChangeArrowheads="1"/>
          </p:cNvSpPr>
          <p:nvPr/>
        </p:nvSpPr>
        <p:spPr bwMode="auto">
          <a:xfrm>
            <a:off x="900113" y="188913"/>
            <a:ext cx="6119812" cy="757237"/>
          </a:xfrm>
          <a:prstGeom prst="rect">
            <a:avLst/>
          </a:prstGeom>
          <a:noFill/>
          <a:ln w="9525" algn="ctr">
            <a:noFill/>
            <a:miter lim="800000"/>
            <a:headEnd/>
            <a:tailEnd/>
          </a:ln>
          <a:effectLst/>
        </p:spPr>
        <p:txBody>
          <a:bodyPr lIns="0" tIns="165048" rIns="0" bIns="165048" anchor="ctr">
            <a:spAutoFit/>
          </a:bodyPr>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rPr>
              <a:t>2.4.2 D/A</a:t>
            </a:r>
            <a:r>
              <a:rPr lang="zh-CN" altLang="en-US" sz="2800" b="1">
                <a:solidFill>
                  <a:srgbClr val="0000FF"/>
                </a:solidFill>
                <a:effectLst>
                  <a:outerShdw blurRad="38100" dist="38100" dir="2700000" algn="tl">
                    <a:srgbClr val="C0C0C0"/>
                  </a:outerShdw>
                </a:effectLst>
                <a:latin typeface="Times New Roman" pitchFamily="18" charset="0"/>
              </a:rPr>
              <a:t>转换的基本工程化技术</a:t>
            </a:r>
            <a:endParaRPr lang="zh-CN" altLang="en-US" sz="2800" b="1">
              <a:effectLst>
                <a:outerShdw blurRad="38100" dist="38100" dir="2700000" algn="tl">
                  <a:srgbClr val="C0C0C0"/>
                </a:outerShdw>
              </a:effectLst>
            </a:endParaRPr>
          </a:p>
        </p:txBody>
      </p:sp>
      <p:sp>
        <p:nvSpPr>
          <p:cNvPr id="211972" name="Rectangle 4"/>
          <p:cNvSpPr>
            <a:spLocks noChangeArrowheads="1"/>
          </p:cNvSpPr>
          <p:nvPr/>
        </p:nvSpPr>
        <p:spPr bwMode="auto">
          <a:xfrm>
            <a:off x="827088" y="1125538"/>
            <a:ext cx="3817937"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1</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D/A</a:t>
            </a:r>
            <a:r>
              <a:rPr lang="zh-CN" altLang="en-US" sz="2400" b="1">
                <a:solidFill>
                  <a:srgbClr val="BE2C14"/>
                </a:solidFill>
                <a:effectLst>
                  <a:outerShdw blurRad="38100" dist="38100" dir="2700000" algn="tl">
                    <a:srgbClr val="C0C0C0"/>
                  </a:outerShdw>
                </a:effectLst>
                <a:latin typeface="Times New Roman" pitchFamily="18" charset="0"/>
              </a:rPr>
              <a:t>转换的性能指标</a:t>
            </a:r>
          </a:p>
        </p:txBody>
      </p:sp>
      <p:sp>
        <p:nvSpPr>
          <p:cNvPr id="211973" name="Rectangle 5"/>
          <p:cNvSpPr>
            <a:spLocks noChangeArrowheads="1"/>
          </p:cNvSpPr>
          <p:nvPr/>
        </p:nvSpPr>
        <p:spPr bwMode="auto">
          <a:xfrm>
            <a:off x="1116013" y="1804988"/>
            <a:ext cx="3024187"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solidFill>
                  <a:srgbClr val="0033CC"/>
                </a:solidFill>
                <a:effectLst>
                  <a:outerShdw blurRad="38100" dist="38100" dir="2700000" algn="tl">
                    <a:srgbClr val="C0C0C0"/>
                  </a:outerShdw>
                </a:effectLst>
                <a:latin typeface="Times New Roman" pitchFamily="18" charset="0"/>
              </a:rPr>
              <a:t>（</a:t>
            </a:r>
            <a:r>
              <a:rPr lang="en-US" altLang="zh-CN" sz="2000" b="1">
                <a:solidFill>
                  <a:srgbClr val="0033CC"/>
                </a:solidFill>
                <a:effectLst>
                  <a:outerShdw blurRad="38100" dist="38100" dir="2700000" algn="tl">
                    <a:srgbClr val="C0C0C0"/>
                  </a:outerShdw>
                </a:effectLst>
                <a:latin typeface="Times New Roman" pitchFamily="18" charset="0"/>
              </a:rPr>
              <a:t>1</a:t>
            </a:r>
            <a:r>
              <a:rPr lang="zh-CN" altLang="en-US" sz="2000" b="1">
                <a:solidFill>
                  <a:srgbClr val="0033CC"/>
                </a:solidFill>
                <a:effectLst>
                  <a:outerShdw blurRad="38100" dist="38100" dir="2700000" algn="tl">
                    <a:srgbClr val="C0C0C0"/>
                  </a:outerShdw>
                </a:effectLst>
                <a:latin typeface="Times New Roman" pitchFamily="18" charset="0"/>
              </a:rPr>
              <a:t>）</a:t>
            </a:r>
            <a:r>
              <a:rPr lang="en-US" altLang="zh-CN" sz="2000" b="1">
                <a:solidFill>
                  <a:srgbClr val="0033CC"/>
                </a:solidFill>
                <a:effectLst>
                  <a:outerShdw blurRad="38100" dist="38100" dir="2700000" algn="tl">
                    <a:srgbClr val="C0C0C0"/>
                  </a:outerShdw>
                </a:effectLst>
                <a:latin typeface="Times New Roman" pitchFamily="18" charset="0"/>
              </a:rPr>
              <a:t>D/A</a:t>
            </a:r>
            <a:r>
              <a:rPr lang="zh-CN" altLang="en-US" sz="2000" b="1">
                <a:solidFill>
                  <a:srgbClr val="0033CC"/>
                </a:solidFill>
                <a:effectLst>
                  <a:outerShdw blurRad="38100" dist="38100" dir="2700000" algn="tl">
                    <a:srgbClr val="C0C0C0"/>
                  </a:outerShdw>
                </a:effectLst>
                <a:latin typeface="Times New Roman" pitchFamily="18" charset="0"/>
              </a:rPr>
              <a:t>精度 </a:t>
            </a:r>
          </a:p>
        </p:txBody>
      </p:sp>
      <p:sp>
        <p:nvSpPr>
          <p:cNvPr id="211974" name="Rectangle 6"/>
          <p:cNvSpPr>
            <a:spLocks noChangeArrowheads="1"/>
          </p:cNvSpPr>
          <p:nvPr/>
        </p:nvSpPr>
        <p:spPr bwMode="auto">
          <a:xfrm>
            <a:off x="1116013" y="2187575"/>
            <a:ext cx="6911975" cy="1187450"/>
          </a:xfrm>
          <a:prstGeom prst="rect">
            <a:avLst/>
          </a:prstGeom>
          <a:noFill/>
          <a:ln w="9525" algn="ctr">
            <a:noFill/>
            <a:miter lim="800000"/>
            <a:headEnd/>
            <a:tailEnd/>
          </a:ln>
          <a:effectLst/>
        </p:spPr>
        <p:txBody>
          <a:bodyPr anchor="ctr">
            <a:spAutoFit/>
          </a:bodyP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rPr>
              <a:t>       D/A</a:t>
            </a:r>
            <a:r>
              <a:rPr lang="zh-CN" altLang="en-US" sz="2000" b="1">
                <a:effectLst>
                  <a:outerShdw blurRad="38100" dist="38100" dir="2700000" algn="tl">
                    <a:srgbClr val="C0C0C0"/>
                  </a:outerShdw>
                </a:effectLst>
                <a:latin typeface="Times New Roman" pitchFamily="18" charset="0"/>
              </a:rPr>
              <a:t>的精度指实际输出模拟量值与理论值之间接近的程度，与</a:t>
            </a:r>
            <a:r>
              <a:rPr lang="en-US" altLang="zh-CN" sz="2000" b="1">
                <a:effectLst>
                  <a:outerShdw blurRad="38100" dist="38100" dir="2700000" algn="tl">
                    <a:srgbClr val="C0C0C0"/>
                  </a:outerShdw>
                </a:effectLst>
                <a:latin typeface="Times New Roman" pitchFamily="18" charset="0"/>
              </a:rPr>
              <a:t>D/A</a:t>
            </a:r>
            <a:r>
              <a:rPr lang="zh-CN" altLang="en-US" sz="2000" b="1">
                <a:effectLst>
                  <a:outerShdw blurRad="38100" dist="38100" dir="2700000" algn="tl">
                    <a:srgbClr val="C0C0C0"/>
                  </a:outerShdw>
                </a:effectLst>
                <a:latin typeface="Times New Roman" pitchFamily="18" charset="0"/>
              </a:rPr>
              <a:t>转换器的字长、基准电压有关，主要由线性误差、增益误差及偏移误差的大小决定。</a:t>
            </a:r>
          </a:p>
        </p:txBody>
      </p:sp>
      <p:pic>
        <p:nvPicPr>
          <p:cNvPr id="98310" name="Picture 8"/>
          <p:cNvPicPr>
            <a:picLocks noChangeAspect="1" noChangeArrowheads="1"/>
          </p:cNvPicPr>
          <p:nvPr/>
        </p:nvPicPr>
        <p:blipFill>
          <a:blip r:embed="rId2" cstate="print"/>
          <a:srcRect/>
          <a:stretch>
            <a:fillRect/>
          </a:stretch>
        </p:blipFill>
        <p:spPr bwMode="auto">
          <a:xfrm>
            <a:off x="1116013" y="3500438"/>
            <a:ext cx="6408737" cy="2098675"/>
          </a:xfrm>
          <a:prstGeom prst="rect">
            <a:avLst/>
          </a:prstGeom>
          <a:noFill/>
          <a:ln w="9525">
            <a:noFill/>
            <a:miter lim="800000"/>
            <a:headEnd/>
            <a:tailEnd/>
          </a:ln>
        </p:spPr>
      </p:pic>
      <p:sp>
        <p:nvSpPr>
          <p:cNvPr id="211977" name="Text Box 9"/>
          <p:cNvSpPr txBox="1">
            <a:spLocks noChangeArrowheads="1"/>
          </p:cNvSpPr>
          <p:nvPr/>
        </p:nvSpPr>
        <p:spPr bwMode="auto">
          <a:xfrm>
            <a:off x="2627313" y="5734050"/>
            <a:ext cx="3692525" cy="366713"/>
          </a:xfrm>
          <a:prstGeom prst="rect">
            <a:avLst/>
          </a:prstGeom>
          <a:noFill/>
          <a:ln w="9525">
            <a:noFill/>
            <a:miter lim="800000"/>
            <a:headEnd/>
            <a:tailEnd/>
          </a:ln>
          <a:effectLst/>
        </p:spPr>
        <p:txBody>
          <a:bodyPr>
            <a:spAutoFit/>
          </a:bodyPr>
          <a:lstStyle/>
          <a:p>
            <a:pPr eaLnBrk="1" hangingPunct="1">
              <a:defRPr/>
            </a:pPr>
            <a:r>
              <a:rPr kumimoji="1" lang="zh-CN" altLang="en-US" b="1">
                <a:effectLst>
                  <a:outerShdw blurRad="38100" dist="38100" dir="2700000" algn="tl">
                    <a:srgbClr val="C0C0C0"/>
                  </a:outerShdw>
                </a:effectLst>
                <a:latin typeface="Times New Roman" pitchFamily="18" charset="0"/>
              </a:rPr>
              <a:t>图</a:t>
            </a:r>
            <a:r>
              <a:rPr kumimoji="1" lang="en-US" altLang="zh-CN" b="1">
                <a:effectLst>
                  <a:outerShdw blurRad="38100" dist="38100" dir="2700000" algn="tl">
                    <a:srgbClr val="C0C0C0"/>
                  </a:outerShdw>
                </a:effectLst>
                <a:latin typeface="Times New Roman" pitchFamily="18" charset="0"/>
              </a:rPr>
              <a:t>2.16  D/A</a:t>
            </a:r>
            <a:r>
              <a:rPr kumimoji="1" lang="zh-CN" altLang="en-US" b="1">
                <a:effectLst>
                  <a:outerShdw blurRad="38100" dist="38100" dir="2700000" algn="tl">
                    <a:srgbClr val="C0C0C0"/>
                  </a:outerShdw>
                </a:effectLst>
                <a:latin typeface="Times New Roman" pitchFamily="18" charset="0"/>
              </a:rPr>
              <a:t>转换器的误差</a:t>
            </a:r>
          </a:p>
        </p:txBody>
      </p:sp>
    </p:spTree>
  </p:cSld>
  <p:clrMapOvr>
    <a:masterClrMapping/>
  </p:clrMapOvr>
  <p:transition>
    <p:cover dir="l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971550" y="1412875"/>
            <a:ext cx="3241675"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solidFill>
                  <a:srgbClr val="0033CC"/>
                </a:solidFill>
                <a:effectLst>
                  <a:outerShdw blurRad="38100" dist="38100" dir="2700000" algn="tl">
                    <a:srgbClr val="C0C0C0"/>
                  </a:outerShdw>
                </a:effectLst>
                <a:latin typeface="Times New Roman" pitchFamily="18" charset="0"/>
              </a:rPr>
              <a:t>（</a:t>
            </a:r>
            <a:r>
              <a:rPr lang="en-US" altLang="zh-CN" sz="2000" b="1">
                <a:solidFill>
                  <a:srgbClr val="0033CC"/>
                </a:solidFill>
                <a:effectLst>
                  <a:outerShdw blurRad="38100" dist="38100" dir="2700000" algn="tl">
                    <a:srgbClr val="C0C0C0"/>
                  </a:outerShdw>
                </a:effectLst>
                <a:latin typeface="Times New Roman" pitchFamily="18" charset="0"/>
              </a:rPr>
              <a:t>2</a:t>
            </a:r>
            <a:r>
              <a:rPr lang="zh-CN" altLang="en-US" sz="2000" b="1">
                <a:solidFill>
                  <a:srgbClr val="0033CC"/>
                </a:solidFill>
                <a:effectLst>
                  <a:outerShdw blurRad="38100" dist="38100" dir="2700000" algn="tl">
                    <a:srgbClr val="C0C0C0"/>
                  </a:outerShdw>
                </a:effectLst>
                <a:latin typeface="Times New Roman" pitchFamily="18" charset="0"/>
              </a:rPr>
              <a:t>）分辨率</a:t>
            </a:r>
          </a:p>
        </p:txBody>
      </p:sp>
      <p:sp>
        <p:nvSpPr>
          <p:cNvPr id="212995" name="Text Box 3"/>
          <p:cNvSpPr txBox="1">
            <a:spLocks noChangeArrowheads="1"/>
          </p:cNvSpPr>
          <p:nvPr/>
        </p:nvSpPr>
        <p:spPr bwMode="auto">
          <a:xfrm>
            <a:off x="1116013" y="1989138"/>
            <a:ext cx="6934200" cy="2378075"/>
          </a:xfrm>
          <a:prstGeom prst="rect">
            <a:avLst/>
          </a:prstGeom>
          <a:noFill/>
          <a:ln w="9525">
            <a:noFill/>
            <a:miter lim="800000"/>
            <a:headEnd/>
            <a:tailEnd/>
          </a:ln>
          <a:effectLst/>
        </p:spPr>
        <p:txBody>
          <a:bodyPr>
            <a:spAutoFit/>
          </a:bodyPr>
          <a:lstStyle/>
          <a:p>
            <a:pPr eaLnBrk="1" hangingPunct="1">
              <a:lnSpc>
                <a:spcPct val="150000"/>
              </a:lnSpc>
              <a:defRPr/>
            </a:pP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指输入数字量发生单位数码变化时输出模拟量的变化量。分辨率也常用数字量的位数来表示。</a:t>
            </a:r>
          </a:p>
          <a:p>
            <a:pPr eaLnBrk="1" hangingPunct="1">
              <a:lnSpc>
                <a:spcPct val="150000"/>
              </a:lnSpc>
              <a:defRPr/>
            </a:pPr>
            <a:endParaRPr kumimoji="1" lang="zh-CN" altLang="en-US" sz="2000" b="1">
              <a:effectLst>
                <a:outerShdw blurRad="38100" dist="38100" dir="2700000" algn="tl">
                  <a:srgbClr val="C0C0C0"/>
                </a:outerShdw>
              </a:effectLst>
              <a:latin typeface="Times New Roman" pitchFamily="18" charset="0"/>
            </a:endParaRPr>
          </a:p>
          <a:p>
            <a:pPr eaLnBrk="1" hangingPunct="1">
              <a:lnSpc>
                <a:spcPct val="150000"/>
              </a:lnSpc>
              <a:defRPr/>
            </a:pPr>
            <a:r>
              <a:rPr kumimoji="1" lang="zh-CN" altLang="en-US" sz="2000" b="1">
                <a:effectLst>
                  <a:outerShdw blurRad="38100" dist="38100" dir="2700000" algn="tl">
                    <a:srgbClr val="C0C0C0"/>
                  </a:outerShdw>
                </a:effectLst>
                <a:latin typeface="Times New Roman" pitchFamily="18" charset="0"/>
              </a:rPr>
              <a:t>    如对于分辨率为</a:t>
            </a:r>
            <a:r>
              <a:rPr kumimoji="1" lang="en-US" altLang="zh-CN" sz="2000" b="1">
                <a:effectLst>
                  <a:outerShdw blurRad="38100" dist="38100" dir="2700000" algn="tl">
                    <a:srgbClr val="C0C0C0"/>
                  </a:outerShdw>
                </a:effectLst>
                <a:latin typeface="Times New Roman" pitchFamily="18" charset="0"/>
              </a:rPr>
              <a:t>12</a:t>
            </a:r>
            <a:r>
              <a:rPr kumimoji="1" lang="zh-CN" altLang="en-US" sz="2000" b="1">
                <a:effectLst>
                  <a:outerShdw blurRad="38100" dist="38100" dir="2700000" algn="tl">
                    <a:srgbClr val="C0C0C0"/>
                  </a:outerShdw>
                </a:effectLst>
                <a:latin typeface="Times New Roman" pitchFamily="18" charset="0"/>
              </a:rPr>
              <a:t>位的</a:t>
            </a:r>
            <a:r>
              <a:rPr kumimoji="1" lang="en-US" altLang="zh-CN" sz="2000" b="1">
                <a:effectLst>
                  <a:outerShdw blurRad="38100" dist="38100" dir="2700000" algn="tl">
                    <a:srgbClr val="C0C0C0"/>
                  </a:outerShdw>
                </a:effectLst>
                <a:latin typeface="Times New Roman" pitchFamily="18" charset="0"/>
              </a:rPr>
              <a:t>D/A</a:t>
            </a:r>
            <a:r>
              <a:rPr kumimoji="1" lang="zh-CN" altLang="en-US" sz="2000" b="1">
                <a:effectLst>
                  <a:outerShdw blurRad="38100" dist="38100" dir="2700000" algn="tl">
                    <a:srgbClr val="C0C0C0"/>
                  </a:outerShdw>
                </a:effectLst>
                <a:latin typeface="Times New Roman" pitchFamily="18" charset="0"/>
              </a:rPr>
              <a:t>转换器，表示它可以对满量程的</a:t>
            </a:r>
            <a:r>
              <a:rPr kumimoji="1" lang="en-US" altLang="zh-CN" sz="2000" b="1">
                <a:effectLst>
                  <a:outerShdw blurRad="38100" dist="38100" dir="2700000" algn="tl">
                    <a:srgbClr val="C0C0C0"/>
                  </a:outerShdw>
                </a:effectLst>
                <a:latin typeface="Times New Roman" pitchFamily="18" charset="0"/>
              </a:rPr>
              <a:t>1/2</a:t>
            </a:r>
            <a:r>
              <a:rPr kumimoji="1" lang="en-US" altLang="zh-CN" sz="2000" b="1" baseline="30000">
                <a:effectLst>
                  <a:outerShdw blurRad="38100" dist="38100" dir="2700000" algn="tl">
                    <a:srgbClr val="C0C0C0"/>
                  </a:outerShdw>
                </a:effectLst>
                <a:latin typeface="Times New Roman" pitchFamily="18" charset="0"/>
              </a:rPr>
              <a:t>12</a:t>
            </a:r>
            <a:r>
              <a:rPr kumimoji="1" lang="en-US" altLang="zh-CN" sz="2000" b="1">
                <a:effectLst>
                  <a:outerShdw blurRad="38100" dist="38100" dir="2700000" algn="tl">
                    <a:srgbClr val="C0C0C0"/>
                  </a:outerShdw>
                </a:effectLst>
                <a:latin typeface="Times New Roman" pitchFamily="18" charset="0"/>
              </a:rPr>
              <a:t>=1/4096</a:t>
            </a:r>
            <a:r>
              <a:rPr kumimoji="1" lang="zh-CN" altLang="en-US" sz="2000" b="1">
                <a:effectLst>
                  <a:outerShdw blurRad="38100" dist="38100" dir="2700000" algn="tl">
                    <a:srgbClr val="C0C0C0"/>
                  </a:outerShdw>
                </a:effectLst>
                <a:latin typeface="Times New Roman" pitchFamily="18" charset="0"/>
              </a:rPr>
              <a:t>的增量做出反应。</a:t>
            </a:r>
          </a:p>
        </p:txBody>
      </p:sp>
      <p:sp>
        <p:nvSpPr>
          <p:cNvPr id="99332"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cover dir="l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971550" y="1412875"/>
            <a:ext cx="3241675"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solidFill>
                  <a:srgbClr val="0033CC"/>
                </a:solidFill>
                <a:effectLst>
                  <a:outerShdw blurRad="38100" dist="38100" dir="2700000" algn="tl">
                    <a:srgbClr val="C0C0C0"/>
                  </a:outerShdw>
                </a:effectLst>
                <a:latin typeface="Times New Roman" pitchFamily="18" charset="0"/>
              </a:rPr>
              <a:t>（</a:t>
            </a:r>
            <a:r>
              <a:rPr lang="en-US" altLang="zh-CN" sz="2000" b="1">
                <a:solidFill>
                  <a:srgbClr val="0033CC"/>
                </a:solidFill>
                <a:effectLst>
                  <a:outerShdw blurRad="38100" dist="38100" dir="2700000" algn="tl">
                    <a:srgbClr val="C0C0C0"/>
                  </a:outerShdw>
                </a:effectLst>
                <a:latin typeface="Times New Roman" pitchFamily="18" charset="0"/>
              </a:rPr>
              <a:t>3</a:t>
            </a:r>
            <a:r>
              <a:rPr lang="zh-CN" altLang="en-US" sz="2000" b="1">
                <a:solidFill>
                  <a:srgbClr val="0033CC"/>
                </a:solidFill>
                <a:effectLst>
                  <a:outerShdw blurRad="38100" dist="38100" dir="2700000" algn="tl">
                    <a:srgbClr val="C0C0C0"/>
                  </a:outerShdw>
                </a:effectLst>
                <a:latin typeface="Times New Roman" pitchFamily="18" charset="0"/>
              </a:rPr>
              <a:t>）转换时间</a:t>
            </a:r>
          </a:p>
        </p:txBody>
      </p:sp>
      <p:sp>
        <p:nvSpPr>
          <p:cNvPr id="214019" name="Text Box 3"/>
          <p:cNvSpPr txBox="1">
            <a:spLocks noChangeArrowheads="1"/>
          </p:cNvSpPr>
          <p:nvPr/>
        </p:nvSpPr>
        <p:spPr bwMode="auto">
          <a:xfrm>
            <a:off x="1116013" y="1989138"/>
            <a:ext cx="6934200" cy="1187450"/>
          </a:xfrm>
          <a:prstGeom prst="rect">
            <a:avLst/>
          </a:prstGeom>
          <a:noFill/>
          <a:ln w="9525">
            <a:noFill/>
            <a:miter lim="800000"/>
            <a:headEnd/>
            <a:tailEnd/>
          </a:ln>
          <a:effectLst/>
        </p:spPr>
        <p:txBody>
          <a:bodyPr>
            <a:spAutoFit/>
          </a:bodyPr>
          <a:lstStyle/>
          <a:p>
            <a:pPr eaLnBrk="1" hangingPunct="1">
              <a:lnSpc>
                <a:spcPct val="120000"/>
              </a:lnSpc>
              <a:defRPr/>
            </a:pP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从接收一组数字量时起－到完成转换－输出模拟量为止所需的时间称为</a:t>
            </a:r>
            <a:r>
              <a:rPr kumimoji="1" lang="en-US" altLang="zh-CN" sz="2000" b="1">
                <a:effectLst>
                  <a:outerShdw blurRad="38100" dist="38100" dir="2700000" algn="tl">
                    <a:srgbClr val="C0C0C0"/>
                  </a:outerShdw>
                </a:effectLst>
                <a:latin typeface="Times New Roman" pitchFamily="18" charset="0"/>
              </a:rPr>
              <a:t>D/A</a:t>
            </a:r>
            <a:r>
              <a:rPr kumimoji="1" lang="zh-CN" altLang="en-US" sz="2000" b="1">
                <a:effectLst>
                  <a:outerShdw blurRad="38100" dist="38100" dir="2700000" algn="tl">
                    <a:srgbClr val="C0C0C0"/>
                  </a:outerShdw>
                </a:effectLst>
                <a:latin typeface="Times New Roman" pitchFamily="18" charset="0"/>
              </a:rPr>
              <a:t>转换时间。</a:t>
            </a:r>
          </a:p>
          <a:p>
            <a:pPr eaLnBrk="1" hangingPunct="1">
              <a:lnSpc>
                <a:spcPct val="120000"/>
              </a:lnSpc>
              <a:defRPr/>
            </a:pPr>
            <a:r>
              <a:rPr kumimoji="1" lang="zh-CN" altLang="en-US" sz="2000" b="1">
                <a:effectLst>
                  <a:outerShdw blurRad="38100" dist="38100" dir="2700000" algn="tl">
                    <a:srgbClr val="C0C0C0"/>
                  </a:outerShdw>
                </a:effectLst>
                <a:latin typeface="Times New Roman" pitchFamily="18" charset="0"/>
              </a:rPr>
              <a:t>    一般为微秒级，有时可以短到几十纳秒。</a:t>
            </a:r>
          </a:p>
        </p:txBody>
      </p:sp>
      <p:sp>
        <p:nvSpPr>
          <p:cNvPr id="214020" name="Text Box 4"/>
          <p:cNvSpPr txBox="1">
            <a:spLocks noChangeArrowheads="1"/>
          </p:cNvSpPr>
          <p:nvPr/>
        </p:nvSpPr>
        <p:spPr bwMode="auto">
          <a:xfrm>
            <a:off x="1619250" y="3573463"/>
            <a:ext cx="4918075" cy="396875"/>
          </a:xfrm>
          <a:prstGeom prst="rect">
            <a:avLst/>
          </a:prstGeom>
          <a:noFill/>
          <a:ln w="9525">
            <a:noFill/>
            <a:miter lim="800000"/>
            <a:headEnd/>
            <a:tailEnd/>
          </a:ln>
          <a:effectLst/>
        </p:spPr>
        <p:txBody>
          <a:bodyPr>
            <a:spAutoFit/>
          </a:bodyPr>
          <a:lstStyle/>
          <a:p>
            <a:pPr eaLnBrk="1" hangingPunct="1">
              <a:defRPr/>
            </a:pPr>
            <a:r>
              <a:rPr kumimoji="1" lang="en-US" altLang="en-US" sz="2000" b="1">
                <a:solidFill>
                  <a:srgbClr val="1E86B4"/>
                </a:solidFill>
                <a:effectLst>
                  <a:outerShdw blurRad="38100" dist="38100" dir="2700000" algn="tl">
                    <a:srgbClr val="C0C0C0"/>
                  </a:outerShdw>
                </a:effectLst>
                <a:latin typeface="Times New Roman" pitchFamily="18" charset="0"/>
              </a:rPr>
              <a:t>D/A转换器的零阶保持功能</a:t>
            </a:r>
            <a:r>
              <a:rPr kumimoji="1" lang="zh-CN" altLang="en-US" sz="2000" b="1">
                <a:solidFill>
                  <a:srgbClr val="1E86B4"/>
                </a:solidFill>
                <a:effectLst>
                  <a:outerShdw blurRad="38100" dist="38100" dir="2700000" algn="tl">
                    <a:srgbClr val="C0C0C0"/>
                  </a:outerShdw>
                </a:effectLst>
                <a:latin typeface="Times New Roman" pitchFamily="18" charset="0"/>
              </a:rPr>
              <a:t>（锁存器）</a:t>
            </a:r>
            <a:r>
              <a:rPr kumimoji="1" lang="en-US" altLang="en-US" sz="2000" b="1">
                <a:solidFill>
                  <a:srgbClr val="1E86B4"/>
                </a:solidFill>
                <a:effectLst>
                  <a:outerShdw blurRad="38100" dist="38100" dir="2700000" algn="tl">
                    <a:srgbClr val="C0C0C0"/>
                  </a:outerShdw>
                </a:effectLst>
                <a:latin typeface="Times New Roman" pitchFamily="18" charset="0"/>
              </a:rPr>
              <a:t>。</a:t>
            </a:r>
            <a:endParaRPr kumimoji="1" lang="zh-CN" altLang="en-US" sz="2000" b="1">
              <a:solidFill>
                <a:srgbClr val="1E86B4"/>
              </a:solidFill>
              <a:effectLst>
                <a:outerShdw blurRad="38100" dist="38100" dir="2700000" algn="tl">
                  <a:srgbClr val="C0C0C0"/>
                </a:outerShdw>
              </a:effectLst>
              <a:latin typeface="Times New Roman" pitchFamily="18" charset="0"/>
            </a:endParaRPr>
          </a:p>
        </p:txBody>
      </p:sp>
      <p:sp>
        <p:nvSpPr>
          <p:cNvPr id="100357"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cover dir="l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971550" y="1412875"/>
            <a:ext cx="3241675"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solidFill>
                  <a:srgbClr val="0033CC"/>
                </a:solidFill>
                <a:effectLst>
                  <a:outerShdw blurRad="38100" dist="38100" dir="2700000" algn="tl">
                    <a:srgbClr val="C0C0C0"/>
                  </a:outerShdw>
                </a:effectLst>
                <a:latin typeface="Times New Roman" pitchFamily="18" charset="0"/>
              </a:rPr>
              <a:t>（</a:t>
            </a:r>
            <a:r>
              <a:rPr lang="en-US" altLang="zh-CN" sz="2000" b="1">
                <a:solidFill>
                  <a:srgbClr val="0033CC"/>
                </a:solidFill>
                <a:effectLst>
                  <a:outerShdw blurRad="38100" dist="38100" dir="2700000" algn="tl">
                    <a:srgbClr val="C0C0C0"/>
                  </a:outerShdw>
                </a:effectLst>
                <a:latin typeface="Times New Roman" pitchFamily="18" charset="0"/>
              </a:rPr>
              <a:t>4</a:t>
            </a:r>
            <a:r>
              <a:rPr lang="zh-CN" altLang="en-US" sz="2000" b="1">
                <a:solidFill>
                  <a:srgbClr val="0033CC"/>
                </a:solidFill>
                <a:effectLst>
                  <a:outerShdw blurRad="38100" dist="38100" dir="2700000" algn="tl">
                    <a:srgbClr val="C0C0C0"/>
                  </a:outerShdw>
                </a:effectLst>
                <a:latin typeface="Times New Roman" pitchFamily="18" charset="0"/>
              </a:rPr>
              <a:t>）输出电平与代码形式</a:t>
            </a:r>
          </a:p>
        </p:txBody>
      </p:sp>
      <p:sp>
        <p:nvSpPr>
          <p:cNvPr id="215043" name="Text Box 3"/>
          <p:cNvSpPr txBox="1">
            <a:spLocks noChangeArrowheads="1"/>
          </p:cNvSpPr>
          <p:nvPr/>
        </p:nvSpPr>
        <p:spPr bwMode="auto">
          <a:xfrm>
            <a:off x="1116013" y="1989138"/>
            <a:ext cx="7056437" cy="2835275"/>
          </a:xfrm>
          <a:prstGeom prst="rect">
            <a:avLst/>
          </a:prstGeom>
          <a:noFill/>
          <a:ln w="9525">
            <a:noFill/>
            <a:miter lim="800000"/>
            <a:headEnd/>
            <a:tailEnd/>
          </a:ln>
          <a:effectLst/>
        </p:spPr>
        <p:txBody>
          <a:bodyPr>
            <a:spAutoFit/>
          </a:bodyPr>
          <a:lstStyle/>
          <a:p>
            <a:pPr eaLnBrk="1" hangingPunct="1">
              <a:lnSpc>
                <a:spcPct val="150000"/>
              </a:lnSpc>
              <a:defRPr/>
            </a:pP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对于</a:t>
            </a:r>
            <a:r>
              <a:rPr kumimoji="1" lang="en-US" altLang="zh-CN" sz="2000" b="1">
                <a:effectLst>
                  <a:outerShdw blurRad="38100" dist="38100" dir="2700000" algn="tl">
                    <a:srgbClr val="C0C0C0"/>
                  </a:outerShdw>
                </a:effectLst>
                <a:latin typeface="Times New Roman" pitchFamily="18" charset="0"/>
              </a:rPr>
              <a:t>D/A</a:t>
            </a:r>
            <a:r>
              <a:rPr kumimoji="1" lang="zh-CN" altLang="en-US" sz="2000" b="1">
                <a:effectLst>
                  <a:outerShdw blurRad="38100" dist="38100" dir="2700000" algn="tl">
                    <a:srgbClr val="C0C0C0"/>
                  </a:outerShdw>
                </a:effectLst>
                <a:latin typeface="Times New Roman" pitchFamily="18" charset="0"/>
              </a:rPr>
              <a:t>来说，不同型号的</a:t>
            </a:r>
            <a:r>
              <a:rPr kumimoji="1" lang="en-US" altLang="zh-CN" sz="2000" b="1">
                <a:effectLst>
                  <a:outerShdw blurRad="38100" dist="38100" dir="2700000" algn="tl">
                    <a:srgbClr val="C0C0C0"/>
                  </a:outerShdw>
                </a:effectLst>
                <a:latin typeface="Times New Roman" pitchFamily="18" charset="0"/>
              </a:rPr>
              <a:t>D/A </a:t>
            </a:r>
            <a:r>
              <a:rPr kumimoji="1" lang="zh-CN" altLang="en-US" sz="2000" b="1">
                <a:effectLst>
                  <a:outerShdw blurRad="38100" dist="38100" dir="2700000" algn="tl">
                    <a:srgbClr val="C0C0C0"/>
                  </a:outerShdw>
                </a:effectLst>
                <a:latin typeface="Times New Roman" pitchFamily="18" charset="0"/>
              </a:rPr>
              <a:t>转换器的输出电平相差较大，一般为</a:t>
            </a:r>
            <a:r>
              <a:rPr kumimoji="1" lang="en-US" altLang="zh-CN" sz="2000" b="1">
                <a:effectLst>
                  <a:outerShdw blurRad="38100" dist="38100" dir="2700000" algn="tl">
                    <a:srgbClr val="C0C0C0"/>
                  </a:outerShdw>
                </a:effectLst>
                <a:latin typeface="Times New Roman" pitchFamily="18" charset="0"/>
              </a:rPr>
              <a:t>5V~10V</a:t>
            </a:r>
            <a:r>
              <a:rPr kumimoji="1" lang="zh-CN" altLang="en-US" sz="2000" b="1">
                <a:effectLst>
                  <a:outerShdw blurRad="38100" dist="38100" dir="2700000" algn="tl">
                    <a:srgbClr val="C0C0C0"/>
                  </a:outerShdw>
                </a:effectLst>
                <a:latin typeface="Times New Roman" pitchFamily="18" charset="0"/>
              </a:rPr>
              <a:t>，高压输出型的输出电平可达</a:t>
            </a:r>
            <a:r>
              <a:rPr kumimoji="1" lang="en-US" altLang="zh-CN" sz="2000" b="1">
                <a:effectLst>
                  <a:outerShdw blurRad="38100" dist="38100" dir="2700000" algn="tl">
                    <a:srgbClr val="C0C0C0"/>
                  </a:outerShdw>
                </a:effectLst>
                <a:latin typeface="Times New Roman" pitchFamily="18" charset="0"/>
              </a:rPr>
              <a:t>24V~30V</a:t>
            </a:r>
            <a:r>
              <a:rPr kumimoji="1" lang="zh-CN" altLang="en-US" sz="2000" b="1">
                <a:effectLst>
                  <a:outerShdw blurRad="38100" dist="38100" dir="2700000" algn="tl">
                    <a:srgbClr val="C0C0C0"/>
                  </a:outerShdw>
                </a:effectLst>
                <a:latin typeface="Times New Roman" pitchFamily="18" charset="0"/>
              </a:rPr>
              <a:t>。还有一些电流输出型，低的有</a:t>
            </a:r>
            <a:r>
              <a:rPr kumimoji="1" lang="en-US" altLang="zh-CN" sz="2000" b="1">
                <a:effectLst>
                  <a:outerShdw blurRad="38100" dist="38100" dir="2700000" algn="tl">
                    <a:srgbClr val="C0C0C0"/>
                  </a:outerShdw>
                </a:effectLst>
                <a:latin typeface="Times New Roman" pitchFamily="18" charset="0"/>
              </a:rPr>
              <a:t>20mA</a:t>
            </a:r>
            <a:r>
              <a:rPr kumimoji="1" lang="zh-CN" altLang="en-US" sz="2000" b="1">
                <a:effectLst>
                  <a:outerShdw blurRad="38100" dist="38100" dir="2700000" algn="tl">
                    <a:srgbClr val="C0C0C0"/>
                  </a:outerShdw>
                </a:effectLst>
                <a:latin typeface="Times New Roman" pitchFamily="18" charset="0"/>
              </a:rPr>
              <a:t>，高的可达</a:t>
            </a:r>
            <a:r>
              <a:rPr kumimoji="1" lang="en-US" altLang="zh-CN" sz="2000" b="1">
                <a:effectLst>
                  <a:outerShdw blurRad="38100" dist="38100" dir="2700000" algn="tl">
                    <a:srgbClr val="C0C0C0"/>
                  </a:outerShdw>
                </a:effectLst>
                <a:latin typeface="Times New Roman" pitchFamily="18" charset="0"/>
              </a:rPr>
              <a:t>3A</a:t>
            </a:r>
            <a:r>
              <a:rPr kumimoji="1" lang="zh-CN" altLang="en-US" sz="2000" b="1">
                <a:effectLst>
                  <a:outerShdw blurRad="38100" dist="38100" dir="2700000" algn="tl">
                    <a:srgbClr val="C0C0C0"/>
                  </a:outerShdw>
                </a:effectLst>
                <a:latin typeface="Times New Roman" pitchFamily="18" charset="0"/>
              </a:rPr>
              <a:t>。</a:t>
            </a:r>
          </a:p>
          <a:p>
            <a:pPr eaLnBrk="1" hangingPunct="1">
              <a:lnSpc>
                <a:spcPct val="150000"/>
              </a:lnSpc>
              <a:defRPr/>
            </a:pPr>
            <a:endParaRPr kumimoji="1" lang="zh-CN" altLang="en-US" sz="2000" b="1">
              <a:effectLst>
                <a:outerShdw blurRad="38100" dist="38100" dir="2700000" algn="tl">
                  <a:srgbClr val="C0C0C0"/>
                </a:outerShdw>
              </a:effectLst>
              <a:latin typeface="Times New Roman" pitchFamily="18" charset="0"/>
            </a:endParaRPr>
          </a:p>
          <a:p>
            <a:pPr eaLnBrk="1" hangingPunct="1">
              <a:lnSpc>
                <a:spcPct val="150000"/>
              </a:lnSpc>
              <a:defRPr/>
            </a:pPr>
            <a:r>
              <a:rPr kumimoji="1" lang="zh-CN" altLang="en-US" sz="2000" b="1">
                <a:effectLst>
                  <a:outerShdw blurRad="38100" dist="38100" dir="2700000" algn="tl">
                    <a:srgbClr val="C0C0C0"/>
                  </a:outerShdw>
                </a:effectLst>
                <a:latin typeface="Times New Roman" pitchFamily="18" charset="0"/>
              </a:rPr>
              <a:t>   </a:t>
            </a:r>
            <a:r>
              <a:rPr kumimoji="1" lang="en-US" altLang="zh-CN" sz="2000" b="1">
                <a:effectLst>
                  <a:outerShdw blurRad="38100" dist="38100" dir="2700000" algn="tl">
                    <a:srgbClr val="C0C0C0"/>
                  </a:outerShdw>
                </a:effectLst>
                <a:latin typeface="Times New Roman" pitchFamily="18" charset="0"/>
              </a:rPr>
              <a:t>D/A</a:t>
            </a:r>
            <a:r>
              <a:rPr kumimoji="1" lang="zh-CN" altLang="en-US" sz="2000" b="1">
                <a:effectLst>
                  <a:outerShdw blurRad="38100" dist="38100" dir="2700000" algn="tl">
                    <a:srgbClr val="C0C0C0"/>
                  </a:outerShdw>
                </a:effectLst>
                <a:latin typeface="Times New Roman" pitchFamily="18" charset="0"/>
              </a:rPr>
              <a:t>转换器单极性输出时，有二进制码、</a:t>
            </a:r>
            <a:r>
              <a:rPr kumimoji="1" lang="en-US" altLang="zh-CN" sz="2000" b="1">
                <a:effectLst>
                  <a:outerShdw blurRad="38100" dist="38100" dir="2700000" algn="tl">
                    <a:srgbClr val="C0C0C0"/>
                  </a:outerShdw>
                </a:effectLst>
                <a:latin typeface="Times New Roman" pitchFamily="18" charset="0"/>
              </a:rPr>
              <a:t>BCD</a:t>
            </a:r>
            <a:r>
              <a:rPr kumimoji="1" lang="zh-CN" altLang="en-US" sz="2000" b="1">
                <a:effectLst>
                  <a:outerShdw blurRad="38100" dist="38100" dir="2700000" algn="tl">
                    <a:srgbClr val="C0C0C0"/>
                  </a:outerShdw>
                </a:effectLst>
                <a:latin typeface="Times New Roman" pitchFamily="18" charset="0"/>
              </a:rPr>
              <a:t>码；</a:t>
            </a:r>
          </a:p>
          <a:p>
            <a:pPr eaLnBrk="1" hangingPunct="1">
              <a:lnSpc>
                <a:spcPct val="150000"/>
              </a:lnSpc>
              <a:defRPr/>
            </a:pPr>
            <a:r>
              <a:rPr kumimoji="1" lang="zh-CN" altLang="en-US" sz="2000" b="1">
                <a:effectLst>
                  <a:outerShdw blurRad="38100" dist="38100" dir="2700000" algn="tl">
                    <a:srgbClr val="C0C0C0"/>
                  </a:outerShdw>
                </a:effectLst>
                <a:latin typeface="Times New Roman" pitchFamily="18" charset="0"/>
              </a:rPr>
              <a:t>   当双极性输出时，有原码、补码、偏移二进制码等。</a:t>
            </a:r>
          </a:p>
        </p:txBody>
      </p:sp>
      <p:sp>
        <p:nvSpPr>
          <p:cNvPr id="101380" name="Rectangle 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0" name="Rectangle 46"/>
          <p:cNvSpPr>
            <a:spLocks noChangeArrowheads="1"/>
          </p:cNvSpPr>
          <p:nvPr/>
        </p:nvSpPr>
        <p:spPr bwMode="auto">
          <a:xfrm>
            <a:off x="468313" y="404813"/>
            <a:ext cx="8001000" cy="576262"/>
          </a:xfrm>
          <a:prstGeom prst="rect">
            <a:avLst/>
          </a:prstGeom>
          <a:noFill/>
          <a:ln w="9525">
            <a:noFill/>
            <a:miter lim="800000"/>
            <a:headEnd/>
            <a:tailEnd/>
          </a:ln>
          <a:effectLst/>
        </p:spPr>
        <p:txBody>
          <a:bodyPr anchor="b"/>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rPr>
              <a:t>2.2.2</a:t>
            </a:r>
            <a:r>
              <a:rPr lang="en-US" altLang="zh-CN" sz="2800" b="1">
                <a:solidFill>
                  <a:srgbClr val="0000FF"/>
                </a:solidFill>
                <a:effectLst>
                  <a:outerShdw blurRad="38100" dist="38100" dir="2700000" algn="tl">
                    <a:srgbClr val="C0C0C0"/>
                  </a:outerShdw>
                </a:effectLst>
                <a:latin typeface="宋体" pitchFamily="2" charset="-122"/>
              </a:rPr>
              <a:t> </a:t>
            </a:r>
            <a:r>
              <a:rPr lang="zh-CN" altLang="en-US" sz="2800" b="1">
                <a:solidFill>
                  <a:srgbClr val="0000FF"/>
                </a:solidFill>
                <a:effectLst>
                  <a:outerShdw blurRad="38100" dist="38100" dir="2700000" algn="tl">
                    <a:srgbClr val="C0C0C0"/>
                  </a:outerShdw>
                </a:effectLst>
                <a:latin typeface="宋体" pitchFamily="2" charset="-122"/>
              </a:rPr>
              <a:t>采样过程及采样函数的数学表示</a:t>
            </a:r>
            <a:r>
              <a:rPr lang="zh-CN" altLang="en-US" sz="2800">
                <a:latin typeface="宋体" pitchFamily="2" charset="-122"/>
              </a:rPr>
              <a:t> </a:t>
            </a:r>
          </a:p>
        </p:txBody>
      </p:sp>
      <p:pic>
        <p:nvPicPr>
          <p:cNvPr id="3077" name="Picture 47"/>
          <p:cNvPicPr>
            <a:picLocks noChangeAspect="1" noChangeArrowheads="1"/>
          </p:cNvPicPr>
          <p:nvPr/>
        </p:nvPicPr>
        <p:blipFill>
          <a:blip r:embed="rId3" cstate="print"/>
          <a:srcRect/>
          <a:stretch>
            <a:fillRect/>
          </a:stretch>
        </p:blipFill>
        <p:spPr bwMode="auto">
          <a:xfrm>
            <a:off x="755650" y="1484313"/>
            <a:ext cx="7058025" cy="2028825"/>
          </a:xfrm>
          <a:prstGeom prst="rect">
            <a:avLst/>
          </a:prstGeom>
          <a:noFill/>
          <a:ln w="9525">
            <a:noFill/>
            <a:miter lim="800000"/>
            <a:headEnd/>
            <a:tailEnd/>
          </a:ln>
        </p:spPr>
      </p:pic>
      <p:sp>
        <p:nvSpPr>
          <p:cNvPr id="11312" name="Text Box 48"/>
          <p:cNvSpPr txBox="1">
            <a:spLocks noChangeArrowheads="1"/>
          </p:cNvSpPr>
          <p:nvPr/>
        </p:nvSpPr>
        <p:spPr bwMode="auto">
          <a:xfrm>
            <a:off x="755650" y="4149725"/>
            <a:ext cx="7704138" cy="885825"/>
          </a:xfrm>
          <a:prstGeom prst="rect">
            <a:avLst/>
          </a:prstGeom>
          <a:noFill/>
          <a:ln w="9525" algn="ctr">
            <a:noFill/>
            <a:miter lim="800000"/>
            <a:headEnd/>
            <a:tailEnd/>
          </a:ln>
          <a:effectLst/>
        </p:spPr>
        <p:txBody>
          <a:bodyPr>
            <a:spAutoFit/>
          </a:bodyPr>
          <a:lstStyle/>
          <a:p>
            <a:pPr eaLnBrk="1" hangingPunct="1">
              <a:lnSpc>
                <a:spcPct val="130000"/>
              </a:lnSpc>
              <a:spcBef>
                <a:spcPct val="50000"/>
              </a:spcBef>
              <a:defRPr/>
            </a:pPr>
            <a:r>
              <a:rPr lang="zh-CN" altLang="en-US" sz="2000" b="1">
                <a:effectLst>
                  <a:outerShdw blurRad="38100" dist="38100" dir="2700000" algn="tl">
                    <a:srgbClr val="C0C0C0"/>
                  </a:outerShdw>
                </a:effectLst>
                <a:latin typeface="Times New Roman" pitchFamily="18" charset="0"/>
              </a:rPr>
              <a:t>每隔一定时间（例如</a:t>
            </a:r>
            <a:r>
              <a:rPr lang="en-US" altLang="zh-CN" sz="2000" b="1" i="1">
                <a:effectLst>
                  <a:outerShdw blurRad="38100" dist="38100" dir="2700000" algn="tl">
                    <a:srgbClr val="C0C0C0"/>
                  </a:outerShdw>
                </a:effectLst>
                <a:latin typeface="Times New Roman" pitchFamily="18" charset="0"/>
              </a:rPr>
              <a:t>T</a:t>
            </a:r>
            <a:r>
              <a:rPr lang="zh-CN" altLang="en-US" sz="2000" b="1">
                <a:effectLst>
                  <a:outerShdw blurRad="38100" dist="38100" dir="2700000" algn="tl">
                    <a:srgbClr val="C0C0C0"/>
                  </a:outerShdw>
                </a:effectLst>
                <a:latin typeface="Times New Roman" pitchFamily="18" charset="0"/>
              </a:rPr>
              <a:t>秒），开关闭合短暂时间（例如    秒），对模拟信号进行采样，得到时间上离散数值序列： </a:t>
            </a:r>
          </a:p>
        </p:txBody>
      </p:sp>
      <p:sp>
        <p:nvSpPr>
          <p:cNvPr id="3079" name="Rectangle 49"/>
          <p:cNvSpPr>
            <a:spLocks noChangeArrowheads="1"/>
          </p:cNvSpPr>
          <p:nvPr/>
        </p:nvSpPr>
        <p:spPr bwMode="auto">
          <a:xfrm>
            <a:off x="-34925" y="30099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074" name="Object 50"/>
          <p:cNvGraphicFramePr>
            <a:graphicFrameLocks noChangeAspect="1"/>
          </p:cNvGraphicFramePr>
          <p:nvPr/>
        </p:nvGraphicFramePr>
        <p:xfrm>
          <a:off x="1503363" y="5157788"/>
          <a:ext cx="5848350" cy="506412"/>
        </p:xfrm>
        <a:graphic>
          <a:graphicData uri="http://schemas.openxmlformats.org/presentationml/2006/ole">
            <mc:AlternateContent xmlns:mc="http://schemas.openxmlformats.org/markup-compatibility/2006">
              <mc:Choice xmlns:v="urn:schemas-microsoft-com:vml" Requires="v">
                <p:oleObj spid="_x0000_s3102" name="Equation" r:id="rId4" imgW="2641320" imgH="228600" progId="Equation.DSMT4">
                  <p:embed/>
                </p:oleObj>
              </mc:Choice>
              <mc:Fallback>
                <p:oleObj name="Equation" r:id="rId4" imgW="2641320" imgH="228600" progId="Equation.DSMT4">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363" y="5157788"/>
                        <a:ext cx="584835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15" name="Text Box 51"/>
          <p:cNvSpPr txBox="1">
            <a:spLocks noChangeArrowheads="1"/>
          </p:cNvSpPr>
          <p:nvPr/>
        </p:nvSpPr>
        <p:spPr bwMode="auto">
          <a:xfrm>
            <a:off x="2751138" y="3643313"/>
            <a:ext cx="2609850" cy="396875"/>
          </a:xfrm>
          <a:prstGeom prst="rect">
            <a:avLst/>
          </a:prstGeom>
          <a:noFill/>
          <a:ln w="9525">
            <a:noFill/>
            <a:miter lim="800000"/>
            <a:headEnd/>
            <a:tailEnd/>
          </a:ln>
          <a:effectLst/>
        </p:spPr>
        <p:txBody>
          <a:bodyPr wrap="none">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图</a:t>
            </a:r>
            <a:r>
              <a:rPr kumimoji="1" lang="en-US" altLang="zh-CN" sz="2000" b="1">
                <a:effectLst>
                  <a:outerShdw blurRad="38100" dist="38100" dir="2700000" algn="tl">
                    <a:srgbClr val="C0C0C0"/>
                  </a:outerShdw>
                </a:effectLst>
                <a:latin typeface="Times New Roman" pitchFamily="18" charset="0"/>
              </a:rPr>
              <a:t>2.3 </a:t>
            </a:r>
            <a:r>
              <a:rPr kumimoji="1" lang="zh-CN" altLang="en-US" sz="2000" b="1">
                <a:effectLst>
                  <a:outerShdw blurRad="38100" dist="38100" dir="2700000" algn="tl">
                    <a:srgbClr val="C0C0C0"/>
                  </a:outerShdw>
                </a:effectLst>
                <a:latin typeface="Times New Roman" pitchFamily="18" charset="0"/>
              </a:rPr>
              <a:t>信号的转换过程</a:t>
            </a:r>
          </a:p>
        </p:txBody>
      </p:sp>
      <p:graphicFrame>
        <p:nvGraphicFramePr>
          <p:cNvPr id="3075" name="Object 52"/>
          <p:cNvGraphicFramePr>
            <a:graphicFrameLocks noChangeAspect="1"/>
          </p:cNvGraphicFramePr>
          <p:nvPr/>
        </p:nvGraphicFramePr>
        <p:xfrm>
          <a:off x="6904038" y="4292600"/>
          <a:ext cx="260350" cy="285750"/>
        </p:xfrm>
        <a:graphic>
          <a:graphicData uri="http://schemas.openxmlformats.org/presentationml/2006/ole">
            <mc:AlternateContent xmlns:mc="http://schemas.openxmlformats.org/markup-compatibility/2006">
              <mc:Choice xmlns:v="urn:schemas-microsoft-com:vml" Requires="v">
                <p:oleObj spid="_x0000_s3103" name="Equation" r:id="rId6" imgW="126720" imgH="139680" progId="Equation.DSMT4">
                  <p:embed/>
                </p:oleObj>
              </mc:Choice>
              <mc:Fallback>
                <p:oleObj name="Equation" r:id="rId6" imgW="126720" imgH="139680" progId="Equation.DSMT4">
                  <p:embed/>
                  <p:pic>
                    <p:nvPicPr>
                      <p:cNvPr id="0" name="Object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4038" y="4292600"/>
                        <a:ext cx="2603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755650" y="1311275"/>
            <a:ext cx="4178300"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2</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D/A</a:t>
            </a:r>
            <a:r>
              <a:rPr lang="zh-CN" altLang="en-US" sz="2400" b="1">
                <a:solidFill>
                  <a:srgbClr val="BE2C14"/>
                </a:solidFill>
                <a:effectLst>
                  <a:outerShdw blurRad="38100" dist="38100" dir="2700000" algn="tl">
                    <a:srgbClr val="C0C0C0"/>
                  </a:outerShdw>
                </a:effectLst>
                <a:latin typeface="Times New Roman" pitchFamily="18" charset="0"/>
              </a:rPr>
              <a:t>转换的主要芯片</a:t>
            </a:r>
          </a:p>
        </p:txBody>
      </p:sp>
      <p:sp>
        <p:nvSpPr>
          <p:cNvPr id="216068" name="Text Box 4"/>
          <p:cNvSpPr txBox="1">
            <a:spLocks noChangeArrowheads="1"/>
          </p:cNvSpPr>
          <p:nvPr/>
        </p:nvSpPr>
        <p:spPr bwMode="auto">
          <a:xfrm>
            <a:off x="1260475" y="1916113"/>
            <a:ext cx="6551613" cy="3378200"/>
          </a:xfrm>
          <a:prstGeom prst="rect">
            <a:avLst/>
          </a:prstGeom>
          <a:noFill/>
          <a:ln w="9525" algn="ctr">
            <a:noFill/>
            <a:miter lim="800000"/>
            <a:headEnd/>
            <a:tailEnd/>
          </a:ln>
          <a:effectLst/>
        </p:spPr>
        <p:txBody>
          <a:bodyPr>
            <a:spAutoFit/>
          </a:bodyPr>
          <a:lstStyle/>
          <a:p>
            <a:pPr eaLnBrk="1" hangingPunct="1">
              <a:lnSpc>
                <a:spcPct val="120000"/>
              </a:lnSpc>
              <a:defRPr/>
            </a:pPr>
            <a:r>
              <a:rPr lang="en-US" altLang="zh-CN" sz="2000" b="1">
                <a:effectLst>
                  <a:outerShdw blurRad="38100" dist="38100" dir="2700000" algn="tl">
                    <a:srgbClr val="C0C0C0"/>
                  </a:outerShdw>
                </a:effectLst>
                <a:latin typeface="Times New Roman" pitchFamily="18" charset="0"/>
              </a:rPr>
              <a:t>8</a:t>
            </a:r>
            <a:r>
              <a:rPr lang="zh-CN" altLang="en-US" sz="2000" b="1">
                <a:effectLst>
                  <a:outerShdw blurRad="38100" dist="38100" dir="2700000" algn="tl">
                    <a:srgbClr val="C0C0C0"/>
                  </a:outerShdw>
                </a:effectLst>
                <a:latin typeface="Times New Roman" pitchFamily="18" charset="0"/>
              </a:rPr>
              <a:t>位</a:t>
            </a:r>
            <a:r>
              <a:rPr lang="en-US" altLang="zh-CN" sz="2000" b="1">
                <a:effectLst>
                  <a:outerShdw blurRad="38100" dist="38100" dir="2700000" algn="tl">
                    <a:srgbClr val="C0C0C0"/>
                  </a:outerShdw>
                </a:effectLst>
                <a:latin typeface="Times New Roman" pitchFamily="18" charset="0"/>
              </a:rPr>
              <a:t>D/A</a:t>
            </a:r>
            <a:r>
              <a:rPr lang="zh-CN" altLang="en-US" sz="2000" b="1">
                <a:effectLst>
                  <a:outerShdw blurRad="38100" dist="38100" dir="2700000" algn="tl">
                    <a:srgbClr val="C0C0C0"/>
                  </a:outerShdw>
                </a:effectLst>
                <a:latin typeface="Times New Roman" pitchFamily="18" charset="0"/>
              </a:rPr>
              <a:t>转换器芯片</a:t>
            </a:r>
            <a:r>
              <a:rPr lang="en-US" altLang="zh-CN" sz="2000" b="1">
                <a:effectLst>
                  <a:outerShdw blurRad="38100" dist="38100" dir="2700000" algn="tl">
                    <a:srgbClr val="C0C0C0"/>
                  </a:outerShdw>
                </a:effectLst>
                <a:latin typeface="Times New Roman" pitchFamily="18" charset="0"/>
              </a:rPr>
              <a:t>DAC0832</a:t>
            </a:r>
            <a:r>
              <a:rPr lang="zh-CN" altLang="en-US" sz="2000" b="1">
                <a:effectLst>
                  <a:outerShdw blurRad="38100" dist="38100" dir="2700000" algn="tl">
                    <a:srgbClr val="C0C0C0"/>
                  </a:outerShdw>
                </a:effectLst>
                <a:latin typeface="Times New Roman" pitchFamily="18" charset="0"/>
              </a:rPr>
              <a:t>，有</a:t>
            </a:r>
            <a:r>
              <a:rPr lang="en-US" altLang="zh-CN" sz="2000" b="1">
                <a:effectLst>
                  <a:outerShdw blurRad="38100" dist="38100" dir="2700000" algn="tl">
                    <a:srgbClr val="C0C0C0"/>
                  </a:outerShdw>
                </a:effectLst>
                <a:latin typeface="Times New Roman" pitchFamily="18" charset="0"/>
              </a:rPr>
              <a:t>R-2R T</a:t>
            </a:r>
            <a:r>
              <a:rPr lang="zh-CN" altLang="en-US" sz="2000" b="1">
                <a:effectLst>
                  <a:outerShdw blurRad="38100" dist="38100" dir="2700000" algn="tl">
                    <a:srgbClr val="C0C0C0"/>
                  </a:outerShdw>
                </a:effectLst>
                <a:latin typeface="Times New Roman" pitchFamily="18" charset="0"/>
              </a:rPr>
              <a:t>型电阻网络。</a:t>
            </a:r>
          </a:p>
          <a:p>
            <a:pPr eaLnBrk="1" hangingPunct="1">
              <a:lnSpc>
                <a:spcPct val="120000"/>
              </a:lnSpc>
              <a:defRPr/>
            </a:pPr>
            <a:r>
              <a:rPr lang="zh-CN" altLang="en-US" sz="2000" b="1">
                <a:solidFill>
                  <a:srgbClr val="0033CC"/>
                </a:solidFill>
                <a:effectLst>
                  <a:outerShdw blurRad="38100" dist="38100" dir="2700000" algn="tl">
                    <a:srgbClr val="C0C0C0"/>
                  </a:outerShdw>
                </a:effectLst>
                <a:latin typeface="Times New Roman" pitchFamily="18" charset="0"/>
              </a:rPr>
              <a:t>主要特性参数如下：</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输入数字量分辨率：</a:t>
            </a:r>
            <a:r>
              <a:rPr lang="en-US" altLang="zh-CN" sz="2000" b="1">
                <a:effectLst>
                  <a:outerShdw blurRad="38100" dist="38100" dir="2700000" algn="tl">
                    <a:srgbClr val="C0C0C0"/>
                  </a:outerShdw>
                </a:effectLst>
                <a:latin typeface="Times New Roman" pitchFamily="18" charset="0"/>
              </a:rPr>
              <a:t>8</a:t>
            </a:r>
            <a:r>
              <a:rPr lang="zh-CN" altLang="en-US" sz="2000" b="1">
                <a:effectLst>
                  <a:outerShdw blurRad="38100" dist="38100" dir="2700000" algn="tl">
                    <a:srgbClr val="C0C0C0"/>
                  </a:outerShdw>
                </a:effectLst>
                <a:latin typeface="Times New Roman" pitchFamily="18" charset="0"/>
              </a:rPr>
              <a:t>位；</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电流建立时间：</a:t>
            </a:r>
            <a:r>
              <a:rPr lang="en-US" altLang="zh-CN" sz="2000" b="1">
                <a:effectLst>
                  <a:outerShdw blurRad="38100" dist="38100" dir="2700000" algn="tl">
                    <a:srgbClr val="C0C0C0"/>
                  </a:outerShdw>
                </a:effectLst>
                <a:latin typeface="Times New Roman" pitchFamily="18" charset="0"/>
              </a:rPr>
              <a:t>1</a:t>
            </a:r>
            <a:r>
              <a:rPr lang="zh-CN" altLang="en-US" sz="2000" b="1">
                <a:effectLst>
                  <a:outerShdw blurRad="38100" dist="38100" dir="2700000" algn="tl">
                    <a:srgbClr val="C0C0C0"/>
                  </a:outerShdw>
                </a:effectLst>
                <a:latin typeface="Times New Roman" pitchFamily="18" charset="0"/>
              </a:rPr>
              <a:t>微秒；</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精度：</a:t>
            </a:r>
            <a:r>
              <a:rPr lang="en-US" altLang="zh-CN" sz="2000" b="1">
                <a:effectLst>
                  <a:outerShdw blurRad="38100" dist="38100" dir="2700000" algn="tl">
                    <a:srgbClr val="C0C0C0"/>
                  </a:outerShdw>
                </a:effectLst>
                <a:latin typeface="Times New Roman" pitchFamily="18" charset="0"/>
              </a:rPr>
              <a:t>1LBS</a:t>
            </a:r>
            <a:r>
              <a:rPr lang="zh-CN" altLang="en-US" sz="2000" b="1">
                <a:effectLst>
                  <a:outerShdw blurRad="38100" dist="38100" dir="2700000" algn="tl">
                    <a:srgbClr val="C0C0C0"/>
                  </a:outerShdw>
                </a:effectLst>
                <a:latin typeface="Times New Roman" pitchFamily="18" charset="0"/>
              </a:rPr>
              <a:t>；</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基准电压：</a:t>
            </a:r>
            <a:r>
              <a:rPr lang="en-US" altLang="zh-CN" sz="2000" b="1">
                <a:effectLst>
                  <a:outerShdw blurRad="38100" dist="38100" dir="2700000" algn="tl">
                    <a:srgbClr val="C0C0C0"/>
                  </a:outerShdw>
                </a:effectLst>
                <a:latin typeface="Times New Roman" pitchFamily="18" charset="0"/>
              </a:rPr>
              <a:t>-10V~+10V</a:t>
            </a:r>
            <a:r>
              <a:rPr lang="zh-CN" altLang="en-US" sz="2000" b="1">
                <a:effectLst>
                  <a:outerShdw blurRad="38100" dist="38100" dir="2700000" algn="tl">
                    <a:srgbClr val="C0C0C0"/>
                  </a:outerShdw>
                </a:effectLst>
                <a:latin typeface="Times New Roman" pitchFamily="18" charset="0"/>
              </a:rPr>
              <a:t>；</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电源电压：</a:t>
            </a:r>
            <a:r>
              <a:rPr lang="en-US" altLang="zh-CN" sz="2000" b="1">
                <a:effectLst>
                  <a:outerShdw blurRad="38100" dist="38100" dir="2700000" algn="tl">
                    <a:srgbClr val="C0C0C0"/>
                  </a:outerShdw>
                </a:effectLst>
                <a:latin typeface="Times New Roman" pitchFamily="18" charset="0"/>
              </a:rPr>
              <a:t>+5V~+15V</a:t>
            </a:r>
            <a:r>
              <a:rPr lang="zh-CN" altLang="en-US" sz="2000" b="1">
                <a:effectLst>
                  <a:outerShdw blurRad="38100" dist="38100" dir="2700000" algn="tl">
                    <a:srgbClr val="C0C0C0"/>
                  </a:outerShdw>
                </a:effectLst>
                <a:latin typeface="Times New Roman" pitchFamily="18" charset="0"/>
              </a:rPr>
              <a:t>；</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输入电平：符合</a:t>
            </a:r>
            <a:r>
              <a:rPr lang="en-US" altLang="zh-CN" sz="2000" b="1">
                <a:effectLst>
                  <a:outerShdw blurRad="38100" dist="38100" dir="2700000" algn="tl">
                    <a:srgbClr val="C0C0C0"/>
                  </a:outerShdw>
                </a:effectLst>
                <a:latin typeface="Times New Roman" pitchFamily="18" charset="0"/>
              </a:rPr>
              <a:t>TTL</a:t>
            </a:r>
            <a:r>
              <a:rPr lang="zh-CN" altLang="en-US" sz="2000" b="1">
                <a:effectLst>
                  <a:outerShdw blurRad="38100" dist="38100" dir="2700000" algn="tl">
                    <a:srgbClr val="C0C0C0"/>
                  </a:outerShdw>
                </a:effectLst>
                <a:latin typeface="Times New Roman" pitchFamily="18" charset="0"/>
              </a:rPr>
              <a:t>电平标准；</a:t>
            </a:r>
          </a:p>
          <a:p>
            <a:pPr eaLnBrk="1" hangingPunct="1">
              <a:lnSpc>
                <a:spcPct val="120000"/>
              </a:lnSpc>
              <a:defRPr/>
            </a:pPr>
            <a:r>
              <a:rPr lang="zh-CN" altLang="en-US" sz="2000" b="1">
                <a:effectLst>
                  <a:outerShdw blurRad="38100" dist="38100" dir="2700000" algn="tl">
                    <a:srgbClr val="C0C0C0"/>
                  </a:outerShdw>
                </a:effectLst>
                <a:latin typeface="Times New Roman" pitchFamily="18" charset="0"/>
              </a:rPr>
              <a:t>功耗：</a:t>
            </a:r>
            <a:r>
              <a:rPr lang="en-US" altLang="zh-CN" sz="2000" b="1">
                <a:effectLst>
                  <a:outerShdw blurRad="38100" dist="38100" dir="2700000" algn="tl">
                    <a:srgbClr val="C0C0C0"/>
                  </a:outerShdw>
                </a:effectLst>
                <a:latin typeface="Times New Roman" pitchFamily="18" charset="0"/>
              </a:rPr>
              <a:t>20mW</a:t>
            </a:r>
            <a:r>
              <a:rPr lang="zh-CN" altLang="en-US" sz="2000" b="1">
                <a:effectLst>
                  <a:outerShdw blurRad="38100" dist="38100" dir="2700000" algn="tl">
                    <a:srgbClr val="C0C0C0"/>
                  </a:outerShdw>
                </a:effectLst>
                <a:latin typeface="Times New Roman" pitchFamily="18" charset="0"/>
              </a:rPr>
              <a:t>。</a:t>
            </a:r>
          </a:p>
        </p:txBody>
      </p:sp>
      <p:sp>
        <p:nvSpPr>
          <p:cNvPr id="216069" name="Text Box 5"/>
          <p:cNvSpPr txBox="1">
            <a:spLocks noChangeArrowheads="1"/>
          </p:cNvSpPr>
          <p:nvPr/>
        </p:nvSpPr>
        <p:spPr bwMode="auto">
          <a:xfrm>
            <a:off x="1258888" y="5445125"/>
            <a:ext cx="4945062" cy="396875"/>
          </a:xfrm>
          <a:prstGeom prst="rect">
            <a:avLst/>
          </a:prstGeom>
          <a:noFill/>
          <a:ln w="9525">
            <a:noFill/>
            <a:miter lim="800000"/>
            <a:headEnd/>
            <a:tailEnd/>
          </a:ln>
          <a:effectLst/>
        </p:spPr>
        <p:txBody>
          <a:bodyPr wrap="none">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另外：</a:t>
            </a:r>
            <a:r>
              <a:rPr kumimoji="1" lang="en-US" altLang="zh-CN" sz="2000" b="1">
                <a:solidFill>
                  <a:srgbClr val="0033CC"/>
                </a:solidFill>
                <a:effectLst>
                  <a:outerShdw blurRad="38100" dist="38100" dir="2700000" algn="tl">
                    <a:srgbClr val="C0C0C0"/>
                  </a:outerShdw>
                </a:effectLst>
                <a:latin typeface="Times New Roman" pitchFamily="18" charset="0"/>
              </a:rPr>
              <a:t>12</a:t>
            </a:r>
            <a:r>
              <a:rPr kumimoji="1" lang="zh-CN" altLang="en-US" sz="2000" b="1">
                <a:solidFill>
                  <a:srgbClr val="0033CC"/>
                </a:solidFill>
                <a:effectLst>
                  <a:outerShdw blurRad="38100" dist="38100" dir="2700000" algn="tl">
                    <a:srgbClr val="C0C0C0"/>
                  </a:outerShdw>
                </a:effectLst>
                <a:latin typeface="Times New Roman" pitchFamily="18" charset="0"/>
              </a:rPr>
              <a:t>位</a:t>
            </a:r>
            <a:r>
              <a:rPr kumimoji="1" lang="en-US" altLang="zh-CN" sz="2000" b="1">
                <a:solidFill>
                  <a:srgbClr val="0033CC"/>
                </a:solidFill>
                <a:effectLst>
                  <a:outerShdw blurRad="38100" dist="38100" dir="2700000" algn="tl">
                    <a:srgbClr val="C0C0C0"/>
                  </a:outerShdw>
                </a:effectLst>
                <a:latin typeface="Times New Roman" pitchFamily="18" charset="0"/>
              </a:rPr>
              <a:t>D/A</a:t>
            </a:r>
            <a:r>
              <a:rPr kumimoji="1" lang="zh-CN" altLang="en-US" sz="2000" b="1">
                <a:solidFill>
                  <a:srgbClr val="0033CC"/>
                </a:solidFill>
                <a:effectLst>
                  <a:outerShdw blurRad="38100" dist="38100" dir="2700000" algn="tl">
                    <a:srgbClr val="C0C0C0"/>
                  </a:outerShdw>
                </a:effectLst>
                <a:latin typeface="Times New Roman" pitchFamily="18" charset="0"/>
              </a:rPr>
              <a:t>转换器</a:t>
            </a:r>
            <a:r>
              <a:rPr kumimoji="1" lang="en-US" altLang="zh-CN" sz="2000" b="1">
                <a:solidFill>
                  <a:srgbClr val="0033CC"/>
                </a:solidFill>
                <a:effectLst>
                  <a:outerShdw blurRad="38100" dist="38100" dir="2700000" algn="tl">
                    <a:srgbClr val="C0C0C0"/>
                  </a:outerShdw>
                </a:effectLst>
                <a:latin typeface="Times New Roman" pitchFamily="18" charset="0"/>
              </a:rPr>
              <a:t>DAC1208/1209/1210 </a:t>
            </a:r>
          </a:p>
        </p:txBody>
      </p:sp>
    </p:spTree>
  </p:cSld>
  <p:clrMapOvr>
    <a:masterClrMapping/>
  </p:clrMapOvr>
  <p:transition>
    <p:push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ChangeArrowheads="1"/>
          </p:cNvSpPr>
          <p:nvPr/>
        </p:nvSpPr>
        <p:spPr bwMode="auto">
          <a:xfrm>
            <a:off x="900113" y="1238250"/>
            <a:ext cx="4967287"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3</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D/A</a:t>
            </a:r>
            <a:r>
              <a:rPr lang="zh-CN" altLang="en-US" sz="2400" b="1">
                <a:solidFill>
                  <a:srgbClr val="BE2C14"/>
                </a:solidFill>
                <a:effectLst>
                  <a:outerShdw blurRad="38100" dist="38100" dir="2700000" algn="tl">
                    <a:srgbClr val="C0C0C0"/>
                  </a:outerShdw>
                </a:effectLst>
                <a:latin typeface="Times New Roman" pitchFamily="18" charset="0"/>
              </a:rPr>
              <a:t>转换的输出方式</a:t>
            </a:r>
          </a:p>
        </p:txBody>
      </p:sp>
      <p:pic>
        <p:nvPicPr>
          <p:cNvPr id="103427" name="Picture 7"/>
          <p:cNvPicPr>
            <a:picLocks noChangeAspect="1" noChangeArrowheads="1"/>
          </p:cNvPicPr>
          <p:nvPr/>
        </p:nvPicPr>
        <p:blipFill>
          <a:blip r:embed="rId3" cstate="print"/>
          <a:srcRect/>
          <a:stretch>
            <a:fillRect/>
          </a:stretch>
        </p:blipFill>
        <p:spPr bwMode="auto">
          <a:xfrm>
            <a:off x="611188" y="2349500"/>
            <a:ext cx="7775575" cy="2132013"/>
          </a:xfrm>
          <a:prstGeom prst="rect">
            <a:avLst/>
          </a:prstGeom>
          <a:noFill/>
          <a:ln w="9525">
            <a:noFill/>
            <a:miter lim="800000"/>
            <a:headEnd/>
            <a:tailEnd/>
          </a:ln>
        </p:spPr>
      </p:pic>
      <p:sp>
        <p:nvSpPr>
          <p:cNvPr id="217096" name="Rectangle 8"/>
          <p:cNvSpPr>
            <a:spLocks noChangeArrowheads="1"/>
          </p:cNvSpPr>
          <p:nvPr/>
        </p:nvSpPr>
        <p:spPr bwMode="auto">
          <a:xfrm>
            <a:off x="2338388" y="4625975"/>
            <a:ext cx="5472112" cy="366713"/>
          </a:xfrm>
          <a:prstGeom prst="rect">
            <a:avLst/>
          </a:prstGeom>
          <a:noFill/>
          <a:ln w="9525" algn="ctr">
            <a:noFill/>
            <a:miter lim="800000"/>
            <a:headEnd/>
            <a:tailEnd/>
          </a:ln>
          <a:effectLst/>
        </p:spPr>
        <p:txBody>
          <a:bodyPr anchor="ctr">
            <a:spAutoFit/>
          </a:bodyPr>
          <a:lstStyle/>
          <a:p>
            <a:pPr eaLnBrk="1" hangingPunct="1">
              <a:defRPr/>
            </a:pP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2.17 </a:t>
            </a:r>
            <a:r>
              <a:rPr lang="zh-CN" altLang="en-US" b="1">
                <a:effectLst>
                  <a:outerShdw blurRad="38100" dist="38100" dir="2700000" algn="tl">
                    <a:srgbClr val="C0C0C0"/>
                  </a:outerShdw>
                </a:effectLst>
                <a:latin typeface="Times New Roman" pitchFamily="18" charset="0"/>
              </a:rPr>
              <a:t>模拟量输出通道的两种实现结构图 </a:t>
            </a:r>
          </a:p>
        </p:txBody>
      </p:sp>
    </p:spTree>
  </p:cSld>
  <p:clrMapOvr>
    <a:masterClrMapping/>
  </p:clrMapOvr>
  <p:transition>
    <p:push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8" name="Rectangle 6"/>
          <p:cNvSpPr>
            <a:spLocks noChangeArrowheads="1"/>
          </p:cNvSpPr>
          <p:nvPr/>
        </p:nvSpPr>
        <p:spPr bwMode="auto">
          <a:xfrm>
            <a:off x="611188" y="1166813"/>
            <a:ext cx="4681537"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4</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D/A</a:t>
            </a:r>
            <a:r>
              <a:rPr lang="zh-CN" altLang="en-US" sz="2400" b="1">
                <a:solidFill>
                  <a:srgbClr val="BE2C14"/>
                </a:solidFill>
                <a:effectLst>
                  <a:outerShdw blurRad="38100" dist="38100" dir="2700000" algn="tl">
                    <a:srgbClr val="C0C0C0"/>
                  </a:outerShdw>
                </a:effectLst>
                <a:latin typeface="Times New Roman" pitchFamily="18" charset="0"/>
              </a:rPr>
              <a:t>转换的输出信号形式</a:t>
            </a:r>
          </a:p>
        </p:txBody>
      </p:sp>
      <p:sp>
        <p:nvSpPr>
          <p:cNvPr id="218119" name="Text Box 7"/>
          <p:cNvSpPr txBox="1">
            <a:spLocks noChangeArrowheads="1"/>
          </p:cNvSpPr>
          <p:nvPr/>
        </p:nvSpPr>
        <p:spPr bwMode="auto">
          <a:xfrm>
            <a:off x="611188" y="1773238"/>
            <a:ext cx="7920037" cy="974725"/>
          </a:xfrm>
          <a:prstGeom prst="rect">
            <a:avLst/>
          </a:prstGeom>
          <a:noFill/>
          <a:ln w="9525" algn="ctr">
            <a:noFill/>
            <a:miter lim="800000"/>
            <a:headEnd/>
            <a:tailEnd/>
          </a:ln>
          <a:effectLst/>
        </p:spPr>
        <p:txBody>
          <a:bodyPr>
            <a:spAutoFit/>
          </a:bodyPr>
          <a:lstStyle/>
          <a:p>
            <a:pPr eaLnBrk="1" hangingPunct="1">
              <a:lnSpc>
                <a:spcPct val="120000"/>
              </a:lnSpc>
              <a:spcBef>
                <a:spcPct val="50000"/>
              </a:spcBef>
              <a:defRPr/>
            </a:pPr>
            <a:r>
              <a:rPr lang="en-US" altLang="zh-CN" sz="2000" b="1">
                <a:effectLst>
                  <a:outerShdw blurRad="38100" dist="38100" dir="2700000" algn="tl">
                    <a:srgbClr val="C0C0C0"/>
                  </a:outerShdw>
                </a:effectLst>
                <a:latin typeface="Times New Roman" pitchFamily="18" charset="0"/>
              </a:rPr>
              <a:t>    D/A</a:t>
            </a:r>
            <a:r>
              <a:rPr lang="zh-CN" altLang="en-US" sz="2000" b="1">
                <a:effectLst>
                  <a:outerShdw blurRad="38100" dist="38100" dir="2700000" algn="tl">
                    <a:srgbClr val="C0C0C0"/>
                  </a:outerShdw>
                </a:effectLst>
                <a:latin typeface="Times New Roman" pitchFamily="18" charset="0"/>
              </a:rPr>
              <a:t>输出信号可以有单极性和双极性两种形式。</a:t>
            </a:r>
          </a:p>
          <a:p>
            <a:pPr eaLnBrk="1" hangingPunct="1">
              <a:lnSpc>
                <a:spcPct val="120000"/>
              </a:lnSpc>
              <a:spcBef>
                <a:spcPct val="50000"/>
              </a:spcBef>
              <a:defRPr/>
            </a:pPr>
            <a:r>
              <a:rPr lang="zh-CN" altLang="en-US" sz="2000" b="1">
                <a:effectLst>
                  <a:outerShdw blurRad="38100" dist="38100" dir="2700000" algn="tl">
                    <a:srgbClr val="C0C0C0"/>
                  </a:outerShdw>
                </a:effectLst>
                <a:latin typeface="Times New Roman" pitchFamily="18" charset="0"/>
              </a:rPr>
              <a:t>   通过对输出电路的不同连接，也可以构成不同的模拟量输出电路。 </a:t>
            </a:r>
          </a:p>
        </p:txBody>
      </p:sp>
      <p:sp>
        <p:nvSpPr>
          <p:cNvPr id="26630" name="Rectangle 8"/>
          <p:cNvSpPr>
            <a:spLocks noChangeArrowheads="1"/>
          </p:cNvSpPr>
          <p:nvPr/>
        </p:nvSpPr>
        <p:spPr bwMode="auto">
          <a:xfrm>
            <a:off x="0" y="237807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26626" name="Object 9"/>
          <p:cNvGraphicFramePr>
            <a:graphicFrameLocks noChangeAspect="1"/>
          </p:cNvGraphicFramePr>
          <p:nvPr/>
        </p:nvGraphicFramePr>
        <p:xfrm>
          <a:off x="1403350" y="2992438"/>
          <a:ext cx="3455988" cy="2187575"/>
        </p:xfrm>
        <a:graphic>
          <a:graphicData uri="http://schemas.openxmlformats.org/presentationml/2006/ole">
            <mc:AlternateContent xmlns:mc="http://schemas.openxmlformats.org/markup-compatibility/2006">
              <mc:Choice xmlns:v="urn:schemas-microsoft-com:vml" Requires="v">
                <p:oleObj spid="_x0000_s26654" name="Visio" r:id="rId3" imgW="6406490" imgH="4077719" progId="Visio.Drawing.11">
                  <p:embed/>
                </p:oleObj>
              </mc:Choice>
              <mc:Fallback>
                <p:oleObj name="Visio" r:id="rId3" imgW="6406490" imgH="4077719"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992438"/>
                        <a:ext cx="3455988" cy="218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1" name="Rectangle 10"/>
          <p:cNvSpPr>
            <a:spLocks noChangeArrowheads="1"/>
          </p:cNvSpPr>
          <p:nvPr/>
        </p:nvSpPr>
        <p:spPr bwMode="auto">
          <a:xfrm>
            <a:off x="0" y="255905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26627" name="Object 11"/>
          <p:cNvGraphicFramePr>
            <a:graphicFrameLocks noChangeAspect="1"/>
          </p:cNvGraphicFramePr>
          <p:nvPr/>
        </p:nvGraphicFramePr>
        <p:xfrm>
          <a:off x="4859338" y="3135313"/>
          <a:ext cx="2808287" cy="1939925"/>
        </p:xfrm>
        <a:graphic>
          <a:graphicData uri="http://schemas.openxmlformats.org/presentationml/2006/ole">
            <mc:AlternateContent xmlns:mc="http://schemas.openxmlformats.org/markup-compatibility/2006">
              <mc:Choice xmlns:v="urn:schemas-microsoft-com:vml" Requires="v">
                <p:oleObj spid="_x0000_s26655" name="Visio" r:id="rId5" imgW="3393034" imgH="2338566" progId="Visio.Drawing.11">
                  <p:embed/>
                </p:oleObj>
              </mc:Choice>
              <mc:Fallback>
                <p:oleObj name="Visio" r:id="rId5" imgW="3393034" imgH="2338566" progId="Visio.Drawing.11">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3135313"/>
                        <a:ext cx="2808287" cy="193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24" name="Rectangle 12"/>
          <p:cNvSpPr>
            <a:spLocks noChangeArrowheads="1"/>
          </p:cNvSpPr>
          <p:nvPr/>
        </p:nvSpPr>
        <p:spPr bwMode="auto">
          <a:xfrm>
            <a:off x="2195513" y="5367338"/>
            <a:ext cx="5761037" cy="366712"/>
          </a:xfrm>
          <a:prstGeom prst="rect">
            <a:avLst/>
          </a:prstGeom>
          <a:noFill/>
          <a:ln w="9525" algn="ctr">
            <a:noFill/>
            <a:miter lim="800000"/>
            <a:headEnd/>
            <a:tailEnd/>
          </a:ln>
          <a:effectLst/>
        </p:spPr>
        <p:txBody>
          <a:bodyPr anchor="ctr">
            <a:spAutoFit/>
          </a:bodyPr>
          <a:lstStyle/>
          <a:p>
            <a:pPr eaLnBrk="1" hangingPunct="1">
              <a:defRPr/>
            </a:pP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2.18 DAC0832</a:t>
            </a:r>
            <a:r>
              <a:rPr lang="zh-CN" altLang="en-US" b="1">
                <a:effectLst>
                  <a:outerShdw blurRad="38100" dist="38100" dir="2700000" algn="tl">
                    <a:srgbClr val="C0C0C0"/>
                  </a:outerShdw>
                </a:effectLst>
                <a:latin typeface="Times New Roman" pitchFamily="18" charset="0"/>
              </a:rPr>
              <a:t>的单极性输出方式与变换关系</a:t>
            </a:r>
          </a:p>
        </p:txBody>
      </p:sp>
    </p:spTree>
  </p:cSld>
  <p:clrMapOvr>
    <a:masterClrMapping/>
  </p:clrMapOvr>
  <p:transition>
    <p:push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p:cNvPicPr>
            <a:picLocks noChangeAspect="1" noChangeArrowheads="1"/>
          </p:cNvPicPr>
          <p:nvPr/>
        </p:nvPicPr>
        <p:blipFill>
          <a:blip r:embed="rId2" cstate="print"/>
          <a:srcRect/>
          <a:stretch>
            <a:fillRect/>
          </a:stretch>
        </p:blipFill>
        <p:spPr bwMode="auto">
          <a:xfrm>
            <a:off x="250825" y="1484313"/>
            <a:ext cx="5113338" cy="2665412"/>
          </a:xfrm>
          <a:prstGeom prst="rect">
            <a:avLst/>
          </a:prstGeom>
          <a:noFill/>
          <a:ln w="9525">
            <a:noFill/>
            <a:miter lim="800000"/>
            <a:headEnd/>
            <a:tailEnd/>
          </a:ln>
        </p:spPr>
      </p:pic>
      <p:pic>
        <p:nvPicPr>
          <p:cNvPr id="104451" name="Picture 8"/>
          <p:cNvPicPr>
            <a:picLocks noChangeAspect="1" noChangeArrowheads="1"/>
          </p:cNvPicPr>
          <p:nvPr/>
        </p:nvPicPr>
        <p:blipFill>
          <a:blip r:embed="rId3" cstate="print"/>
          <a:srcRect/>
          <a:stretch>
            <a:fillRect/>
          </a:stretch>
        </p:blipFill>
        <p:spPr bwMode="auto">
          <a:xfrm>
            <a:off x="5364163" y="2636838"/>
            <a:ext cx="3384550" cy="2192337"/>
          </a:xfrm>
          <a:prstGeom prst="rect">
            <a:avLst/>
          </a:prstGeom>
          <a:noFill/>
          <a:ln w="9525">
            <a:noFill/>
            <a:miter lim="800000"/>
            <a:headEnd/>
            <a:tailEnd/>
          </a:ln>
        </p:spPr>
      </p:pic>
      <p:sp>
        <p:nvSpPr>
          <p:cNvPr id="219145" name="Rectangle 9"/>
          <p:cNvSpPr>
            <a:spLocks noChangeArrowheads="1"/>
          </p:cNvSpPr>
          <p:nvPr/>
        </p:nvSpPr>
        <p:spPr bwMode="auto">
          <a:xfrm>
            <a:off x="1979613" y="5300663"/>
            <a:ext cx="6337300" cy="366712"/>
          </a:xfrm>
          <a:prstGeom prst="rect">
            <a:avLst/>
          </a:prstGeom>
          <a:noFill/>
          <a:ln w="9525" algn="ctr">
            <a:noFill/>
            <a:miter lim="800000"/>
            <a:headEnd/>
            <a:tailEnd/>
          </a:ln>
          <a:effectLst/>
        </p:spPr>
        <p:txBody>
          <a:bodyPr anchor="ctr">
            <a:spAutoFit/>
          </a:bodyPr>
          <a:lstStyle/>
          <a:p>
            <a:pPr eaLnBrk="1" hangingPunct="1">
              <a:defRPr/>
            </a:pP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2.19  DAC0832</a:t>
            </a:r>
            <a:r>
              <a:rPr lang="zh-CN" altLang="en-US" b="1">
                <a:effectLst>
                  <a:outerShdw blurRad="38100" dist="38100" dir="2700000" algn="tl">
                    <a:srgbClr val="C0C0C0"/>
                  </a:outerShdw>
                </a:effectLst>
                <a:latin typeface="Times New Roman" pitchFamily="18" charset="0"/>
              </a:rPr>
              <a:t>的双极性输出方式与变换关系 </a:t>
            </a:r>
          </a:p>
        </p:txBody>
      </p:sp>
    </p:spTree>
  </p:cSld>
  <p:clrMapOvr>
    <a:masterClrMapping/>
  </p:clrMapOvr>
  <p:transition>
    <p:push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9" name="Rectangle 9"/>
          <p:cNvSpPr>
            <a:spLocks noChangeArrowheads="1"/>
          </p:cNvSpPr>
          <p:nvPr/>
        </p:nvSpPr>
        <p:spPr bwMode="auto">
          <a:xfrm>
            <a:off x="827088" y="1160463"/>
            <a:ext cx="4319587" cy="530225"/>
          </a:xfrm>
          <a:prstGeom prst="rect">
            <a:avLst/>
          </a:prstGeom>
          <a:noFill/>
          <a:ln w="9525" algn="ctr">
            <a:noFill/>
            <a:miter lim="800000"/>
            <a:headEnd/>
            <a:tailEnd/>
          </a:ln>
          <a:effectLst/>
        </p:spPr>
        <p:txBody>
          <a:bodyPr anchor="ctr">
            <a:spAutoFit/>
          </a:bodyPr>
          <a:lstStyle/>
          <a:p>
            <a:pPr eaLnBrk="1" hangingPunct="1">
              <a:lnSpc>
                <a:spcPct val="120000"/>
              </a:lnSpc>
              <a:defRPr/>
            </a:pPr>
            <a:r>
              <a:rPr lang="en-US" altLang="zh-CN" sz="2400" b="1">
                <a:solidFill>
                  <a:srgbClr val="BE2C14"/>
                </a:solidFill>
                <a:effectLst>
                  <a:outerShdw blurRad="38100" dist="38100" dir="2700000" algn="tl">
                    <a:srgbClr val="C0C0C0"/>
                  </a:outerShdw>
                </a:effectLst>
                <a:latin typeface="Times New Roman" pitchFamily="18" charset="0"/>
              </a:rPr>
              <a:t>5</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D/A</a:t>
            </a:r>
            <a:r>
              <a:rPr lang="zh-CN" altLang="en-US" sz="2400" b="1">
                <a:solidFill>
                  <a:srgbClr val="BE2C14"/>
                </a:solidFill>
                <a:effectLst>
                  <a:outerShdw blurRad="38100" dist="38100" dir="2700000" algn="tl">
                    <a:srgbClr val="C0C0C0"/>
                  </a:outerShdw>
                </a:effectLst>
                <a:latin typeface="Times New Roman" pitchFamily="18" charset="0"/>
              </a:rPr>
              <a:t>转换芯片的选择</a:t>
            </a:r>
          </a:p>
        </p:txBody>
      </p:sp>
      <p:sp>
        <p:nvSpPr>
          <p:cNvPr id="220170" name="Text Box 10"/>
          <p:cNvSpPr txBox="1">
            <a:spLocks noChangeArrowheads="1"/>
          </p:cNvSpPr>
          <p:nvPr/>
        </p:nvSpPr>
        <p:spPr bwMode="auto">
          <a:xfrm>
            <a:off x="827088" y="1946275"/>
            <a:ext cx="7632700" cy="1552575"/>
          </a:xfrm>
          <a:prstGeom prst="rect">
            <a:avLst/>
          </a:prstGeom>
          <a:noFill/>
          <a:ln w="9525" algn="ctr">
            <a:noFill/>
            <a:miter lim="800000"/>
            <a:headEnd/>
            <a:tailEnd/>
          </a:ln>
          <a:effectLst/>
        </p:spPr>
        <p:txBody>
          <a:bodyPr>
            <a:spAutoFit/>
          </a:bodyPr>
          <a:lstStyle/>
          <a:p>
            <a:pPr eaLnBrk="1" hangingPunct="1">
              <a:lnSpc>
                <a:spcPct val="120000"/>
              </a:lnSpc>
              <a:spcBef>
                <a:spcPct val="50000"/>
              </a:spcBef>
              <a:defRPr/>
            </a:pP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选择</a:t>
            </a:r>
            <a:r>
              <a:rPr lang="en-US" altLang="zh-CN" sz="2000" b="1">
                <a:effectLst>
                  <a:outerShdw blurRad="38100" dist="38100" dir="2700000" algn="tl">
                    <a:srgbClr val="C0C0C0"/>
                  </a:outerShdw>
                </a:effectLst>
                <a:latin typeface="Times New Roman" pitchFamily="18" charset="0"/>
              </a:rPr>
              <a:t>D/A</a:t>
            </a:r>
            <a:r>
              <a:rPr lang="zh-CN" altLang="en-US" sz="2000" b="1">
                <a:effectLst>
                  <a:outerShdw blurRad="38100" dist="38100" dir="2700000" algn="tl">
                    <a:srgbClr val="C0C0C0"/>
                  </a:outerShdw>
                </a:effectLst>
                <a:latin typeface="Times New Roman" pitchFamily="18" charset="0"/>
              </a:rPr>
              <a:t>转换芯片时，在性能上必须满足</a:t>
            </a:r>
            <a:r>
              <a:rPr lang="en-US" altLang="zh-CN" sz="2000" b="1">
                <a:effectLst>
                  <a:outerShdw blurRad="38100" dist="38100" dir="2700000" algn="tl">
                    <a:srgbClr val="C0C0C0"/>
                  </a:outerShdw>
                </a:effectLst>
                <a:latin typeface="Times New Roman" pitchFamily="18" charset="0"/>
              </a:rPr>
              <a:t>D/A</a:t>
            </a:r>
            <a:r>
              <a:rPr lang="zh-CN" altLang="en-US" sz="2000" b="1">
                <a:effectLst>
                  <a:outerShdw blurRad="38100" dist="38100" dir="2700000" algn="tl">
                    <a:srgbClr val="C0C0C0"/>
                  </a:outerShdw>
                </a:effectLst>
                <a:latin typeface="Times New Roman" pitchFamily="18" charset="0"/>
              </a:rPr>
              <a:t>转换的技术要求，在结构和应用上满足接口方便，外围电路简单，价格低廉等要求。在芯片选择时，主要考虑的是用位数（字长）表示的转换分辨率、转换精度及转换时间。 </a:t>
            </a:r>
          </a:p>
        </p:txBody>
      </p:sp>
      <p:sp>
        <p:nvSpPr>
          <p:cNvPr id="220171" name="Text Box 11"/>
          <p:cNvSpPr txBox="1">
            <a:spLocks noChangeArrowheads="1"/>
          </p:cNvSpPr>
          <p:nvPr/>
        </p:nvSpPr>
        <p:spPr bwMode="auto">
          <a:xfrm>
            <a:off x="827088" y="3603625"/>
            <a:ext cx="7488237" cy="822325"/>
          </a:xfrm>
          <a:prstGeom prst="rect">
            <a:avLst/>
          </a:prstGeom>
          <a:noFill/>
          <a:ln w="9525" algn="ctr">
            <a:noFill/>
            <a:miter lim="800000"/>
            <a:headEnd/>
            <a:tailEnd/>
          </a:ln>
          <a:effectLst/>
        </p:spPr>
        <p:txBody>
          <a:bodyPr>
            <a:spAutoFit/>
          </a:bodyPr>
          <a:lstStyle/>
          <a:p>
            <a:pPr eaLnBrk="1" hangingPunct="1">
              <a:lnSpc>
                <a:spcPct val="120000"/>
              </a:lnSpc>
              <a:spcBef>
                <a:spcPct val="50000"/>
              </a:spcBef>
              <a:defRPr/>
            </a:pP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对于</a:t>
            </a:r>
            <a:r>
              <a:rPr lang="en-US" altLang="zh-CN" sz="2000" b="1">
                <a:effectLst>
                  <a:outerShdw blurRad="38100" dist="38100" dir="2700000" algn="tl">
                    <a:srgbClr val="C0C0C0"/>
                  </a:outerShdw>
                </a:effectLst>
                <a:latin typeface="Times New Roman" pitchFamily="18" charset="0"/>
              </a:rPr>
              <a:t>D/A</a:t>
            </a:r>
            <a:r>
              <a:rPr lang="zh-CN" altLang="en-US" sz="2000" b="1">
                <a:effectLst>
                  <a:outerShdw blurRad="38100" dist="38100" dir="2700000" algn="tl">
                    <a:srgbClr val="C0C0C0"/>
                  </a:outerShdw>
                </a:effectLst>
                <a:latin typeface="Times New Roman" pitchFamily="18" charset="0"/>
              </a:rPr>
              <a:t>转换器的字长的选择，可以由计算机控制系统中</a:t>
            </a:r>
            <a:r>
              <a:rPr lang="en-US" altLang="zh-CN" sz="2000" b="1">
                <a:effectLst>
                  <a:outerShdw blurRad="38100" dist="38100" dir="2700000" algn="tl">
                    <a:srgbClr val="C0C0C0"/>
                  </a:outerShdw>
                </a:effectLst>
                <a:latin typeface="Times New Roman" pitchFamily="18" charset="0"/>
              </a:rPr>
              <a:t>D/A</a:t>
            </a:r>
            <a:r>
              <a:rPr lang="zh-CN" altLang="en-US" sz="2000" b="1">
                <a:effectLst>
                  <a:outerShdw blurRad="38100" dist="38100" dir="2700000" algn="tl">
                    <a:srgbClr val="C0C0C0"/>
                  </a:outerShdw>
                </a:effectLst>
                <a:latin typeface="Times New Roman" pitchFamily="18" charset="0"/>
              </a:rPr>
              <a:t>转换器后面的执行机构的动态范围来选定： </a:t>
            </a:r>
          </a:p>
        </p:txBody>
      </p:sp>
      <p:sp>
        <p:nvSpPr>
          <p:cNvPr id="27654" name="Rectangle 1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7650" name="Object 12"/>
          <p:cNvGraphicFramePr>
            <a:graphicFrameLocks noChangeAspect="1"/>
          </p:cNvGraphicFramePr>
          <p:nvPr/>
        </p:nvGraphicFramePr>
        <p:xfrm>
          <a:off x="2268538" y="4652963"/>
          <a:ext cx="3455987" cy="598487"/>
        </p:xfrm>
        <a:graphic>
          <a:graphicData uri="http://schemas.openxmlformats.org/presentationml/2006/ole">
            <mc:AlternateContent xmlns:mc="http://schemas.openxmlformats.org/markup-compatibility/2006">
              <mc:Choice xmlns:v="urn:schemas-microsoft-com:vml" Requires="v">
                <p:oleObj spid="_x0000_s27664" name="Equation" r:id="rId3" imgW="1485255" imgH="253890" progId="Equation.DSMT4">
                  <p:embed/>
                </p:oleObj>
              </mc:Choice>
              <mc:Fallback>
                <p:oleObj name="Equation" r:id="rId3" imgW="1485255" imgH="25389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652963"/>
                        <a:ext cx="3455987"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74" name="Text Box 14"/>
          <p:cNvSpPr txBox="1">
            <a:spLocks noChangeArrowheads="1"/>
          </p:cNvSpPr>
          <p:nvPr/>
        </p:nvSpPr>
        <p:spPr bwMode="auto">
          <a:xfrm>
            <a:off x="1476375" y="5399088"/>
            <a:ext cx="3024188" cy="366712"/>
          </a:xfrm>
          <a:prstGeom prst="rect">
            <a:avLst/>
          </a:prstGeom>
          <a:noFill/>
          <a:ln w="9525">
            <a:noFill/>
            <a:miter lim="800000"/>
            <a:headEnd/>
            <a:tailEnd/>
          </a:ln>
          <a:effectLst/>
        </p:spPr>
        <p:txBody>
          <a:bodyPr>
            <a:spAutoFit/>
          </a:bodyPr>
          <a:lstStyle/>
          <a:p>
            <a:pPr eaLnBrk="1" hangingPunct="1">
              <a:defRPr/>
            </a:pPr>
            <a:r>
              <a:rPr kumimoji="1" lang="zh-CN" altLang="en-US" b="1">
                <a:solidFill>
                  <a:srgbClr val="0033CC"/>
                </a:solidFill>
                <a:effectLst>
                  <a:outerShdw blurRad="38100" dist="38100" dir="2700000" algn="tl">
                    <a:srgbClr val="C0C0C0"/>
                  </a:outerShdw>
                </a:effectLst>
                <a:latin typeface="Times New Roman" pitchFamily="18" charset="0"/>
              </a:rPr>
              <a:t>执行机构的最大输入</a:t>
            </a:r>
          </a:p>
        </p:txBody>
      </p:sp>
      <p:sp>
        <p:nvSpPr>
          <p:cNvPr id="27656" name="Line 15"/>
          <p:cNvSpPr>
            <a:spLocks noChangeShapeType="1"/>
          </p:cNvSpPr>
          <p:nvPr/>
        </p:nvSpPr>
        <p:spPr bwMode="auto">
          <a:xfrm flipV="1">
            <a:off x="2484438" y="5157788"/>
            <a:ext cx="1008062" cy="287337"/>
          </a:xfrm>
          <a:prstGeom prst="line">
            <a:avLst/>
          </a:prstGeom>
          <a:noFill/>
          <a:ln w="9525">
            <a:solidFill>
              <a:schemeClr val="accent2"/>
            </a:solidFill>
            <a:round/>
            <a:headEnd/>
            <a:tailEnd type="triangle" w="med" len="med"/>
          </a:ln>
        </p:spPr>
        <p:txBody>
          <a:bodyPr/>
          <a:lstStyle/>
          <a:p>
            <a:endParaRPr lang="zh-CN" altLang="en-US"/>
          </a:p>
        </p:txBody>
      </p:sp>
      <p:sp>
        <p:nvSpPr>
          <p:cNvPr id="220176" name="Text Box 16"/>
          <p:cNvSpPr txBox="1">
            <a:spLocks noChangeArrowheads="1"/>
          </p:cNvSpPr>
          <p:nvPr/>
        </p:nvSpPr>
        <p:spPr bwMode="auto">
          <a:xfrm>
            <a:off x="4048125" y="5378450"/>
            <a:ext cx="2255838" cy="366713"/>
          </a:xfrm>
          <a:prstGeom prst="rect">
            <a:avLst/>
          </a:prstGeom>
          <a:noFill/>
          <a:ln w="9525">
            <a:noFill/>
            <a:miter lim="800000"/>
            <a:headEnd/>
            <a:tailEnd/>
          </a:ln>
          <a:effectLst/>
        </p:spPr>
        <p:txBody>
          <a:bodyPr wrap="none">
            <a:spAutoFit/>
          </a:bodyPr>
          <a:lstStyle/>
          <a:p>
            <a:pPr eaLnBrk="1" hangingPunct="1">
              <a:defRPr/>
            </a:pPr>
            <a:r>
              <a:rPr kumimoji="1" lang="zh-CN" altLang="en-US" b="1">
                <a:solidFill>
                  <a:srgbClr val="BE2C14"/>
                </a:solidFill>
                <a:effectLst>
                  <a:outerShdw blurRad="38100" dist="38100" dir="2700000" algn="tl">
                    <a:srgbClr val="C0C0C0"/>
                  </a:outerShdw>
                </a:effectLst>
                <a:latin typeface="Times New Roman" pitchFamily="18" charset="0"/>
              </a:rPr>
              <a:t>执行机构的死区电压</a:t>
            </a:r>
          </a:p>
        </p:txBody>
      </p:sp>
      <p:sp>
        <p:nvSpPr>
          <p:cNvPr id="27658" name="Line 17"/>
          <p:cNvSpPr>
            <a:spLocks noChangeShapeType="1"/>
          </p:cNvSpPr>
          <p:nvPr/>
        </p:nvSpPr>
        <p:spPr bwMode="auto">
          <a:xfrm flipH="1" flipV="1">
            <a:off x="4356100" y="5157788"/>
            <a:ext cx="647700" cy="287337"/>
          </a:xfrm>
          <a:prstGeom prst="line">
            <a:avLst/>
          </a:prstGeom>
          <a:noFill/>
          <a:ln w="9525">
            <a:solidFill>
              <a:srgbClr val="BE2C14"/>
            </a:solidFill>
            <a:round/>
            <a:headEnd/>
            <a:tailEnd type="triangle" w="med" len="med"/>
          </a:ln>
        </p:spPr>
        <p:txBody>
          <a:bodyPr/>
          <a:lstStyle/>
          <a:p>
            <a:endParaRPr lang="zh-CN" altLang="en-US"/>
          </a:p>
        </p:txBody>
      </p:sp>
    </p:spTree>
  </p:cSld>
  <p:clrMapOvr>
    <a:masterClrMapping/>
  </p:clrMapOvr>
  <p:transition>
    <p:circl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755650" y="1238250"/>
            <a:ext cx="4895850"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6</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D/A</a:t>
            </a:r>
            <a:r>
              <a:rPr lang="zh-CN" altLang="en-US" sz="2400" b="1">
                <a:solidFill>
                  <a:srgbClr val="BE2C14"/>
                </a:solidFill>
                <a:effectLst>
                  <a:outerShdw blurRad="38100" dist="38100" dir="2700000" algn="tl">
                    <a:srgbClr val="C0C0C0"/>
                  </a:outerShdw>
                </a:effectLst>
                <a:latin typeface="Times New Roman" pitchFamily="18" charset="0"/>
              </a:rPr>
              <a:t>转换的标度变换</a:t>
            </a:r>
          </a:p>
        </p:txBody>
      </p:sp>
      <p:sp>
        <p:nvSpPr>
          <p:cNvPr id="222211" name="Rectangle 3"/>
          <p:cNvSpPr>
            <a:spLocks noChangeArrowheads="1"/>
          </p:cNvSpPr>
          <p:nvPr/>
        </p:nvSpPr>
        <p:spPr bwMode="auto">
          <a:xfrm>
            <a:off x="1258888" y="2563813"/>
            <a:ext cx="936625" cy="1152525"/>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数字</a:t>
            </a:r>
          </a:p>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信号</a:t>
            </a:r>
          </a:p>
        </p:txBody>
      </p:sp>
      <p:sp>
        <p:nvSpPr>
          <p:cNvPr id="222212" name="Rectangle 4"/>
          <p:cNvSpPr>
            <a:spLocks noChangeArrowheads="1"/>
          </p:cNvSpPr>
          <p:nvPr/>
        </p:nvSpPr>
        <p:spPr bwMode="auto">
          <a:xfrm>
            <a:off x="3924300" y="2563813"/>
            <a:ext cx="936625" cy="1152525"/>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标准</a:t>
            </a:r>
          </a:p>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信号</a:t>
            </a:r>
          </a:p>
        </p:txBody>
      </p:sp>
      <p:sp>
        <p:nvSpPr>
          <p:cNvPr id="222214" name="Rectangle 6"/>
          <p:cNvSpPr>
            <a:spLocks noChangeArrowheads="1"/>
          </p:cNvSpPr>
          <p:nvPr/>
        </p:nvSpPr>
        <p:spPr bwMode="auto">
          <a:xfrm>
            <a:off x="6659563" y="2563813"/>
            <a:ext cx="936625" cy="1152525"/>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kumimoji="1" lang="zh-CN" altLang="en-US" b="1">
                <a:solidFill>
                  <a:schemeClr val="bg1"/>
                </a:solidFill>
                <a:effectLst>
                  <a:outerShdw blurRad="38100" dist="38100" dir="2700000" algn="tl">
                    <a:srgbClr val="000000"/>
                  </a:outerShdw>
                </a:effectLst>
                <a:latin typeface="Times New Roman" pitchFamily="18" charset="0"/>
              </a:rPr>
              <a:t>物理量</a:t>
            </a:r>
          </a:p>
        </p:txBody>
      </p:sp>
      <p:sp>
        <p:nvSpPr>
          <p:cNvPr id="105478" name="AutoShape 7"/>
          <p:cNvSpPr>
            <a:spLocks noChangeArrowheads="1"/>
          </p:cNvSpPr>
          <p:nvPr/>
        </p:nvSpPr>
        <p:spPr bwMode="auto">
          <a:xfrm>
            <a:off x="2195513" y="2924175"/>
            <a:ext cx="1728787" cy="288925"/>
          </a:xfrm>
          <a:custGeom>
            <a:avLst/>
            <a:gdLst>
              <a:gd name="T0" fmla="*/ 1296590 w 21600"/>
              <a:gd name="T1" fmla="*/ 0 h 21600"/>
              <a:gd name="T2" fmla="*/ 0 w 21600"/>
              <a:gd name="T3" fmla="*/ 144463 h 21600"/>
              <a:gd name="T4" fmla="*/ 1296590 w 21600"/>
              <a:gd name="T5" fmla="*/ 288925 h 21600"/>
              <a:gd name="T6" fmla="*/ 1728787 w 21600"/>
              <a:gd name="T7" fmla="*/ 14446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99"/>
          </a:solidFill>
          <a:ln w="9525">
            <a:solidFill>
              <a:schemeClr val="tx1"/>
            </a:solidFill>
            <a:miter lim="800000"/>
            <a:headEnd/>
            <a:tailEnd/>
          </a:ln>
        </p:spPr>
        <p:txBody>
          <a:bodyPr wrap="none" anchor="ctr"/>
          <a:lstStyle/>
          <a:p>
            <a:endParaRPr lang="zh-CN" altLang="en-US"/>
          </a:p>
        </p:txBody>
      </p:sp>
      <p:sp>
        <p:nvSpPr>
          <p:cNvPr id="105479" name="AutoShape 8"/>
          <p:cNvSpPr>
            <a:spLocks noChangeArrowheads="1"/>
          </p:cNvSpPr>
          <p:nvPr/>
        </p:nvSpPr>
        <p:spPr bwMode="auto">
          <a:xfrm>
            <a:off x="4859338" y="2924175"/>
            <a:ext cx="1800225" cy="288925"/>
          </a:xfrm>
          <a:custGeom>
            <a:avLst/>
            <a:gdLst>
              <a:gd name="T0" fmla="*/ 1350169 w 21600"/>
              <a:gd name="T1" fmla="*/ 0 h 21600"/>
              <a:gd name="T2" fmla="*/ 0 w 21600"/>
              <a:gd name="T3" fmla="*/ 144463 h 21600"/>
              <a:gd name="T4" fmla="*/ 1350169 w 21600"/>
              <a:gd name="T5" fmla="*/ 288925 h 21600"/>
              <a:gd name="T6" fmla="*/ 1800225 w 21600"/>
              <a:gd name="T7" fmla="*/ 14446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99"/>
          </a:solidFill>
          <a:ln w="9525">
            <a:solidFill>
              <a:schemeClr val="tx1"/>
            </a:solidFill>
            <a:miter lim="800000"/>
            <a:headEnd/>
            <a:tailEnd/>
          </a:ln>
        </p:spPr>
        <p:txBody>
          <a:bodyPr wrap="none" anchor="ctr"/>
          <a:lstStyle/>
          <a:p>
            <a:endParaRPr lang="zh-CN" altLang="en-US"/>
          </a:p>
        </p:txBody>
      </p:sp>
      <p:sp>
        <p:nvSpPr>
          <p:cNvPr id="222218" name="Text Box 10"/>
          <p:cNvSpPr txBox="1">
            <a:spLocks noChangeArrowheads="1"/>
          </p:cNvSpPr>
          <p:nvPr/>
        </p:nvSpPr>
        <p:spPr bwMode="auto">
          <a:xfrm>
            <a:off x="2266950" y="3282950"/>
            <a:ext cx="1296988" cy="366713"/>
          </a:xfrm>
          <a:prstGeom prst="rect">
            <a:avLst/>
          </a:prstGeom>
          <a:noFill/>
          <a:ln w="9525">
            <a:noFill/>
            <a:miter lim="800000"/>
            <a:headEnd/>
            <a:tailEnd/>
          </a:ln>
          <a:effectLst/>
        </p:spPr>
        <p:txBody>
          <a:bodyPr>
            <a:spAutoFit/>
          </a:bodyPr>
          <a:lstStyle/>
          <a:p>
            <a:pPr eaLnBrk="1" hangingPunct="1">
              <a:defRPr/>
            </a:pPr>
            <a:r>
              <a:rPr kumimoji="1" lang="en-US" altLang="zh-CN" b="1">
                <a:solidFill>
                  <a:srgbClr val="BE2C14"/>
                </a:solidFill>
                <a:effectLst>
                  <a:outerShdw blurRad="38100" dist="38100" dir="2700000" algn="tl">
                    <a:srgbClr val="C0C0C0"/>
                  </a:outerShdw>
                </a:effectLst>
                <a:latin typeface="Times New Roman" pitchFamily="18" charset="0"/>
              </a:rPr>
              <a:t>D/A</a:t>
            </a:r>
            <a:r>
              <a:rPr kumimoji="1" lang="zh-CN" altLang="en-US" b="1">
                <a:solidFill>
                  <a:srgbClr val="BE2C14"/>
                </a:solidFill>
                <a:effectLst>
                  <a:outerShdw blurRad="38100" dist="38100" dir="2700000" algn="tl">
                    <a:srgbClr val="C0C0C0"/>
                  </a:outerShdw>
                </a:effectLst>
                <a:latin typeface="Times New Roman" pitchFamily="18" charset="0"/>
              </a:rPr>
              <a:t>转换</a:t>
            </a:r>
          </a:p>
        </p:txBody>
      </p:sp>
      <p:sp>
        <p:nvSpPr>
          <p:cNvPr id="222219" name="Text Box 11"/>
          <p:cNvSpPr txBox="1">
            <a:spLocks noChangeArrowheads="1"/>
          </p:cNvSpPr>
          <p:nvPr/>
        </p:nvSpPr>
        <p:spPr bwMode="auto">
          <a:xfrm>
            <a:off x="5148263" y="3213100"/>
            <a:ext cx="1368425" cy="366713"/>
          </a:xfrm>
          <a:prstGeom prst="rect">
            <a:avLst/>
          </a:prstGeom>
          <a:noFill/>
          <a:ln w="9525">
            <a:noFill/>
            <a:miter lim="800000"/>
            <a:headEnd/>
            <a:tailEnd/>
          </a:ln>
          <a:effectLst/>
        </p:spPr>
        <p:txBody>
          <a:bodyPr>
            <a:spAutoFit/>
          </a:bodyPr>
          <a:lstStyle/>
          <a:p>
            <a:pPr eaLnBrk="1" hangingPunct="1">
              <a:defRPr/>
            </a:pPr>
            <a:r>
              <a:rPr kumimoji="1" lang="zh-CN" altLang="en-US" b="1">
                <a:solidFill>
                  <a:srgbClr val="BE2C14"/>
                </a:solidFill>
                <a:effectLst>
                  <a:outerShdw blurRad="38100" dist="38100" dir="2700000" algn="tl">
                    <a:srgbClr val="C0C0C0"/>
                  </a:outerShdw>
                </a:effectLst>
                <a:latin typeface="Times New Roman" pitchFamily="18" charset="0"/>
              </a:rPr>
              <a:t>执行机构</a:t>
            </a:r>
          </a:p>
        </p:txBody>
      </p:sp>
      <p:sp>
        <p:nvSpPr>
          <p:cNvPr id="105482" name="Line 13"/>
          <p:cNvSpPr>
            <a:spLocks noChangeShapeType="1"/>
          </p:cNvSpPr>
          <p:nvPr/>
        </p:nvSpPr>
        <p:spPr bwMode="auto">
          <a:xfrm>
            <a:off x="1331913" y="2347913"/>
            <a:ext cx="6264275" cy="0"/>
          </a:xfrm>
          <a:prstGeom prst="line">
            <a:avLst/>
          </a:prstGeom>
          <a:noFill/>
          <a:ln w="9525">
            <a:solidFill>
              <a:schemeClr val="tx1"/>
            </a:solidFill>
            <a:round/>
            <a:headEnd/>
            <a:tailEnd type="triangle" w="med" len="med"/>
          </a:ln>
        </p:spPr>
        <p:txBody>
          <a:bodyPr/>
          <a:lstStyle/>
          <a:p>
            <a:endParaRPr lang="zh-CN" altLang="en-US"/>
          </a:p>
        </p:txBody>
      </p:sp>
      <p:sp>
        <p:nvSpPr>
          <p:cNvPr id="222222" name="Text Box 14"/>
          <p:cNvSpPr txBox="1">
            <a:spLocks noChangeArrowheads="1"/>
          </p:cNvSpPr>
          <p:nvPr/>
        </p:nvSpPr>
        <p:spPr bwMode="auto">
          <a:xfrm>
            <a:off x="1619250" y="1844675"/>
            <a:ext cx="5905500"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chemeClr val="accent2"/>
                </a:solidFill>
                <a:effectLst>
                  <a:outerShdw blurRad="38100" dist="38100" dir="2700000" algn="tl">
                    <a:srgbClr val="C0C0C0"/>
                  </a:outerShdw>
                </a:effectLst>
                <a:latin typeface="Times New Roman" pitchFamily="18" charset="0"/>
              </a:rPr>
              <a:t>计算机控制系统前向通道（信号出计算机）</a:t>
            </a:r>
          </a:p>
        </p:txBody>
      </p:sp>
      <p:sp>
        <p:nvSpPr>
          <p:cNvPr id="222223" name="Rectangle 15"/>
          <p:cNvSpPr>
            <a:spLocks noChangeArrowheads="1"/>
          </p:cNvSpPr>
          <p:nvPr/>
        </p:nvSpPr>
        <p:spPr bwMode="auto">
          <a:xfrm>
            <a:off x="3203575" y="4508500"/>
            <a:ext cx="2879725" cy="1152525"/>
          </a:xfrm>
          <a:prstGeom prst="rect">
            <a:avLst/>
          </a:prstGeom>
          <a:solidFill>
            <a:schemeClr val="accent1"/>
          </a:solidFill>
          <a:ln w="9525">
            <a:solidFill>
              <a:schemeClr val="tx1"/>
            </a:solidFill>
            <a:miter lim="800000"/>
            <a:headEnd/>
            <a:tailEnd/>
          </a:ln>
          <a:effectLst/>
        </p:spPr>
        <p:txBody>
          <a:bodyPr wrap="none" anchor="ctr"/>
          <a:lstStyle/>
          <a:p>
            <a:pPr algn="ctr" eaLnBrk="1" hangingPunct="1">
              <a:defRPr/>
            </a:pPr>
            <a:r>
              <a:rPr kumimoji="1" lang="zh-CN" altLang="en-US" sz="2000" b="1">
                <a:solidFill>
                  <a:srgbClr val="FFCC66"/>
                </a:solidFill>
                <a:effectLst>
                  <a:outerShdw blurRad="38100" dist="38100" dir="2700000" algn="tl">
                    <a:srgbClr val="000000"/>
                  </a:outerShdw>
                </a:effectLst>
                <a:latin typeface="Times New Roman" pitchFamily="18" charset="0"/>
              </a:rPr>
              <a:t>使用</a:t>
            </a:r>
            <a:r>
              <a:rPr kumimoji="1" lang="zh-CN" altLang="en-US" sz="2000" b="1">
                <a:solidFill>
                  <a:srgbClr val="FF0000"/>
                </a:solidFill>
                <a:effectLst>
                  <a:outerShdw blurRad="38100" dist="38100" dir="2700000" algn="tl">
                    <a:srgbClr val="000000"/>
                  </a:outerShdw>
                </a:effectLst>
                <a:latin typeface="Times New Roman" pitchFamily="18" charset="0"/>
              </a:rPr>
              <a:t>工程量</a:t>
            </a:r>
            <a:r>
              <a:rPr kumimoji="1" lang="zh-CN" altLang="en-US" sz="2000" b="1">
                <a:solidFill>
                  <a:srgbClr val="FFCC66"/>
                </a:solidFill>
                <a:effectLst>
                  <a:outerShdw blurRad="38100" dist="38100" dir="2700000" algn="tl">
                    <a:srgbClr val="000000"/>
                  </a:outerShdw>
                </a:effectLst>
                <a:latin typeface="Times New Roman" pitchFamily="18" charset="0"/>
              </a:rPr>
              <a:t>进行编程</a:t>
            </a:r>
          </a:p>
          <a:p>
            <a:pPr algn="ctr" eaLnBrk="1" hangingPunct="1">
              <a:defRPr/>
            </a:pPr>
            <a:r>
              <a:rPr kumimoji="1" lang="zh-CN" altLang="en-US" sz="2000" b="1">
                <a:solidFill>
                  <a:srgbClr val="FFCC66"/>
                </a:solidFill>
                <a:effectLst>
                  <a:outerShdw blurRad="38100" dist="38100" dir="2700000" algn="tl">
                    <a:srgbClr val="000000"/>
                  </a:outerShdw>
                </a:effectLst>
                <a:latin typeface="Times New Roman" pitchFamily="18" charset="0"/>
              </a:rPr>
              <a:t>显示与管理等</a:t>
            </a:r>
          </a:p>
        </p:txBody>
      </p:sp>
      <p:sp>
        <p:nvSpPr>
          <p:cNvPr id="222224" name="Text Box 16"/>
          <p:cNvSpPr txBox="1">
            <a:spLocks noChangeArrowheads="1"/>
          </p:cNvSpPr>
          <p:nvPr/>
        </p:nvSpPr>
        <p:spPr bwMode="auto">
          <a:xfrm>
            <a:off x="3635375" y="5661025"/>
            <a:ext cx="3024188"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计算机内部</a:t>
            </a:r>
          </a:p>
        </p:txBody>
      </p:sp>
      <p:sp>
        <p:nvSpPr>
          <p:cNvPr id="222227" name="Text Box 19"/>
          <p:cNvSpPr txBox="1">
            <a:spLocks noChangeArrowheads="1"/>
          </p:cNvSpPr>
          <p:nvPr/>
        </p:nvSpPr>
        <p:spPr bwMode="auto">
          <a:xfrm>
            <a:off x="1835150" y="4364038"/>
            <a:ext cx="1533525"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标度转换</a:t>
            </a:r>
          </a:p>
        </p:txBody>
      </p:sp>
      <p:sp>
        <p:nvSpPr>
          <p:cNvPr id="105487" name="Line 20"/>
          <p:cNvSpPr>
            <a:spLocks noChangeShapeType="1"/>
          </p:cNvSpPr>
          <p:nvPr/>
        </p:nvSpPr>
        <p:spPr bwMode="auto">
          <a:xfrm>
            <a:off x="2051050" y="3860800"/>
            <a:ext cx="5184775" cy="0"/>
          </a:xfrm>
          <a:prstGeom prst="line">
            <a:avLst/>
          </a:prstGeom>
          <a:noFill/>
          <a:ln w="9525">
            <a:solidFill>
              <a:schemeClr val="accent2"/>
            </a:solidFill>
            <a:round/>
            <a:headEnd/>
            <a:tailEnd/>
          </a:ln>
        </p:spPr>
        <p:txBody>
          <a:bodyPr/>
          <a:lstStyle/>
          <a:p>
            <a:endParaRPr lang="zh-CN" altLang="en-US"/>
          </a:p>
        </p:txBody>
      </p:sp>
      <p:sp>
        <p:nvSpPr>
          <p:cNvPr id="222229" name="Text Box 21"/>
          <p:cNvSpPr txBox="1">
            <a:spLocks noChangeArrowheads="1"/>
          </p:cNvSpPr>
          <p:nvPr/>
        </p:nvSpPr>
        <p:spPr bwMode="auto">
          <a:xfrm>
            <a:off x="2916238" y="3860800"/>
            <a:ext cx="3836987"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FF0000"/>
                </a:solidFill>
                <a:effectLst>
                  <a:outerShdw blurRad="38100" dist="38100" dir="2700000" algn="tl">
                    <a:srgbClr val="C0C0C0"/>
                  </a:outerShdw>
                </a:effectLst>
                <a:latin typeface="Times New Roman" pitchFamily="18" charset="0"/>
              </a:rPr>
              <a:t>相同于上述过程的逆过程</a:t>
            </a:r>
          </a:p>
        </p:txBody>
      </p:sp>
      <p:sp>
        <p:nvSpPr>
          <p:cNvPr id="105489" name="Line 22"/>
          <p:cNvSpPr>
            <a:spLocks noChangeShapeType="1"/>
          </p:cNvSpPr>
          <p:nvPr/>
        </p:nvSpPr>
        <p:spPr bwMode="auto">
          <a:xfrm flipV="1">
            <a:off x="2266950" y="4076700"/>
            <a:ext cx="720725" cy="360363"/>
          </a:xfrm>
          <a:prstGeom prst="line">
            <a:avLst/>
          </a:prstGeom>
          <a:noFill/>
          <a:ln w="9525">
            <a:solidFill>
              <a:schemeClr val="tx1"/>
            </a:solidFill>
            <a:round/>
            <a:headEnd/>
            <a:tailEnd type="triangle" w="med" len="med"/>
          </a:ln>
        </p:spPr>
        <p:txBody>
          <a:bodyPr/>
          <a:lstStyle/>
          <a:p>
            <a:endParaRPr lang="zh-CN" altLang="en-US"/>
          </a:p>
        </p:txBody>
      </p:sp>
      <p:sp>
        <p:nvSpPr>
          <p:cNvPr id="105490" name="Rectangle 23"/>
          <p:cNvSpPr>
            <a:spLocks noChangeArrowheads="1"/>
          </p:cNvSpPr>
          <p:nvPr/>
        </p:nvSpPr>
        <p:spPr bwMode="auto">
          <a:xfrm>
            <a:off x="1619250" y="5013325"/>
            <a:ext cx="1584325" cy="215900"/>
          </a:xfrm>
          <a:prstGeom prst="rect">
            <a:avLst/>
          </a:prstGeom>
          <a:solidFill>
            <a:srgbClr val="993366"/>
          </a:solidFill>
          <a:ln w="9525">
            <a:solidFill>
              <a:schemeClr val="tx1"/>
            </a:solidFill>
            <a:miter lim="800000"/>
            <a:headEnd/>
            <a:tailEnd/>
          </a:ln>
        </p:spPr>
        <p:txBody>
          <a:bodyPr wrap="none" anchor="ctr"/>
          <a:lstStyle/>
          <a:p>
            <a:endParaRPr lang="zh-CN" altLang="en-US"/>
          </a:p>
        </p:txBody>
      </p:sp>
      <p:sp>
        <p:nvSpPr>
          <p:cNvPr id="105491" name="AutoShape 24"/>
          <p:cNvSpPr>
            <a:spLocks noChangeArrowheads="1"/>
          </p:cNvSpPr>
          <p:nvPr/>
        </p:nvSpPr>
        <p:spPr bwMode="auto">
          <a:xfrm>
            <a:off x="1520825" y="3716338"/>
            <a:ext cx="360363" cy="1296987"/>
          </a:xfrm>
          <a:prstGeom prst="upArrow">
            <a:avLst>
              <a:gd name="adj1" fmla="val 50000"/>
              <a:gd name="adj2" fmla="val 89978"/>
            </a:avLst>
          </a:prstGeom>
          <a:solidFill>
            <a:srgbClr val="993366"/>
          </a:solidFill>
          <a:ln w="9525">
            <a:solidFill>
              <a:schemeClr val="tx1"/>
            </a:solidFill>
            <a:miter lim="800000"/>
            <a:headEnd/>
            <a:tailEnd/>
          </a:ln>
        </p:spPr>
        <p:txBody>
          <a:bodyPr vert="eaVert" wrap="none" anchor="ctr"/>
          <a:lstStyle/>
          <a:p>
            <a:endParaRPr lang="zh-CN" altLang="en-US"/>
          </a:p>
        </p:txBody>
      </p:sp>
    </p:spTree>
  </p:cSld>
  <p:clrMapOvr>
    <a:masterClrMapping/>
  </p:clrMapOvr>
  <p:transition>
    <p:circl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95" name="Rectangle 11"/>
          <p:cNvSpPr>
            <a:spLocks noChangeArrowheads="1"/>
          </p:cNvSpPr>
          <p:nvPr/>
        </p:nvSpPr>
        <p:spPr bwMode="auto">
          <a:xfrm>
            <a:off x="1260475" y="2060575"/>
            <a:ext cx="4402138" cy="396875"/>
          </a:xfrm>
          <a:prstGeom prst="rect">
            <a:avLst/>
          </a:prstGeom>
          <a:noFill/>
          <a:ln w="9525">
            <a:noFill/>
            <a:miter lim="800000"/>
            <a:headEnd/>
            <a:tailEnd/>
          </a:ln>
          <a:effectLst/>
        </p:spPr>
        <p:txBody>
          <a:bodyPr>
            <a:spAutoFit/>
          </a:bodyPr>
          <a:lstStyle/>
          <a:p>
            <a:pPr algn="just" eaLnBrk="1" hangingPunct="1">
              <a:defRPr/>
            </a:pPr>
            <a:r>
              <a:rPr kumimoji="1" lang="zh-CN" altLang="en-US" sz="2000" b="1">
                <a:effectLst>
                  <a:outerShdw blurRad="38100" dist="38100" dir="2700000" algn="tl">
                    <a:srgbClr val="C0C0C0"/>
                  </a:outerShdw>
                </a:effectLst>
                <a:latin typeface="Times New Roman" pitchFamily="18" charset="0"/>
              </a:rPr>
              <a:t>的拉普拉斯变换式为</a:t>
            </a:r>
          </a:p>
        </p:txBody>
      </p:sp>
      <p:sp>
        <p:nvSpPr>
          <p:cNvPr id="221196" name="Rectangle 12"/>
          <p:cNvSpPr>
            <a:spLocks noChangeArrowheads="1"/>
          </p:cNvSpPr>
          <p:nvPr/>
        </p:nvSpPr>
        <p:spPr bwMode="auto">
          <a:xfrm>
            <a:off x="1179513" y="2894013"/>
            <a:ext cx="2960687"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宋体" pitchFamily="2" charset="-122"/>
              </a:rPr>
              <a:t>的采样信号为</a:t>
            </a:r>
            <a:r>
              <a:rPr kumimoji="1" lang="zh-CN" altLang="en-US" sz="2000" b="1" i="1">
                <a:effectLst>
                  <a:outerShdw blurRad="38100" dist="38100" dir="2700000" algn="tl">
                    <a:srgbClr val="C0C0C0"/>
                  </a:outerShdw>
                </a:effectLst>
                <a:latin typeface="Times New Roman" pitchFamily="18" charset="0"/>
              </a:rPr>
              <a:t> </a:t>
            </a:r>
          </a:p>
        </p:txBody>
      </p:sp>
      <p:graphicFrame>
        <p:nvGraphicFramePr>
          <p:cNvPr id="28674" name="Object 13"/>
          <p:cNvGraphicFramePr>
            <a:graphicFrameLocks noChangeAspect="1"/>
          </p:cNvGraphicFramePr>
          <p:nvPr/>
        </p:nvGraphicFramePr>
        <p:xfrm>
          <a:off x="3924300" y="2060575"/>
          <a:ext cx="3535363" cy="577850"/>
        </p:xfrm>
        <a:graphic>
          <a:graphicData uri="http://schemas.openxmlformats.org/presentationml/2006/ole">
            <mc:AlternateContent xmlns:mc="http://schemas.openxmlformats.org/markup-compatibility/2006">
              <mc:Choice xmlns:v="urn:schemas-microsoft-com:vml" Requires="v">
                <p:oleObj spid="_x0000_s28786" name="Equation" r:id="rId3" imgW="2044440" imgH="330120" progId="Equation.DSMT4">
                  <p:embed/>
                </p:oleObj>
              </mc:Choice>
              <mc:Fallback>
                <p:oleObj name="Equation" r:id="rId3" imgW="2044440" imgH="33012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060575"/>
                        <a:ext cx="3535363"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8" name="Rectangle 14"/>
          <p:cNvSpPr>
            <a:spLocks noChangeArrowheads="1"/>
          </p:cNvSpPr>
          <p:nvPr/>
        </p:nvSpPr>
        <p:spPr bwMode="auto">
          <a:xfrm>
            <a:off x="827088" y="3789363"/>
            <a:ext cx="4105275"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宋体" pitchFamily="2" charset="-122"/>
              </a:rPr>
              <a:t>其拉普拉斯变换式为</a:t>
            </a:r>
            <a:r>
              <a:rPr kumimoji="1" lang="zh-CN" altLang="en-US" sz="2000" b="1" i="1">
                <a:effectLst>
                  <a:outerShdw blurRad="38100" dist="38100" dir="2700000" algn="tl">
                    <a:srgbClr val="C0C0C0"/>
                  </a:outerShdw>
                </a:effectLst>
                <a:latin typeface="Times New Roman" pitchFamily="18" charset="0"/>
              </a:rPr>
              <a:t> </a:t>
            </a:r>
          </a:p>
        </p:txBody>
      </p:sp>
      <p:graphicFrame>
        <p:nvGraphicFramePr>
          <p:cNvPr id="28675" name="Object 15"/>
          <p:cNvGraphicFramePr>
            <a:graphicFrameLocks noChangeAspect="1"/>
          </p:cNvGraphicFramePr>
          <p:nvPr/>
        </p:nvGraphicFramePr>
        <p:xfrm>
          <a:off x="3852863" y="2711450"/>
          <a:ext cx="3024187" cy="788988"/>
        </p:xfrm>
        <a:graphic>
          <a:graphicData uri="http://schemas.openxmlformats.org/presentationml/2006/ole">
            <mc:AlternateContent xmlns:mc="http://schemas.openxmlformats.org/markup-compatibility/2006">
              <mc:Choice xmlns:v="urn:schemas-microsoft-com:vml" Requires="v">
                <p:oleObj spid="_x0000_s28787" name="Equation" r:id="rId5" imgW="1638000" imgH="431640" progId="Equation.DSMT4">
                  <p:embed/>
                </p:oleObj>
              </mc:Choice>
              <mc:Fallback>
                <p:oleObj name="Equation" r:id="rId5" imgW="1638000" imgH="43164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2863" y="2711450"/>
                        <a:ext cx="3024187"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16"/>
          <p:cNvGraphicFramePr>
            <a:graphicFrameLocks noChangeAspect="1"/>
          </p:cNvGraphicFramePr>
          <p:nvPr/>
        </p:nvGraphicFramePr>
        <p:xfrm>
          <a:off x="1763713" y="4868863"/>
          <a:ext cx="4895850" cy="828675"/>
        </p:xfrm>
        <a:graphic>
          <a:graphicData uri="http://schemas.openxmlformats.org/presentationml/2006/ole">
            <mc:AlternateContent xmlns:mc="http://schemas.openxmlformats.org/markup-compatibility/2006">
              <mc:Choice xmlns:v="urn:schemas-microsoft-com:vml" Requires="v">
                <p:oleObj spid="_x0000_s28788" name="Equation" r:id="rId7" imgW="2527200" imgH="431640" progId="Equation.DSMT4">
                  <p:embed/>
                </p:oleObj>
              </mc:Choice>
              <mc:Fallback>
                <p:oleObj name="Equation" r:id="rId7" imgW="2527200" imgH="43164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868863"/>
                        <a:ext cx="489585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7" name="Object 17"/>
          <p:cNvGraphicFramePr>
            <a:graphicFrameLocks noChangeAspect="1"/>
          </p:cNvGraphicFramePr>
          <p:nvPr/>
        </p:nvGraphicFramePr>
        <p:xfrm>
          <a:off x="3852863" y="4508500"/>
          <a:ext cx="1008062" cy="449263"/>
        </p:xfrm>
        <a:graphic>
          <a:graphicData uri="http://schemas.openxmlformats.org/presentationml/2006/ole">
            <mc:AlternateContent xmlns:mc="http://schemas.openxmlformats.org/markup-compatibility/2006">
              <mc:Choice xmlns:v="urn:schemas-microsoft-com:vml" Requires="v">
                <p:oleObj spid="_x0000_s28789" name="Equation" r:id="rId9" imgW="444240" imgH="203040" progId="Equation.DSMT4">
                  <p:embed/>
                </p:oleObj>
              </mc:Choice>
              <mc:Fallback>
                <p:oleObj name="Equation" r:id="rId9" imgW="444240" imgH="20304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2863" y="4508500"/>
                        <a:ext cx="1008062"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202" name="Rectangle 18"/>
          <p:cNvSpPr>
            <a:spLocks noChangeArrowheads="1"/>
          </p:cNvSpPr>
          <p:nvPr/>
        </p:nvSpPr>
        <p:spPr bwMode="auto">
          <a:xfrm>
            <a:off x="827088" y="4581525"/>
            <a:ext cx="3887787"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宋体" pitchFamily="2" charset="-122"/>
              </a:rPr>
              <a:t>引入一个新的复变量</a:t>
            </a:r>
          </a:p>
        </p:txBody>
      </p:sp>
      <p:graphicFrame>
        <p:nvGraphicFramePr>
          <p:cNvPr id="28678" name="Object 19"/>
          <p:cNvGraphicFramePr>
            <a:graphicFrameLocks noChangeAspect="1"/>
          </p:cNvGraphicFramePr>
          <p:nvPr/>
        </p:nvGraphicFramePr>
        <p:xfrm>
          <a:off x="900113" y="2133600"/>
          <a:ext cx="431800" cy="284163"/>
        </p:xfrm>
        <a:graphic>
          <a:graphicData uri="http://schemas.openxmlformats.org/presentationml/2006/ole">
            <mc:AlternateContent xmlns:mc="http://schemas.openxmlformats.org/markup-compatibility/2006">
              <mc:Choice xmlns:v="urn:schemas-microsoft-com:vml" Requires="v">
                <p:oleObj spid="_x0000_s28790" name="Equation" r:id="rId11" imgW="304536" imgH="203024" progId="Equation.DSMT4">
                  <p:embed/>
                </p:oleObj>
              </mc:Choice>
              <mc:Fallback>
                <p:oleObj name="Equation" r:id="rId11" imgW="304536" imgH="203024"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2133600"/>
                        <a:ext cx="4318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9" name="Object 20"/>
          <p:cNvGraphicFramePr>
            <a:graphicFrameLocks noChangeAspect="1"/>
          </p:cNvGraphicFramePr>
          <p:nvPr/>
        </p:nvGraphicFramePr>
        <p:xfrm>
          <a:off x="2844800" y="2924175"/>
          <a:ext cx="576263" cy="354013"/>
        </p:xfrm>
        <a:graphic>
          <a:graphicData uri="http://schemas.openxmlformats.org/presentationml/2006/ole">
            <mc:AlternateContent xmlns:mc="http://schemas.openxmlformats.org/markup-compatibility/2006">
              <mc:Choice xmlns:v="urn:schemas-microsoft-com:vml" Requires="v">
                <p:oleObj spid="_x0000_s28791" name="Equation" r:id="rId13" imgW="368300" imgH="228600" progId="Equation.DSMT4">
                  <p:embed/>
                </p:oleObj>
              </mc:Choice>
              <mc:Fallback>
                <p:oleObj name="Equation" r:id="rId13" imgW="368300" imgH="228600"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4800" y="2924175"/>
                        <a:ext cx="576263"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0" name="Object 21"/>
          <p:cNvGraphicFramePr>
            <a:graphicFrameLocks noChangeAspect="1"/>
          </p:cNvGraphicFramePr>
          <p:nvPr/>
        </p:nvGraphicFramePr>
        <p:xfrm>
          <a:off x="828675" y="2941638"/>
          <a:ext cx="431800" cy="284162"/>
        </p:xfrm>
        <a:graphic>
          <a:graphicData uri="http://schemas.openxmlformats.org/presentationml/2006/ole">
            <mc:AlternateContent xmlns:mc="http://schemas.openxmlformats.org/markup-compatibility/2006">
              <mc:Choice xmlns:v="urn:schemas-microsoft-com:vml" Requires="v">
                <p:oleObj spid="_x0000_s28792" name="Equation" r:id="rId15" imgW="304536" imgH="203024" progId="Equation.DSMT4">
                  <p:embed/>
                </p:oleObj>
              </mc:Choice>
              <mc:Fallback>
                <p:oleObj name="Equation" r:id="rId15" imgW="304536" imgH="203024"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8675" y="2941638"/>
                        <a:ext cx="431800" cy="284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206" name="Rectangle 22"/>
          <p:cNvSpPr>
            <a:spLocks noChangeArrowheads="1"/>
          </p:cNvSpPr>
          <p:nvPr/>
        </p:nvSpPr>
        <p:spPr bwMode="auto">
          <a:xfrm>
            <a:off x="574675" y="304800"/>
            <a:ext cx="8001000" cy="676275"/>
          </a:xfrm>
          <a:prstGeom prst="rect">
            <a:avLst/>
          </a:prstGeom>
          <a:noFill/>
          <a:ln w="9525">
            <a:noFill/>
            <a:miter lim="800000"/>
            <a:headEnd/>
            <a:tailEnd/>
          </a:ln>
          <a:effectLst/>
        </p:spPr>
        <p:txBody>
          <a:bodyPr anchor="b"/>
          <a:lstStyle/>
          <a:p>
            <a:pPr eaLnBrk="1" hangingPunct="1">
              <a:defRPr/>
            </a:pPr>
            <a:r>
              <a:rPr lang="en-US" altLang="zh-CN" sz="3600" b="1">
                <a:solidFill>
                  <a:srgbClr val="FF3300"/>
                </a:solidFill>
                <a:effectLst>
                  <a:outerShdw blurRad="38100" dist="38100" dir="2700000" algn="tl">
                    <a:srgbClr val="C0C0C0"/>
                  </a:outerShdw>
                </a:effectLst>
                <a:latin typeface="Times New Roman" pitchFamily="18" charset="0"/>
                <a:ea typeface="黑体" pitchFamily="2" charset="-122"/>
              </a:rPr>
              <a:t>2.5</a:t>
            </a:r>
            <a:r>
              <a:rPr lang="en-US" altLang="zh-CN" sz="3600" b="1">
                <a:solidFill>
                  <a:srgbClr val="FF3300"/>
                </a:solidFill>
                <a:effectLst>
                  <a:outerShdw blurRad="38100" dist="38100" dir="2700000" algn="tl">
                    <a:srgbClr val="C0C0C0"/>
                  </a:outerShdw>
                </a:effectLst>
                <a:latin typeface="黑体" pitchFamily="2" charset="-122"/>
                <a:ea typeface="黑体" pitchFamily="2" charset="-122"/>
              </a:rPr>
              <a:t> </a:t>
            </a:r>
            <a:r>
              <a:rPr lang="en-US" altLang="zh-CN" sz="3600">
                <a:solidFill>
                  <a:srgbClr val="FF3300"/>
                </a:solidFill>
                <a:latin typeface="黑体" pitchFamily="2" charset="-122"/>
                <a:ea typeface="黑体" pitchFamily="2" charset="-122"/>
              </a:rPr>
              <a:t> </a:t>
            </a:r>
            <a:r>
              <a:rPr lang="en-US" altLang="zh-CN" sz="3600" b="1" i="1">
                <a:solidFill>
                  <a:srgbClr val="FF3300"/>
                </a:solidFill>
                <a:effectLst>
                  <a:outerShdw blurRad="38100" dist="38100" dir="2700000" algn="tl">
                    <a:srgbClr val="C0C0C0"/>
                  </a:outerShdw>
                </a:effectLst>
                <a:latin typeface="Times New Roman" pitchFamily="18" charset="0"/>
                <a:ea typeface="黑体" pitchFamily="2" charset="-122"/>
              </a:rPr>
              <a:t>z</a:t>
            </a:r>
            <a:r>
              <a:rPr lang="en-US" altLang="zh-CN" sz="3600" b="1">
                <a:solidFill>
                  <a:srgbClr val="FF3300"/>
                </a:solidFill>
                <a:effectLst>
                  <a:outerShdw blurRad="38100" dist="38100" dir="2700000" algn="tl">
                    <a:srgbClr val="C0C0C0"/>
                  </a:outerShdw>
                </a:effectLst>
                <a:latin typeface="黑体" pitchFamily="2" charset="-122"/>
                <a:ea typeface="黑体" pitchFamily="2" charset="-122"/>
              </a:rPr>
              <a:t> </a:t>
            </a:r>
            <a:r>
              <a:rPr lang="zh-CN" altLang="en-US" sz="3600" b="1">
                <a:solidFill>
                  <a:srgbClr val="FF3300"/>
                </a:solidFill>
                <a:effectLst>
                  <a:outerShdw blurRad="38100" dist="38100" dir="2700000" algn="tl">
                    <a:srgbClr val="C0C0C0"/>
                  </a:outerShdw>
                </a:effectLst>
                <a:latin typeface="黑体" pitchFamily="2" charset="-122"/>
                <a:ea typeface="黑体" pitchFamily="2" charset="-122"/>
              </a:rPr>
              <a:t>变换</a:t>
            </a:r>
            <a:endParaRPr lang="zh-CN" altLang="en-US" sz="3600">
              <a:solidFill>
                <a:srgbClr val="FF3300"/>
              </a:solidFill>
              <a:latin typeface="黑体" pitchFamily="2" charset="-122"/>
              <a:ea typeface="黑体" pitchFamily="2" charset="-122"/>
            </a:endParaRPr>
          </a:p>
        </p:txBody>
      </p:sp>
      <p:sp>
        <p:nvSpPr>
          <p:cNvPr id="221207" name="Rectangle 23"/>
          <p:cNvSpPr>
            <a:spLocks noChangeArrowheads="1"/>
          </p:cNvSpPr>
          <p:nvPr/>
        </p:nvSpPr>
        <p:spPr bwMode="auto">
          <a:xfrm>
            <a:off x="730250" y="1330325"/>
            <a:ext cx="4994275" cy="757238"/>
          </a:xfrm>
          <a:prstGeom prst="rect">
            <a:avLst/>
          </a:prstGeom>
          <a:noFill/>
          <a:ln w="9525" algn="ctr">
            <a:noFill/>
            <a:miter lim="800000"/>
            <a:headEnd/>
            <a:tailEnd/>
          </a:ln>
          <a:effectLst/>
        </p:spPr>
        <p:txBody>
          <a:bodyPr lIns="0" tIns="165048" rIns="0" bIns="165048" anchor="ctr">
            <a:spAutoFit/>
          </a:bodyPr>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rPr>
              <a:t>2.5.1 </a:t>
            </a:r>
            <a:r>
              <a:rPr lang="en-US" altLang="zh-CN" sz="2800" b="1" i="1">
                <a:solidFill>
                  <a:srgbClr val="0000FF"/>
                </a:solidFill>
                <a:effectLst>
                  <a:outerShdw blurRad="38100" dist="38100" dir="2700000" algn="tl">
                    <a:srgbClr val="C0C0C0"/>
                  </a:outerShdw>
                </a:effectLst>
                <a:latin typeface="Times New Roman" pitchFamily="18" charset="0"/>
              </a:rPr>
              <a:t>z </a:t>
            </a:r>
            <a:r>
              <a:rPr lang="zh-CN" altLang="en-US" sz="2800" b="1">
                <a:solidFill>
                  <a:srgbClr val="0000FF"/>
                </a:solidFill>
                <a:effectLst>
                  <a:outerShdw blurRad="38100" dist="38100" dir="2700000" algn="tl">
                    <a:srgbClr val="C0C0C0"/>
                  </a:outerShdw>
                </a:effectLst>
                <a:latin typeface="Times New Roman" pitchFamily="18" charset="0"/>
              </a:rPr>
              <a:t>变换的定义</a:t>
            </a:r>
            <a:endParaRPr lang="zh-CN" altLang="en-US" sz="2800" b="1">
              <a:solidFill>
                <a:srgbClr val="0000FF"/>
              </a:solidFill>
              <a:effectLst>
                <a:outerShdw blurRad="38100" dist="38100" dir="2700000" algn="tl">
                  <a:srgbClr val="C0C0C0"/>
                </a:outerShdw>
              </a:effectLst>
            </a:endParaRPr>
          </a:p>
        </p:txBody>
      </p:sp>
      <p:graphicFrame>
        <p:nvGraphicFramePr>
          <p:cNvPr id="28681" name="Object 24"/>
          <p:cNvGraphicFramePr>
            <a:graphicFrameLocks noChangeAspect="1"/>
          </p:cNvGraphicFramePr>
          <p:nvPr/>
        </p:nvGraphicFramePr>
        <p:xfrm>
          <a:off x="3781425" y="3573463"/>
          <a:ext cx="2881313" cy="833437"/>
        </p:xfrm>
        <a:graphic>
          <a:graphicData uri="http://schemas.openxmlformats.org/presentationml/2006/ole">
            <mc:AlternateContent xmlns:mc="http://schemas.openxmlformats.org/markup-compatibility/2006">
              <mc:Choice xmlns:v="urn:schemas-microsoft-com:vml" Requires="v">
                <p:oleObj spid="_x0000_s28793" name="Equation" r:id="rId16" imgW="1460160" imgH="431640" progId="Equation.DSMT4">
                  <p:embed/>
                </p:oleObj>
              </mc:Choice>
              <mc:Fallback>
                <p:oleObj name="Equation" r:id="rId16" imgW="1460160" imgH="431640" progId="Equation.DSMT4">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81425" y="3573463"/>
                        <a:ext cx="2881313"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209" name="Text Box 25"/>
          <p:cNvSpPr txBox="1">
            <a:spLocks noChangeArrowheads="1"/>
          </p:cNvSpPr>
          <p:nvPr/>
        </p:nvSpPr>
        <p:spPr bwMode="auto">
          <a:xfrm>
            <a:off x="7432675" y="2833688"/>
            <a:ext cx="1460500"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时域</a:t>
            </a:r>
          </a:p>
        </p:txBody>
      </p:sp>
      <p:sp>
        <p:nvSpPr>
          <p:cNvPr id="221210" name="Text Box 26"/>
          <p:cNvSpPr txBox="1">
            <a:spLocks noChangeArrowheads="1"/>
          </p:cNvSpPr>
          <p:nvPr/>
        </p:nvSpPr>
        <p:spPr bwMode="auto">
          <a:xfrm>
            <a:off x="7432675" y="3714750"/>
            <a:ext cx="1316038" cy="396875"/>
          </a:xfrm>
          <a:prstGeom prst="rect">
            <a:avLst/>
          </a:prstGeom>
          <a:noFill/>
          <a:ln w="9525">
            <a:noFill/>
            <a:miter lim="800000"/>
            <a:headEnd/>
            <a:tailEnd/>
          </a:ln>
          <a:effectLst/>
        </p:spPr>
        <p:txBody>
          <a:bodyPr>
            <a:spAutoFit/>
          </a:bodyPr>
          <a:lstStyle/>
          <a:p>
            <a:pPr eaLnBrk="1" hangingPunct="1">
              <a:defRPr/>
            </a:pPr>
            <a:r>
              <a:rPr kumimoji="1" lang="en-US" altLang="zh-CN" sz="2000" b="1">
                <a:solidFill>
                  <a:srgbClr val="0033CC"/>
                </a:solidFill>
                <a:effectLst>
                  <a:outerShdw blurRad="38100" dist="38100" dir="2700000" algn="tl">
                    <a:srgbClr val="C0C0C0"/>
                  </a:outerShdw>
                </a:effectLst>
                <a:latin typeface="Times New Roman" pitchFamily="18" charset="0"/>
              </a:rPr>
              <a:t>s </a:t>
            </a:r>
            <a:r>
              <a:rPr kumimoji="1" lang="zh-CN" altLang="en-US" sz="2000" b="1">
                <a:solidFill>
                  <a:srgbClr val="0033CC"/>
                </a:solidFill>
                <a:effectLst>
                  <a:outerShdw blurRad="38100" dist="38100" dir="2700000" algn="tl">
                    <a:srgbClr val="C0C0C0"/>
                  </a:outerShdw>
                </a:effectLst>
                <a:latin typeface="Times New Roman" pitchFamily="18" charset="0"/>
              </a:rPr>
              <a:t>域</a:t>
            </a:r>
          </a:p>
        </p:txBody>
      </p:sp>
      <p:sp>
        <p:nvSpPr>
          <p:cNvPr id="221211" name="Text Box 27"/>
          <p:cNvSpPr txBox="1">
            <a:spLocks noChangeArrowheads="1"/>
          </p:cNvSpPr>
          <p:nvPr/>
        </p:nvSpPr>
        <p:spPr bwMode="auto">
          <a:xfrm>
            <a:off x="7451725" y="5084763"/>
            <a:ext cx="1460500" cy="396875"/>
          </a:xfrm>
          <a:prstGeom prst="rect">
            <a:avLst/>
          </a:prstGeom>
          <a:noFill/>
          <a:ln w="9525">
            <a:noFill/>
            <a:miter lim="800000"/>
            <a:headEnd/>
            <a:tailEnd/>
          </a:ln>
          <a:effectLst/>
        </p:spPr>
        <p:txBody>
          <a:bodyPr>
            <a:spAutoFit/>
          </a:bodyPr>
          <a:lstStyle/>
          <a:p>
            <a:pPr eaLnBrk="1" hangingPunct="1">
              <a:defRPr/>
            </a:pPr>
            <a:r>
              <a:rPr kumimoji="1" lang="en-US" altLang="zh-CN" sz="2000" b="1">
                <a:solidFill>
                  <a:srgbClr val="0033CC"/>
                </a:solidFill>
                <a:effectLst>
                  <a:outerShdw blurRad="38100" dist="38100" dir="2700000" algn="tl">
                    <a:srgbClr val="C0C0C0"/>
                  </a:outerShdw>
                </a:effectLst>
                <a:latin typeface="Times New Roman" pitchFamily="18" charset="0"/>
              </a:rPr>
              <a:t>z </a:t>
            </a:r>
            <a:r>
              <a:rPr kumimoji="1" lang="zh-CN" altLang="en-US" sz="2000" b="1">
                <a:solidFill>
                  <a:srgbClr val="0033CC"/>
                </a:solidFill>
                <a:effectLst>
                  <a:outerShdw blurRad="38100" dist="38100" dir="2700000" algn="tl">
                    <a:srgbClr val="C0C0C0"/>
                  </a:outerShdw>
                </a:effectLst>
                <a:latin typeface="Times New Roman" pitchFamily="18" charset="0"/>
              </a:rPr>
              <a:t>域</a:t>
            </a:r>
          </a:p>
        </p:txBody>
      </p:sp>
      <p:sp>
        <p:nvSpPr>
          <p:cNvPr id="221214" name="Text Box 30"/>
          <p:cNvSpPr txBox="1">
            <a:spLocks noChangeArrowheads="1"/>
          </p:cNvSpPr>
          <p:nvPr/>
        </p:nvSpPr>
        <p:spPr bwMode="auto">
          <a:xfrm>
            <a:off x="4067175" y="5876925"/>
            <a:ext cx="1717675" cy="641350"/>
          </a:xfrm>
          <a:prstGeom prst="rect">
            <a:avLst/>
          </a:prstGeom>
          <a:noFill/>
          <a:ln w="9525">
            <a:noFill/>
            <a:miter lim="800000"/>
            <a:headEnd/>
            <a:tailEnd/>
          </a:ln>
          <a:effectLst/>
        </p:spPr>
        <p:txBody>
          <a:bodyPr wrap="none">
            <a:spAutoFit/>
          </a:bodyPr>
          <a:lstStyle/>
          <a:p>
            <a:pPr algn="ctr" eaLnBrk="1" hangingPunct="1">
              <a:defRPr/>
            </a:pPr>
            <a:r>
              <a:rPr kumimoji="1" lang="zh-CN" altLang="en-US" b="1">
                <a:solidFill>
                  <a:srgbClr val="BE2C14"/>
                </a:solidFill>
                <a:effectLst>
                  <a:outerShdw blurRad="38100" dist="38100" dir="2700000" algn="tl">
                    <a:srgbClr val="C0C0C0"/>
                  </a:outerShdw>
                </a:effectLst>
                <a:latin typeface="Times New Roman" pitchFamily="18" charset="0"/>
              </a:rPr>
              <a:t>时间序列</a:t>
            </a:r>
          </a:p>
          <a:p>
            <a:pPr algn="ctr" eaLnBrk="1" hangingPunct="1">
              <a:defRPr/>
            </a:pPr>
            <a:r>
              <a:rPr kumimoji="1" lang="en-US" altLang="zh-CN" b="1">
                <a:solidFill>
                  <a:srgbClr val="BE2C14"/>
                </a:solidFill>
                <a:effectLst>
                  <a:outerShdw blurRad="38100" dist="38100" dir="2700000" algn="tl">
                    <a:srgbClr val="C0C0C0"/>
                  </a:outerShdw>
                </a:effectLst>
                <a:latin typeface="Times New Roman" pitchFamily="18" charset="0"/>
              </a:rPr>
              <a:t>(</a:t>
            </a:r>
            <a:r>
              <a:rPr kumimoji="1" lang="zh-CN" altLang="en-US" b="1">
                <a:solidFill>
                  <a:srgbClr val="BE2C14"/>
                </a:solidFill>
                <a:effectLst>
                  <a:outerShdw blurRad="38100" dist="38100" dir="2700000" algn="tl">
                    <a:srgbClr val="C0C0C0"/>
                  </a:outerShdw>
                </a:effectLst>
                <a:latin typeface="Times New Roman" pitchFamily="18" charset="0"/>
              </a:rPr>
              <a:t>信号幅值信息</a:t>
            </a:r>
            <a:r>
              <a:rPr kumimoji="1" lang="en-US" altLang="zh-CN" b="1">
                <a:solidFill>
                  <a:srgbClr val="BE2C14"/>
                </a:solidFill>
                <a:effectLst>
                  <a:outerShdw blurRad="38100" dist="38100" dir="2700000" algn="tl">
                    <a:srgbClr val="C0C0C0"/>
                  </a:outerShdw>
                </a:effectLst>
                <a:latin typeface="Times New Roman" pitchFamily="18" charset="0"/>
              </a:rPr>
              <a:t>)</a:t>
            </a:r>
          </a:p>
        </p:txBody>
      </p:sp>
      <p:sp>
        <p:nvSpPr>
          <p:cNvPr id="28692" name="Line 31"/>
          <p:cNvSpPr>
            <a:spLocks noChangeShapeType="1"/>
          </p:cNvSpPr>
          <p:nvPr/>
        </p:nvSpPr>
        <p:spPr bwMode="auto">
          <a:xfrm flipV="1">
            <a:off x="5219700" y="5516563"/>
            <a:ext cx="647700" cy="360362"/>
          </a:xfrm>
          <a:prstGeom prst="line">
            <a:avLst/>
          </a:prstGeom>
          <a:noFill/>
          <a:ln w="9525">
            <a:solidFill>
              <a:srgbClr val="BE2C14"/>
            </a:solidFill>
            <a:round/>
            <a:headEnd/>
            <a:tailEnd type="triangle" w="med" len="med"/>
          </a:ln>
        </p:spPr>
        <p:txBody>
          <a:bodyPr/>
          <a:lstStyle/>
          <a:p>
            <a:endParaRPr lang="zh-CN" altLang="en-US"/>
          </a:p>
        </p:txBody>
      </p:sp>
      <p:sp>
        <p:nvSpPr>
          <p:cNvPr id="221216" name="Text Box 32"/>
          <p:cNvSpPr txBox="1">
            <a:spLocks noChangeArrowheads="1"/>
          </p:cNvSpPr>
          <p:nvPr/>
        </p:nvSpPr>
        <p:spPr bwMode="auto">
          <a:xfrm>
            <a:off x="6084888" y="5589588"/>
            <a:ext cx="2408237" cy="641350"/>
          </a:xfrm>
          <a:prstGeom prst="rect">
            <a:avLst/>
          </a:prstGeom>
          <a:noFill/>
          <a:ln w="9525">
            <a:noFill/>
            <a:miter lim="800000"/>
            <a:headEnd/>
            <a:tailEnd/>
          </a:ln>
          <a:effectLst/>
        </p:spPr>
        <p:txBody>
          <a:bodyPr wrap="none">
            <a:spAutoFit/>
          </a:bodyPr>
          <a:lstStyle/>
          <a:p>
            <a:pPr eaLnBrk="1" hangingPunct="1">
              <a:defRPr/>
            </a:pPr>
            <a:r>
              <a:rPr kumimoji="1" lang="zh-CN" altLang="en-US" b="1">
                <a:solidFill>
                  <a:srgbClr val="1E86B4"/>
                </a:solidFill>
                <a:effectLst>
                  <a:outerShdw blurRad="38100" dist="38100" dir="2700000" algn="tl">
                    <a:srgbClr val="C0C0C0"/>
                  </a:outerShdw>
                </a:effectLst>
                <a:latin typeface="Times New Roman" pitchFamily="18" charset="0"/>
              </a:rPr>
              <a:t>序列时刻</a:t>
            </a:r>
            <a:r>
              <a:rPr kumimoji="1" lang="en-US" altLang="zh-CN" b="1">
                <a:solidFill>
                  <a:srgbClr val="1E86B4"/>
                </a:solidFill>
                <a:effectLst>
                  <a:outerShdw blurRad="38100" dist="38100" dir="2700000" algn="tl">
                    <a:srgbClr val="C0C0C0"/>
                  </a:outerShdw>
                </a:effectLst>
                <a:latin typeface="Times New Roman" pitchFamily="18" charset="0"/>
              </a:rPr>
              <a:t>(</a:t>
            </a:r>
            <a:r>
              <a:rPr kumimoji="1" lang="zh-CN" altLang="en-US" b="1">
                <a:solidFill>
                  <a:srgbClr val="1E86B4"/>
                </a:solidFill>
                <a:effectLst>
                  <a:outerShdw blurRad="38100" dist="38100" dir="2700000" algn="tl">
                    <a:srgbClr val="C0C0C0"/>
                  </a:outerShdw>
                </a:effectLst>
                <a:latin typeface="Times New Roman" pitchFamily="18" charset="0"/>
              </a:rPr>
              <a:t>时间信息</a:t>
            </a:r>
            <a:r>
              <a:rPr kumimoji="1" lang="en-US" altLang="zh-CN" b="1">
                <a:solidFill>
                  <a:srgbClr val="1E86B4"/>
                </a:solidFill>
                <a:effectLst>
                  <a:outerShdw blurRad="38100" dist="38100" dir="2700000" algn="tl">
                    <a:srgbClr val="C0C0C0"/>
                  </a:outerShdw>
                </a:effectLst>
                <a:latin typeface="Times New Roman" pitchFamily="18" charset="0"/>
              </a:rPr>
              <a:t>)</a:t>
            </a:r>
            <a:r>
              <a:rPr kumimoji="1" lang="zh-CN" altLang="en-US" b="1">
                <a:solidFill>
                  <a:srgbClr val="1E86B4"/>
                </a:solidFill>
                <a:effectLst>
                  <a:outerShdw blurRad="38100" dist="38100" dir="2700000" algn="tl">
                    <a:srgbClr val="C0C0C0"/>
                  </a:outerShdw>
                </a:effectLst>
                <a:latin typeface="Times New Roman" pitchFamily="18" charset="0"/>
              </a:rPr>
              <a:t>：</a:t>
            </a:r>
          </a:p>
          <a:p>
            <a:pPr eaLnBrk="1" hangingPunct="1">
              <a:defRPr/>
            </a:pPr>
            <a:r>
              <a:rPr kumimoji="1" lang="zh-CN" altLang="en-US" b="1">
                <a:solidFill>
                  <a:srgbClr val="1E86B4"/>
                </a:solidFill>
                <a:effectLst>
                  <a:outerShdw blurRad="38100" dist="38100" dir="2700000" algn="tl">
                    <a:srgbClr val="C0C0C0"/>
                  </a:outerShdw>
                </a:effectLst>
                <a:latin typeface="Times New Roman" pitchFamily="18" charset="0"/>
              </a:rPr>
              <a:t>单位延迟因子</a:t>
            </a:r>
          </a:p>
        </p:txBody>
      </p:sp>
      <p:sp>
        <p:nvSpPr>
          <p:cNvPr id="28694" name="Line 33"/>
          <p:cNvSpPr>
            <a:spLocks noChangeShapeType="1"/>
          </p:cNvSpPr>
          <p:nvPr/>
        </p:nvSpPr>
        <p:spPr bwMode="auto">
          <a:xfrm flipH="1" flipV="1">
            <a:off x="6372225" y="5373688"/>
            <a:ext cx="288925" cy="287337"/>
          </a:xfrm>
          <a:prstGeom prst="line">
            <a:avLst/>
          </a:prstGeom>
          <a:noFill/>
          <a:ln w="9525">
            <a:solidFill>
              <a:srgbClr val="1E86B4"/>
            </a:solidFill>
            <a:round/>
            <a:headEnd/>
            <a:tailEnd type="triangle" w="med" len="med"/>
          </a:ln>
        </p:spPr>
        <p:txBody>
          <a:bodyPr/>
          <a:lstStyle/>
          <a:p>
            <a:endParaRPr lang="zh-CN" altLang="en-US"/>
          </a:p>
        </p:txBody>
      </p:sp>
      <p:sp>
        <p:nvSpPr>
          <p:cNvPr id="28695" name="Line 34"/>
          <p:cNvSpPr>
            <a:spLocks noChangeShapeType="1"/>
          </p:cNvSpPr>
          <p:nvPr/>
        </p:nvSpPr>
        <p:spPr bwMode="auto">
          <a:xfrm flipH="1">
            <a:off x="6948488" y="3068638"/>
            <a:ext cx="431800" cy="0"/>
          </a:xfrm>
          <a:prstGeom prst="line">
            <a:avLst/>
          </a:prstGeom>
          <a:noFill/>
          <a:ln w="9525">
            <a:solidFill>
              <a:schemeClr val="tx1"/>
            </a:solidFill>
            <a:round/>
            <a:headEnd/>
            <a:tailEnd type="triangle" w="med" len="med"/>
          </a:ln>
        </p:spPr>
        <p:txBody>
          <a:bodyPr/>
          <a:lstStyle/>
          <a:p>
            <a:endParaRPr lang="zh-CN" altLang="en-US"/>
          </a:p>
        </p:txBody>
      </p:sp>
      <p:sp>
        <p:nvSpPr>
          <p:cNvPr id="28696" name="Line 35"/>
          <p:cNvSpPr>
            <a:spLocks noChangeShapeType="1"/>
          </p:cNvSpPr>
          <p:nvPr/>
        </p:nvSpPr>
        <p:spPr bwMode="auto">
          <a:xfrm flipH="1">
            <a:off x="6948488" y="3933825"/>
            <a:ext cx="431800" cy="0"/>
          </a:xfrm>
          <a:prstGeom prst="line">
            <a:avLst/>
          </a:prstGeom>
          <a:noFill/>
          <a:ln w="9525">
            <a:solidFill>
              <a:schemeClr val="tx1"/>
            </a:solidFill>
            <a:round/>
            <a:headEnd/>
            <a:tailEnd type="triangle" w="med" len="med"/>
          </a:ln>
        </p:spPr>
        <p:txBody>
          <a:bodyPr/>
          <a:lstStyle/>
          <a:p>
            <a:endParaRPr lang="zh-CN" altLang="en-US"/>
          </a:p>
        </p:txBody>
      </p:sp>
      <p:sp>
        <p:nvSpPr>
          <p:cNvPr id="28697" name="Line 36"/>
          <p:cNvSpPr>
            <a:spLocks noChangeShapeType="1"/>
          </p:cNvSpPr>
          <p:nvPr/>
        </p:nvSpPr>
        <p:spPr bwMode="auto">
          <a:xfrm flipH="1">
            <a:off x="6948488" y="5300663"/>
            <a:ext cx="431800" cy="0"/>
          </a:xfrm>
          <a:prstGeom prst="line">
            <a:avLst/>
          </a:prstGeom>
          <a:noFill/>
          <a:ln w="9525">
            <a:solidFill>
              <a:schemeClr val="tx1"/>
            </a:solidFill>
            <a:round/>
            <a:headEnd/>
            <a:tailEnd type="triangle" w="med" len="med"/>
          </a:ln>
        </p:spPr>
        <p:txBody>
          <a:bodyPr/>
          <a:lstStyle/>
          <a:p>
            <a:endParaRPr lang="zh-CN" altLang="en-US"/>
          </a:p>
        </p:txBody>
      </p:sp>
      <p:sp>
        <p:nvSpPr>
          <p:cNvPr id="28698" name="Line 37"/>
          <p:cNvSpPr>
            <a:spLocks noChangeShapeType="1"/>
          </p:cNvSpPr>
          <p:nvPr/>
        </p:nvSpPr>
        <p:spPr bwMode="auto">
          <a:xfrm>
            <a:off x="6300788" y="3284538"/>
            <a:ext cx="0" cy="360362"/>
          </a:xfrm>
          <a:prstGeom prst="line">
            <a:avLst/>
          </a:prstGeom>
          <a:noFill/>
          <a:ln w="9525">
            <a:solidFill>
              <a:srgbClr val="0033CC"/>
            </a:solidFill>
            <a:round/>
            <a:headEnd type="triangle" w="med" len="med"/>
            <a:tailEnd type="triangle" w="med" len="med"/>
          </a:ln>
        </p:spPr>
        <p:txBody>
          <a:bodyPr/>
          <a:lstStyle/>
          <a:p>
            <a:endParaRPr lang="zh-CN" altLang="en-US"/>
          </a:p>
        </p:txBody>
      </p:sp>
      <p:sp>
        <p:nvSpPr>
          <p:cNvPr id="28699" name="Line 38"/>
          <p:cNvSpPr>
            <a:spLocks noChangeShapeType="1"/>
          </p:cNvSpPr>
          <p:nvPr/>
        </p:nvSpPr>
        <p:spPr bwMode="auto">
          <a:xfrm>
            <a:off x="6300788" y="4149725"/>
            <a:ext cx="0" cy="935038"/>
          </a:xfrm>
          <a:prstGeom prst="line">
            <a:avLst/>
          </a:prstGeom>
          <a:noFill/>
          <a:ln w="9525">
            <a:solidFill>
              <a:srgbClr val="0033CC"/>
            </a:solidFill>
            <a:round/>
            <a:headEnd type="triangle" w="med" len="med"/>
            <a:tailEnd type="triangle" w="med" len="med"/>
          </a:ln>
        </p:spPr>
        <p:txBody>
          <a:bodyPr/>
          <a:lstStyle/>
          <a:p>
            <a:endParaRPr lang="zh-CN" altLang="en-US"/>
          </a:p>
        </p:txBody>
      </p:sp>
    </p:spTree>
  </p:cSld>
  <p:clrMapOvr>
    <a:masterClrMapping/>
  </p:clrMapOvr>
  <p:transition>
    <p:circl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9"/>
          <p:cNvGraphicFramePr>
            <a:graphicFrameLocks noChangeAspect="1"/>
          </p:cNvGraphicFramePr>
          <p:nvPr/>
        </p:nvGraphicFramePr>
        <p:xfrm>
          <a:off x="1835150" y="2276475"/>
          <a:ext cx="3146425" cy="790575"/>
        </p:xfrm>
        <a:graphic>
          <a:graphicData uri="http://schemas.openxmlformats.org/presentationml/2006/ole">
            <mc:AlternateContent xmlns:mc="http://schemas.openxmlformats.org/markup-compatibility/2006">
              <mc:Choice xmlns:v="urn:schemas-microsoft-com:vml" Requires="v">
                <p:oleObj spid="_x0000_s29782" r:id="rId4" imgW="1701800" imgH="431800" progId="Equation.3">
                  <p:embed/>
                </p:oleObj>
              </mc:Choice>
              <mc:Fallback>
                <p:oleObj r:id="rId4" imgW="1701800" imgH="4318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276475"/>
                        <a:ext cx="31464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42" name="Text Box 30"/>
          <p:cNvSpPr txBox="1">
            <a:spLocks noChangeArrowheads="1"/>
          </p:cNvSpPr>
          <p:nvPr/>
        </p:nvSpPr>
        <p:spPr bwMode="auto">
          <a:xfrm>
            <a:off x="3276600" y="3141663"/>
            <a:ext cx="1676400" cy="396875"/>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2000" b="1" i="1">
                <a:solidFill>
                  <a:srgbClr val="0000FF"/>
                </a:solidFill>
                <a:effectLst>
                  <a:outerShdw blurRad="38100" dist="38100" dir="2700000" algn="tl">
                    <a:srgbClr val="C0C0C0"/>
                  </a:outerShdw>
                </a:effectLst>
                <a:latin typeface="Times New Roman" pitchFamily="18" charset="0"/>
              </a:rPr>
              <a:t>z </a:t>
            </a:r>
            <a:r>
              <a:rPr kumimoji="1" lang="zh-CN" altLang="en-US" sz="2000" b="1">
                <a:solidFill>
                  <a:srgbClr val="0000FF"/>
                </a:solidFill>
                <a:effectLst>
                  <a:outerShdw blurRad="38100" dist="38100" dir="2700000" algn="tl">
                    <a:srgbClr val="C0C0C0"/>
                  </a:outerShdw>
                </a:effectLst>
                <a:latin typeface="宋体" pitchFamily="2" charset="-122"/>
              </a:rPr>
              <a:t>变换</a:t>
            </a:r>
          </a:p>
        </p:txBody>
      </p:sp>
      <p:graphicFrame>
        <p:nvGraphicFramePr>
          <p:cNvPr id="29699" name="Object 31"/>
          <p:cNvGraphicFramePr>
            <a:graphicFrameLocks noChangeAspect="1"/>
          </p:cNvGraphicFramePr>
          <p:nvPr/>
        </p:nvGraphicFramePr>
        <p:xfrm>
          <a:off x="1619250" y="3671888"/>
          <a:ext cx="4806950" cy="814387"/>
        </p:xfrm>
        <a:graphic>
          <a:graphicData uri="http://schemas.openxmlformats.org/presentationml/2006/ole">
            <mc:AlternateContent xmlns:mc="http://schemas.openxmlformats.org/markup-compatibility/2006">
              <mc:Choice xmlns:v="urn:schemas-microsoft-com:vml" Requires="v">
                <p:oleObj spid="_x0000_s29783" name="Equation" r:id="rId6" imgW="2527200" imgH="431640" progId="Equation.DSMT4">
                  <p:embed/>
                </p:oleObj>
              </mc:Choice>
              <mc:Fallback>
                <p:oleObj name="Equation" r:id="rId6" imgW="2527200" imgH="431640"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3671888"/>
                        <a:ext cx="4806950"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44" name="Rectangle 32"/>
          <p:cNvSpPr>
            <a:spLocks noChangeArrowheads="1"/>
          </p:cNvSpPr>
          <p:nvPr/>
        </p:nvSpPr>
        <p:spPr bwMode="auto">
          <a:xfrm>
            <a:off x="900113" y="1412875"/>
            <a:ext cx="7345362" cy="822325"/>
          </a:xfrm>
          <a:prstGeom prst="rect">
            <a:avLst/>
          </a:prstGeom>
          <a:noFill/>
          <a:ln w="9525" algn="ctr">
            <a:noFill/>
            <a:miter lim="800000"/>
            <a:headEnd/>
            <a:tailEnd/>
          </a:ln>
          <a:effectLst/>
        </p:spPr>
        <p:txBody>
          <a:bodyPr>
            <a:spAutoFit/>
          </a:bodyPr>
          <a:lstStyle/>
          <a:p>
            <a:pPr eaLnBrk="1" hangingPunct="1">
              <a:lnSpc>
                <a:spcPct val="120000"/>
              </a:lnSpc>
              <a:defRPr/>
            </a:pPr>
            <a:r>
              <a:rPr lang="zh-CN" altLang="en-US" sz="2000" b="1">
                <a:solidFill>
                  <a:srgbClr val="0000FF"/>
                </a:solidFill>
                <a:effectLst>
                  <a:outerShdw blurRad="38100" dist="38100" dir="2700000" algn="tl">
                    <a:srgbClr val="C0C0C0"/>
                  </a:outerShdw>
                </a:effectLst>
                <a:latin typeface="Times New Roman" pitchFamily="18" charset="0"/>
              </a:rPr>
              <a:t>定义：</a:t>
            </a:r>
            <a:r>
              <a:rPr lang="zh-CN" altLang="en-US" sz="2000" b="1">
                <a:effectLst>
                  <a:outerShdw blurRad="38100" dist="38100" dir="2700000" algn="tl">
                    <a:srgbClr val="C0C0C0"/>
                  </a:outerShdw>
                </a:effectLst>
                <a:latin typeface="Times New Roman" pitchFamily="18" charset="0"/>
              </a:rPr>
              <a:t>一个连续的函数可进行拉氏变换，采样后的函数同样可以进行拉氏变换</a:t>
            </a:r>
            <a:r>
              <a:rPr lang="en-US" altLang="zh-CN" sz="2000" b="1">
                <a:effectLst>
                  <a:outerShdw blurRad="38100" dist="38100" dir="2700000" algn="tl">
                    <a:srgbClr val="C0C0C0"/>
                  </a:outerShdw>
                </a:effectLst>
                <a:latin typeface="Times New Roman" pitchFamily="18" charset="0"/>
              </a:rPr>
              <a:t>.</a:t>
            </a:r>
          </a:p>
        </p:txBody>
      </p:sp>
      <p:sp>
        <p:nvSpPr>
          <p:cNvPr id="64545" name="Rectangle 33"/>
          <p:cNvSpPr>
            <a:spLocks noChangeArrowheads="1"/>
          </p:cNvSpPr>
          <p:nvPr/>
        </p:nvSpPr>
        <p:spPr bwMode="auto">
          <a:xfrm>
            <a:off x="539750" y="4778375"/>
            <a:ext cx="8604250" cy="366713"/>
          </a:xfrm>
          <a:prstGeom prst="rect">
            <a:avLst/>
          </a:prstGeom>
          <a:noFill/>
          <a:ln w="9525" algn="ctr">
            <a:noFill/>
            <a:miter lim="800000"/>
            <a:headEnd/>
            <a:tailEnd/>
          </a:ln>
          <a:effectLst/>
        </p:spPr>
        <p:txBody>
          <a:bodyPr>
            <a:spAutoFit/>
          </a:bodyPr>
          <a:lstStyle/>
          <a:p>
            <a:pPr eaLnBrk="1" hangingPunct="1">
              <a:defRPr/>
            </a:pPr>
            <a:r>
              <a:rPr lang="zh-CN" altLang="en-US" b="1">
                <a:solidFill>
                  <a:srgbClr val="0000FF"/>
                </a:solidFill>
                <a:effectLst>
                  <a:outerShdw blurRad="38100" dist="38100" dir="2700000" algn="tl">
                    <a:srgbClr val="C0C0C0"/>
                  </a:outerShdw>
                </a:effectLst>
                <a:latin typeface="Times New Roman" pitchFamily="18" charset="0"/>
              </a:rPr>
              <a:t>注：</a:t>
            </a:r>
            <a:r>
              <a:rPr lang="zh-CN" altLang="en-US" b="1">
                <a:effectLst>
                  <a:outerShdw blurRad="38100" dist="38100" dir="2700000" algn="tl">
                    <a:srgbClr val="C0C0C0"/>
                  </a:outerShdw>
                </a:effectLst>
                <a:latin typeface="Times New Roman" pitchFamily="18" charset="0"/>
              </a:rPr>
              <a:t>        与         不是一一对应关系，一个         可有无穷多个        与之对应。</a:t>
            </a:r>
          </a:p>
        </p:txBody>
      </p:sp>
      <p:graphicFrame>
        <p:nvGraphicFramePr>
          <p:cNvPr id="29700" name="Object 35"/>
          <p:cNvGraphicFramePr>
            <a:graphicFrameLocks noChangeAspect="1"/>
          </p:cNvGraphicFramePr>
          <p:nvPr/>
        </p:nvGraphicFramePr>
        <p:xfrm>
          <a:off x="1044575" y="4835525"/>
          <a:ext cx="503238" cy="293688"/>
        </p:xfrm>
        <a:graphic>
          <a:graphicData uri="http://schemas.openxmlformats.org/presentationml/2006/ole">
            <mc:AlternateContent xmlns:mc="http://schemas.openxmlformats.org/markup-compatibility/2006">
              <mc:Choice xmlns:v="urn:schemas-microsoft-com:vml" Requires="v">
                <p:oleObj spid="_x0000_s29784" name="Equation" r:id="rId8" imgW="342751" imgH="203112" progId="Equation.DSMT4">
                  <p:embed/>
                </p:oleObj>
              </mc:Choice>
              <mc:Fallback>
                <p:oleObj name="Equation" r:id="rId8" imgW="342751" imgH="203112" progId="Equation.DSMT4">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4575" y="4835525"/>
                        <a:ext cx="50323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1" name="Object 36"/>
          <p:cNvGraphicFramePr>
            <a:graphicFrameLocks noChangeAspect="1"/>
          </p:cNvGraphicFramePr>
          <p:nvPr/>
        </p:nvGraphicFramePr>
        <p:xfrm>
          <a:off x="1782763" y="4826000"/>
          <a:ext cx="504825" cy="331788"/>
        </p:xfrm>
        <a:graphic>
          <a:graphicData uri="http://schemas.openxmlformats.org/presentationml/2006/ole">
            <mc:AlternateContent xmlns:mc="http://schemas.openxmlformats.org/markup-compatibility/2006">
              <mc:Choice xmlns:v="urn:schemas-microsoft-com:vml" Requires="v">
                <p:oleObj spid="_x0000_s29785" name="Equation" r:id="rId10" imgW="304536" imgH="203024" progId="Equation.DSMT4">
                  <p:embed/>
                </p:oleObj>
              </mc:Choice>
              <mc:Fallback>
                <p:oleObj name="Equation" r:id="rId10" imgW="304536" imgH="203024" progId="Equation.DSMT4">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82763" y="4826000"/>
                        <a:ext cx="504825"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2" name="Object 37"/>
          <p:cNvGraphicFramePr>
            <a:graphicFrameLocks noChangeAspect="1"/>
          </p:cNvGraphicFramePr>
          <p:nvPr/>
        </p:nvGraphicFramePr>
        <p:xfrm>
          <a:off x="4797425" y="4851400"/>
          <a:ext cx="503238" cy="293688"/>
        </p:xfrm>
        <a:graphic>
          <a:graphicData uri="http://schemas.openxmlformats.org/presentationml/2006/ole">
            <mc:AlternateContent xmlns:mc="http://schemas.openxmlformats.org/markup-compatibility/2006">
              <mc:Choice xmlns:v="urn:schemas-microsoft-com:vml" Requires="v">
                <p:oleObj spid="_x0000_s29786" name="Equation" r:id="rId12" imgW="342751" imgH="203112" progId="Equation.DSMT4">
                  <p:embed/>
                </p:oleObj>
              </mc:Choice>
              <mc:Fallback>
                <p:oleObj name="Equation" r:id="rId12" imgW="342751" imgH="203112" progId="Equation.DSMT4">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7425" y="4851400"/>
                        <a:ext cx="50323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3" name="Object 38"/>
          <p:cNvGraphicFramePr>
            <a:graphicFrameLocks noChangeAspect="1"/>
          </p:cNvGraphicFramePr>
          <p:nvPr/>
        </p:nvGraphicFramePr>
        <p:xfrm>
          <a:off x="6659563" y="4816475"/>
          <a:ext cx="504825" cy="331788"/>
        </p:xfrm>
        <a:graphic>
          <a:graphicData uri="http://schemas.openxmlformats.org/presentationml/2006/ole">
            <mc:AlternateContent xmlns:mc="http://schemas.openxmlformats.org/markup-compatibility/2006">
              <mc:Choice xmlns:v="urn:schemas-microsoft-com:vml" Requires="v">
                <p:oleObj spid="_x0000_s29787" name="Equation" r:id="rId13" imgW="304536" imgH="203024" progId="Equation.DSMT4">
                  <p:embed/>
                </p:oleObj>
              </mc:Choice>
              <mc:Fallback>
                <p:oleObj name="Equation" r:id="rId13" imgW="304536" imgH="203024" progId="Equation.DSMT4">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9563" y="4816475"/>
                        <a:ext cx="504825"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7" name="AutoShape 39"/>
          <p:cNvSpPr>
            <a:spLocks noChangeArrowheads="1"/>
          </p:cNvSpPr>
          <p:nvPr/>
        </p:nvSpPr>
        <p:spPr bwMode="auto">
          <a:xfrm>
            <a:off x="2771775" y="3141663"/>
            <a:ext cx="431800" cy="576262"/>
          </a:xfrm>
          <a:prstGeom prst="downArrow">
            <a:avLst>
              <a:gd name="adj1" fmla="val 50000"/>
              <a:gd name="adj2" fmla="val 33364"/>
            </a:avLst>
          </a:prstGeom>
          <a:solidFill>
            <a:schemeClr val="accent1"/>
          </a:solidFill>
          <a:ln w="9525" algn="ctr">
            <a:solidFill>
              <a:schemeClr val="tx1"/>
            </a:solidFill>
            <a:miter lim="800000"/>
            <a:headEnd/>
            <a:tailEnd/>
          </a:ln>
        </p:spPr>
        <p:txBody>
          <a:bodyPr wrap="none" anchor="ctr"/>
          <a:lstStyle/>
          <a:p>
            <a:endParaRPr lang="zh-CN" altLang="en-US"/>
          </a:p>
        </p:txBody>
      </p:sp>
    </p:spTree>
  </p:cSld>
  <p:clrMapOvr>
    <a:masterClrMapping/>
  </p:clrMapOvr>
  <p:transition>
    <p:strips/>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0" name="Rectangle 14"/>
          <p:cNvSpPr>
            <a:spLocks noChangeArrowheads="1"/>
          </p:cNvSpPr>
          <p:nvPr/>
        </p:nvSpPr>
        <p:spPr bwMode="auto">
          <a:xfrm>
            <a:off x="631825" y="2084388"/>
            <a:ext cx="4697413" cy="457200"/>
          </a:xfrm>
          <a:prstGeom prst="rect">
            <a:avLst/>
          </a:prstGeom>
          <a:noFill/>
          <a:ln w="9525">
            <a:noFill/>
            <a:miter lim="800000"/>
            <a:headEnd/>
            <a:tailEnd/>
          </a:ln>
          <a:effectLst/>
        </p:spPr>
        <p:txBody>
          <a:bodyPr>
            <a:spAutoFit/>
          </a:bodyPr>
          <a:lstStyle/>
          <a:p>
            <a:pPr eaLnBrk="1" hangingPunct="1">
              <a:defRPr/>
            </a:pPr>
            <a:r>
              <a:rPr kumimoji="1" lang="zh-CN" altLang="en-US" sz="2400" b="1">
                <a:effectLst>
                  <a:outerShdw blurRad="38100" dist="38100" dir="2700000" algn="tl">
                    <a:srgbClr val="C0C0C0"/>
                  </a:outerShdw>
                </a:effectLst>
                <a:latin typeface="宋体" pitchFamily="2" charset="-122"/>
              </a:rPr>
              <a:t>将离散函数     展开如下 </a:t>
            </a:r>
          </a:p>
        </p:txBody>
      </p:sp>
      <p:graphicFrame>
        <p:nvGraphicFramePr>
          <p:cNvPr id="30722" name="Object 15"/>
          <p:cNvGraphicFramePr>
            <a:graphicFrameLocks noChangeAspect="1"/>
          </p:cNvGraphicFramePr>
          <p:nvPr/>
        </p:nvGraphicFramePr>
        <p:xfrm>
          <a:off x="1008063" y="2547938"/>
          <a:ext cx="7416800" cy="1273175"/>
        </p:xfrm>
        <a:graphic>
          <a:graphicData uri="http://schemas.openxmlformats.org/presentationml/2006/ole">
            <mc:AlternateContent xmlns:mc="http://schemas.openxmlformats.org/markup-compatibility/2006">
              <mc:Choice xmlns:v="urn:schemas-microsoft-com:vml" Requires="v">
                <p:oleObj spid="_x0000_s30764" name="Equation" r:id="rId3" imgW="3974760" imgH="685800" progId="Equation.DSMT4">
                  <p:embed/>
                </p:oleObj>
              </mc:Choice>
              <mc:Fallback>
                <p:oleObj name="Equation" r:id="rId3" imgW="3974760" imgH="6858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2547938"/>
                        <a:ext cx="7416800"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2" name="Rectangle 16"/>
          <p:cNvSpPr>
            <a:spLocks noChangeArrowheads="1"/>
          </p:cNvSpPr>
          <p:nvPr/>
        </p:nvSpPr>
        <p:spPr bwMode="auto">
          <a:xfrm>
            <a:off x="684213" y="4076700"/>
            <a:ext cx="4679950" cy="457200"/>
          </a:xfrm>
          <a:prstGeom prst="rect">
            <a:avLst/>
          </a:prstGeom>
          <a:noFill/>
          <a:ln w="9525">
            <a:noFill/>
            <a:miter lim="800000"/>
            <a:headEnd/>
            <a:tailEnd/>
          </a:ln>
          <a:effectLst/>
        </p:spPr>
        <p:txBody>
          <a:bodyPr>
            <a:spAutoFit/>
          </a:bodyPr>
          <a:lstStyle/>
          <a:p>
            <a:pPr eaLnBrk="1" hangingPunct="1">
              <a:defRPr/>
            </a:pPr>
            <a:r>
              <a:rPr kumimoji="1" lang="zh-CN" altLang="en-US" sz="2400" b="1">
                <a:effectLst>
                  <a:outerShdw blurRad="38100" dist="38100" dir="2700000" algn="tl">
                    <a:srgbClr val="C0C0C0"/>
                  </a:outerShdw>
                </a:effectLst>
                <a:latin typeface="宋体" pitchFamily="2" charset="-122"/>
              </a:rPr>
              <a:t>然后利用公式直接展开</a:t>
            </a:r>
          </a:p>
        </p:txBody>
      </p:sp>
      <p:graphicFrame>
        <p:nvGraphicFramePr>
          <p:cNvPr id="30723" name="Object 17"/>
          <p:cNvGraphicFramePr>
            <a:graphicFrameLocks noChangeAspect="1"/>
          </p:cNvGraphicFramePr>
          <p:nvPr/>
        </p:nvGraphicFramePr>
        <p:xfrm>
          <a:off x="936625" y="4470400"/>
          <a:ext cx="7415213" cy="1331913"/>
        </p:xfrm>
        <a:graphic>
          <a:graphicData uri="http://schemas.openxmlformats.org/presentationml/2006/ole">
            <mc:AlternateContent xmlns:mc="http://schemas.openxmlformats.org/markup-compatibility/2006">
              <mc:Choice xmlns:v="urn:schemas-microsoft-com:vml" Requires="v">
                <p:oleObj spid="_x0000_s30765" name="Equation" r:id="rId5" imgW="3784320" imgH="685800" progId="Equation.DSMT4">
                  <p:embed/>
                </p:oleObj>
              </mc:Choice>
              <mc:Fallback>
                <p:oleObj name="Equation" r:id="rId5" imgW="3784320" imgH="68580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625" y="4470400"/>
                        <a:ext cx="7415213" cy="1331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4" name="Rectangle 18"/>
          <p:cNvSpPr>
            <a:spLocks noChangeArrowheads="1"/>
          </p:cNvSpPr>
          <p:nvPr/>
        </p:nvSpPr>
        <p:spPr bwMode="auto">
          <a:xfrm>
            <a:off x="539750" y="333375"/>
            <a:ext cx="8001000" cy="647700"/>
          </a:xfrm>
          <a:prstGeom prst="rect">
            <a:avLst/>
          </a:prstGeom>
          <a:noFill/>
          <a:ln w="9525">
            <a:noFill/>
            <a:miter lim="800000"/>
            <a:headEnd/>
            <a:tailEnd/>
          </a:ln>
          <a:effectLst/>
        </p:spPr>
        <p:txBody>
          <a:bodyPr anchor="b"/>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ea typeface="黑体" pitchFamily="2" charset="-122"/>
              </a:rPr>
              <a:t>2.5.2</a:t>
            </a:r>
            <a:r>
              <a:rPr lang="en-US" altLang="zh-CN" sz="2800" b="1">
                <a:solidFill>
                  <a:srgbClr val="0000FF"/>
                </a:solidFill>
                <a:effectLst>
                  <a:outerShdw blurRad="38100" dist="38100" dir="2700000" algn="tl">
                    <a:srgbClr val="C0C0C0"/>
                  </a:outerShdw>
                </a:effectLst>
                <a:latin typeface="黑体" pitchFamily="2" charset="-122"/>
                <a:ea typeface="黑体" pitchFamily="2" charset="-122"/>
              </a:rPr>
              <a:t> </a:t>
            </a:r>
            <a:r>
              <a:rPr lang="en-US" altLang="zh-CN" sz="2800" b="1" i="1">
                <a:solidFill>
                  <a:srgbClr val="0000FF"/>
                </a:solidFill>
                <a:effectLst>
                  <a:outerShdw blurRad="38100" dist="38100" dir="2700000" algn="tl">
                    <a:srgbClr val="C0C0C0"/>
                  </a:outerShdw>
                </a:effectLst>
                <a:latin typeface="Times New Roman" pitchFamily="18" charset="0"/>
                <a:ea typeface="黑体" pitchFamily="2" charset="-122"/>
              </a:rPr>
              <a:t>z </a:t>
            </a:r>
            <a:r>
              <a:rPr lang="zh-CN" altLang="en-US" sz="2800" b="1">
                <a:solidFill>
                  <a:srgbClr val="0000FF"/>
                </a:solidFill>
                <a:effectLst>
                  <a:outerShdw blurRad="38100" dist="38100" dir="2700000" algn="tl">
                    <a:srgbClr val="C0C0C0"/>
                  </a:outerShdw>
                </a:effectLst>
                <a:latin typeface="黑体" pitchFamily="2" charset="-122"/>
                <a:ea typeface="黑体" pitchFamily="2" charset="-122"/>
              </a:rPr>
              <a:t>变换方法</a:t>
            </a:r>
            <a:endParaRPr lang="zh-CN" altLang="en-US" sz="2800">
              <a:latin typeface="黑体" pitchFamily="2" charset="-122"/>
              <a:ea typeface="黑体" pitchFamily="2" charset="-122"/>
            </a:endParaRPr>
          </a:p>
        </p:txBody>
      </p:sp>
      <p:graphicFrame>
        <p:nvGraphicFramePr>
          <p:cNvPr id="30724" name="Object 19"/>
          <p:cNvGraphicFramePr>
            <a:graphicFrameLocks noChangeAspect="1"/>
          </p:cNvGraphicFramePr>
          <p:nvPr/>
        </p:nvGraphicFramePr>
        <p:xfrm>
          <a:off x="2339975" y="2133600"/>
          <a:ext cx="649288" cy="398463"/>
        </p:xfrm>
        <a:graphic>
          <a:graphicData uri="http://schemas.openxmlformats.org/presentationml/2006/ole">
            <mc:AlternateContent xmlns:mc="http://schemas.openxmlformats.org/markup-compatibility/2006">
              <mc:Choice xmlns:v="urn:schemas-microsoft-com:vml" Requires="v">
                <p:oleObj spid="_x0000_s30766" name="Equation" r:id="rId7" imgW="368300" imgH="228600" progId="Equation.DSMT4">
                  <p:embed/>
                </p:oleObj>
              </mc:Choice>
              <mc:Fallback>
                <p:oleObj name="Equation" r:id="rId7" imgW="368300" imgH="2286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2133600"/>
                        <a:ext cx="649288"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6" name="Rectangle 20"/>
          <p:cNvSpPr>
            <a:spLocks noChangeArrowheads="1"/>
          </p:cNvSpPr>
          <p:nvPr/>
        </p:nvSpPr>
        <p:spPr bwMode="auto">
          <a:xfrm>
            <a:off x="504825" y="1495425"/>
            <a:ext cx="3311525"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1</a:t>
            </a:r>
            <a:r>
              <a:rPr lang="zh-CN" altLang="en-US" sz="2400" b="1">
                <a:solidFill>
                  <a:srgbClr val="BE2C14"/>
                </a:solidFill>
                <a:effectLst>
                  <a:outerShdw blurRad="38100" dist="38100" dir="2700000" algn="tl">
                    <a:srgbClr val="C0C0C0"/>
                  </a:outerShdw>
                </a:effectLst>
                <a:latin typeface="Times New Roman" pitchFamily="18" charset="0"/>
              </a:rPr>
              <a:t>、级数求和法</a:t>
            </a:r>
          </a:p>
        </p:txBody>
      </p:sp>
      <p:sp>
        <p:nvSpPr>
          <p:cNvPr id="65557" name="Rectangle 21"/>
          <p:cNvSpPr>
            <a:spLocks noChangeArrowheads="1"/>
          </p:cNvSpPr>
          <p:nvPr/>
        </p:nvSpPr>
        <p:spPr bwMode="auto">
          <a:xfrm>
            <a:off x="7416800" y="4995863"/>
            <a:ext cx="1512888" cy="366712"/>
          </a:xfrm>
          <a:prstGeom prst="rect">
            <a:avLst/>
          </a:prstGeom>
          <a:noFill/>
          <a:ln w="9525" algn="ctr">
            <a:noFill/>
            <a:miter lim="800000"/>
            <a:headEnd/>
            <a:tailEnd/>
          </a:ln>
          <a:effectLst/>
        </p:spPr>
        <p:txBody>
          <a:bodyPr anchor="ctr">
            <a:spAutoFit/>
          </a:bodyPr>
          <a:lstStyle/>
          <a:p>
            <a:pPr eaLnBrk="1" hangingPunct="1">
              <a:defRPr/>
            </a:pP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a:t>
            </a:r>
            <a:r>
              <a:rPr lang="en-US" altLang="zh-CN" b="1">
                <a:effectLst>
                  <a:outerShdw blurRad="38100" dist="38100" dir="2700000" algn="tl">
                    <a:srgbClr val="C0C0C0"/>
                  </a:outerShdw>
                </a:effectLst>
                <a:latin typeface="Times New Roman" pitchFamily="18" charset="0"/>
              </a:rPr>
              <a:t>2.50</a:t>
            </a:r>
            <a:r>
              <a:rPr lang="zh-CN" altLang="en-US" b="1">
                <a:effectLst>
                  <a:outerShdw blurRad="38100" dist="38100" dir="2700000" algn="tl">
                    <a:srgbClr val="C0C0C0"/>
                  </a:outerShdw>
                </a:effectLst>
                <a:latin typeface="Times New Roman" pitchFamily="18" charset="0"/>
              </a:rPr>
              <a:t>） </a:t>
            </a:r>
          </a:p>
        </p:txBody>
      </p:sp>
    </p:spTree>
  </p:cSld>
  <p:clrMapOvr>
    <a:masterClrMapping/>
  </p:clrMapOvr>
  <p:transition>
    <p:strips/>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2" name="Rectangle 22"/>
          <p:cNvSpPr>
            <a:spLocks noChangeArrowheads="1"/>
          </p:cNvSpPr>
          <p:nvPr/>
        </p:nvSpPr>
        <p:spPr bwMode="auto">
          <a:xfrm>
            <a:off x="755650" y="1484313"/>
            <a:ext cx="6264275" cy="457200"/>
          </a:xfrm>
          <a:prstGeom prst="rect">
            <a:avLst/>
          </a:prstGeom>
          <a:noFill/>
          <a:ln w="9525" algn="ctr">
            <a:noFill/>
            <a:miter lim="800000"/>
            <a:headEnd/>
            <a:tailEnd/>
          </a:ln>
          <a:effectLst/>
        </p:spPr>
        <p:txBody>
          <a:bodyPr>
            <a:spAutoFit/>
          </a:bodyPr>
          <a:lstStyle/>
          <a:p>
            <a:pPr eaLnBrk="1" hangingPunct="1">
              <a:defRPr/>
            </a:pPr>
            <a:r>
              <a:rPr lang="zh-CN" altLang="en-US" sz="2400" b="1">
                <a:solidFill>
                  <a:srgbClr val="0000FF"/>
                </a:solidFill>
                <a:effectLst>
                  <a:outerShdw blurRad="38100" dist="38100" dir="2700000" algn="tl">
                    <a:srgbClr val="C0C0C0"/>
                  </a:outerShdw>
                </a:effectLst>
                <a:latin typeface="Times New Roman" pitchFamily="18" charset="0"/>
              </a:rPr>
              <a:t>例</a:t>
            </a:r>
            <a:r>
              <a:rPr lang="en-US" altLang="zh-CN" sz="2400" b="1">
                <a:solidFill>
                  <a:srgbClr val="0000FF"/>
                </a:solidFill>
                <a:effectLst>
                  <a:outerShdw blurRad="38100" dist="38100" dir="2700000" algn="tl">
                    <a:srgbClr val="C0C0C0"/>
                  </a:outerShdw>
                </a:effectLst>
                <a:latin typeface="Times New Roman" pitchFamily="18" charset="0"/>
              </a:rPr>
              <a:t>2.1</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求单位阶跃函数 </a:t>
            </a:r>
            <a:r>
              <a:rPr lang="en-US" altLang="zh-CN" sz="2400" b="1">
                <a:effectLst>
                  <a:outerShdw blurRad="38100" dist="38100" dir="2700000" algn="tl">
                    <a:srgbClr val="C0C0C0"/>
                  </a:outerShdw>
                </a:effectLst>
                <a:latin typeface="Times New Roman" pitchFamily="18" charset="0"/>
              </a:rPr>
              <a:t>1(</a:t>
            </a:r>
            <a:r>
              <a:rPr lang="en-US" altLang="zh-CN" sz="2400" b="1" i="1">
                <a:effectLst>
                  <a:outerShdw blurRad="38100" dist="38100" dir="2700000" algn="tl">
                    <a:srgbClr val="C0C0C0"/>
                  </a:outerShdw>
                </a:effectLst>
                <a:latin typeface="Times New Roman" pitchFamily="18" charset="0"/>
              </a:rPr>
              <a:t>t</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的 </a:t>
            </a:r>
            <a:r>
              <a:rPr lang="en-US" altLang="zh-CN" sz="2400" b="1" i="1">
                <a:effectLst>
                  <a:outerShdw blurRad="38100" dist="38100" dir="2700000" algn="tl">
                    <a:srgbClr val="C0C0C0"/>
                  </a:outerShdw>
                </a:effectLst>
                <a:latin typeface="Times New Roman" pitchFamily="18" charset="0"/>
              </a:rPr>
              <a:t>z</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变换</a:t>
            </a:r>
          </a:p>
        </p:txBody>
      </p:sp>
      <p:graphicFrame>
        <p:nvGraphicFramePr>
          <p:cNvPr id="31746" name="Object 23"/>
          <p:cNvGraphicFramePr>
            <a:graphicFrameLocks noChangeAspect="1"/>
          </p:cNvGraphicFramePr>
          <p:nvPr/>
        </p:nvGraphicFramePr>
        <p:xfrm>
          <a:off x="2484438" y="2636838"/>
          <a:ext cx="4465637" cy="446087"/>
        </p:xfrm>
        <a:graphic>
          <a:graphicData uri="http://schemas.openxmlformats.org/presentationml/2006/ole">
            <mc:AlternateContent xmlns:mc="http://schemas.openxmlformats.org/markup-compatibility/2006">
              <mc:Choice xmlns:v="urn:schemas-microsoft-com:vml" Requires="v">
                <p:oleObj spid="_x0000_s31760" name="Equation" r:id="rId3" imgW="1942920" imgH="203040" progId="Equation.DSMT4">
                  <p:embed/>
                </p:oleObj>
              </mc:Choice>
              <mc:Fallback>
                <p:oleObj name="Equation" r:id="rId3" imgW="1942920" imgH="203040"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636838"/>
                        <a:ext cx="4465637"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8" name="Rectangle 25"/>
          <p:cNvSpPr>
            <a:spLocks noChangeArrowheads="1"/>
          </p:cNvSpPr>
          <p:nvPr/>
        </p:nvSpPr>
        <p:spPr bwMode="auto">
          <a:xfrm>
            <a:off x="5797550" y="3671888"/>
            <a:ext cx="503238" cy="360362"/>
          </a:xfrm>
          <a:prstGeom prst="rect">
            <a:avLst/>
          </a:prstGeom>
          <a:solidFill>
            <a:schemeClr val="bg1"/>
          </a:solidFill>
          <a:ln w="9525" algn="ctr">
            <a:noFill/>
            <a:miter lim="800000"/>
            <a:headEnd/>
            <a:tailEnd/>
          </a:ln>
        </p:spPr>
        <p:txBody>
          <a:bodyPr wrap="none" anchor="ctr"/>
          <a:lstStyle/>
          <a:p>
            <a:endParaRPr lang="zh-CN" altLang="en-US"/>
          </a:p>
        </p:txBody>
      </p:sp>
      <p:sp>
        <p:nvSpPr>
          <p:cNvPr id="122906" name="Rectangle 26"/>
          <p:cNvSpPr>
            <a:spLocks noChangeArrowheads="1"/>
          </p:cNvSpPr>
          <p:nvPr/>
        </p:nvSpPr>
        <p:spPr bwMode="auto">
          <a:xfrm>
            <a:off x="755650" y="2060575"/>
            <a:ext cx="7848600" cy="457200"/>
          </a:xfrm>
          <a:prstGeom prst="rect">
            <a:avLst/>
          </a:prstGeom>
          <a:noFill/>
          <a:ln w="9525" algn="ctr">
            <a:noFill/>
            <a:miter lim="800000"/>
            <a:headEnd/>
            <a:tailEnd/>
          </a:ln>
          <a:effectLst/>
        </p:spPr>
        <p:txBody>
          <a:bodyPr>
            <a:spAutoFit/>
          </a:bodyPr>
          <a:lstStyle/>
          <a:p>
            <a:pPr eaLnBrk="1" hangingPunct="1">
              <a:defRPr/>
            </a:pPr>
            <a:r>
              <a:rPr lang="zh-CN" altLang="en-US" sz="2400" b="1">
                <a:solidFill>
                  <a:srgbClr val="0000FF"/>
                </a:solidFill>
                <a:effectLst>
                  <a:outerShdw blurRad="38100" dist="38100" dir="2700000" algn="tl">
                    <a:srgbClr val="C0C0C0"/>
                  </a:outerShdw>
                </a:effectLst>
                <a:latin typeface="Times New Roman" pitchFamily="18" charset="0"/>
              </a:rPr>
              <a:t>解：</a:t>
            </a:r>
            <a:r>
              <a:rPr lang="zh-CN" altLang="en-US" sz="2400" b="1">
                <a:effectLst>
                  <a:outerShdw blurRad="38100" dist="38100" dir="2700000" algn="tl">
                    <a:srgbClr val="C0C0C0"/>
                  </a:outerShdw>
                </a:effectLst>
                <a:latin typeface="Times New Roman" pitchFamily="18" charset="0"/>
              </a:rPr>
              <a:t>单位阶跃函数  </a:t>
            </a:r>
            <a:r>
              <a:rPr lang="en-US" altLang="zh-CN" sz="2400" b="1">
                <a:effectLst>
                  <a:outerShdw blurRad="38100" dist="38100" dir="2700000" algn="tl">
                    <a:srgbClr val="C0C0C0"/>
                  </a:outerShdw>
                </a:effectLst>
                <a:latin typeface="Times New Roman" pitchFamily="18" charset="0"/>
              </a:rPr>
              <a:t>1(</a:t>
            </a:r>
            <a:r>
              <a:rPr lang="en-US" altLang="zh-CN" sz="2400" b="1" i="1">
                <a:effectLst>
                  <a:outerShdw blurRad="38100" dist="38100" dir="2700000" algn="tl">
                    <a:srgbClr val="C0C0C0"/>
                  </a:outerShdw>
                </a:effectLst>
                <a:latin typeface="Times New Roman" pitchFamily="18" charset="0"/>
              </a:rPr>
              <a:t>t</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在任何采样时刻的值均为</a:t>
            </a:r>
            <a:r>
              <a:rPr lang="en-US" altLang="zh-CN" sz="2400" b="1">
                <a:effectLst>
                  <a:outerShdw blurRad="38100" dist="38100" dir="2700000" algn="tl">
                    <a:srgbClr val="C0C0C0"/>
                  </a:outerShdw>
                </a:effectLst>
                <a:latin typeface="Times New Roman" pitchFamily="18" charset="0"/>
              </a:rPr>
              <a:t>1</a:t>
            </a:r>
          </a:p>
        </p:txBody>
      </p:sp>
      <p:pic>
        <p:nvPicPr>
          <p:cNvPr id="31750" name="Picture 28"/>
          <p:cNvPicPr>
            <a:picLocks noChangeAspect="1" noChangeArrowheads="1"/>
          </p:cNvPicPr>
          <p:nvPr/>
        </p:nvPicPr>
        <p:blipFill>
          <a:blip r:embed="rId5" cstate="print"/>
          <a:srcRect/>
          <a:stretch>
            <a:fillRect/>
          </a:stretch>
        </p:blipFill>
        <p:spPr bwMode="auto">
          <a:xfrm>
            <a:off x="2124075" y="3284538"/>
            <a:ext cx="4103688" cy="2497137"/>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67"/>
          <p:cNvPicPr>
            <a:picLocks noChangeAspect="1" noChangeArrowheads="1"/>
          </p:cNvPicPr>
          <p:nvPr/>
        </p:nvPicPr>
        <p:blipFill>
          <a:blip r:embed="rId3" cstate="print"/>
          <a:srcRect/>
          <a:stretch>
            <a:fillRect/>
          </a:stretch>
        </p:blipFill>
        <p:spPr bwMode="auto">
          <a:xfrm>
            <a:off x="468313" y="1593850"/>
            <a:ext cx="5473700" cy="4025900"/>
          </a:xfrm>
          <a:prstGeom prst="rect">
            <a:avLst/>
          </a:prstGeom>
          <a:noFill/>
          <a:ln w="9525">
            <a:noFill/>
            <a:miter lim="800000"/>
            <a:headEnd/>
            <a:tailEnd/>
          </a:ln>
        </p:spPr>
      </p:pic>
      <p:graphicFrame>
        <p:nvGraphicFramePr>
          <p:cNvPr id="4098" name="Object 69"/>
          <p:cNvGraphicFramePr>
            <a:graphicFrameLocks noChangeAspect="1"/>
          </p:cNvGraphicFramePr>
          <p:nvPr/>
        </p:nvGraphicFramePr>
        <p:xfrm>
          <a:off x="6084888" y="2314575"/>
          <a:ext cx="2447925" cy="735013"/>
        </p:xfrm>
        <a:graphic>
          <a:graphicData uri="http://schemas.openxmlformats.org/presentationml/2006/ole">
            <mc:AlternateContent xmlns:mc="http://schemas.openxmlformats.org/markup-compatibility/2006">
              <mc:Choice xmlns:v="urn:schemas-microsoft-com:vml" Requires="v">
                <p:oleObj spid="_x0000_s4182" name="Equation" r:id="rId4" imgW="1524000" imgH="457200" progId="Equation.DSMT4">
                  <p:embed/>
                </p:oleObj>
              </mc:Choice>
              <mc:Fallback>
                <p:oleObj name="Equation" r:id="rId4" imgW="1524000" imgH="457200" progId="Equation.DSMT4">
                  <p:embed/>
                  <p:pic>
                    <p:nvPicPr>
                      <p:cNvPr id="0"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2314575"/>
                        <a:ext cx="2447925"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71"/>
          <p:cNvGraphicFramePr>
            <a:graphicFrameLocks noChangeAspect="1"/>
          </p:cNvGraphicFramePr>
          <p:nvPr/>
        </p:nvGraphicFramePr>
        <p:xfrm>
          <a:off x="6156325" y="3033713"/>
          <a:ext cx="2303463" cy="700087"/>
        </p:xfrm>
        <a:graphic>
          <a:graphicData uri="http://schemas.openxmlformats.org/presentationml/2006/ole">
            <mc:AlternateContent xmlns:mc="http://schemas.openxmlformats.org/markup-compatibility/2006">
              <mc:Choice xmlns:v="urn:schemas-microsoft-com:vml" Requires="v">
                <p:oleObj spid="_x0000_s4183" name="Equation" r:id="rId6" imgW="1091726" imgH="330057" progId="Equation.DSMT4">
                  <p:embed/>
                </p:oleObj>
              </mc:Choice>
              <mc:Fallback>
                <p:oleObj name="Equation" r:id="rId6" imgW="1091726" imgH="330057" progId="Equation.DSMT4">
                  <p:embed/>
                  <p:pic>
                    <p:nvPicPr>
                      <p:cNvPr id="0" name="Object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325" y="3033713"/>
                        <a:ext cx="2303463"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73"/>
          <p:cNvGraphicFramePr>
            <a:graphicFrameLocks noChangeAspect="1"/>
          </p:cNvGraphicFramePr>
          <p:nvPr/>
        </p:nvGraphicFramePr>
        <p:xfrm>
          <a:off x="5940425" y="4475163"/>
          <a:ext cx="2881313" cy="754062"/>
        </p:xfrm>
        <a:graphic>
          <a:graphicData uri="http://schemas.openxmlformats.org/presentationml/2006/ole">
            <mc:AlternateContent xmlns:mc="http://schemas.openxmlformats.org/markup-compatibility/2006">
              <mc:Choice xmlns:v="urn:schemas-microsoft-com:vml" Requires="v">
                <p:oleObj spid="_x0000_s4184" name="Equation" r:id="rId8" imgW="1637589" imgH="431613" progId="Equation.DSMT4">
                  <p:embed/>
                </p:oleObj>
              </mc:Choice>
              <mc:Fallback>
                <p:oleObj name="Equation" r:id="rId8" imgW="1637589" imgH="431613" progId="Equation.DSMT4">
                  <p:embed/>
                  <p:pic>
                    <p:nvPicPr>
                      <p:cNvPr id="0" name="Object 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0425" y="4475163"/>
                        <a:ext cx="2881313"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42" name="Text Box 74"/>
          <p:cNvSpPr txBox="1">
            <a:spLocks noChangeArrowheads="1"/>
          </p:cNvSpPr>
          <p:nvPr/>
        </p:nvSpPr>
        <p:spPr bwMode="auto">
          <a:xfrm>
            <a:off x="1887538" y="5840413"/>
            <a:ext cx="4629150"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图</a:t>
            </a:r>
            <a:r>
              <a:rPr kumimoji="1" lang="en-US" altLang="zh-CN" sz="2000" b="1">
                <a:effectLst>
                  <a:outerShdw blurRad="38100" dist="38100" dir="2700000" algn="tl">
                    <a:srgbClr val="C0C0C0"/>
                  </a:outerShdw>
                </a:effectLst>
                <a:latin typeface="Times New Roman" pitchFamily="18" charset="0"/>
              </a:rPr>
              <a:t>2.4  </a:t>
            </a:r>
            <a:r>
              <a:rPr kumimoji="1" lang="en-US" altLang="zh-CN" sz="2000" b="1" i="1">
                <a:effectLst>
                  <a:outerShdw blurRad="38100" dist="38100" dir="2700000" algn="tl">
                    <a:srgbClr val="C0C0C0"/>
                  </a:outerShdw>
                </a:effectLst>
                <a:latin typeface="Times New Roman" pitchFamily="18" charset="0"/>
              </a:rPr>
              <a:t>f</a:t>
            </a:r>
            <a:r>
              <a:rPr kumimoji="1" lang="en-US" altLang="zh-CN" sz="2000" b="1">
                <a:effectLst>
                  <a:outerShdw blurRad="38100" dist="38100" dir="2700000" algn="tl">
                    <a:srgbClr val="C0C0C0"/>
                  </a:outerShdw>
                </a:effectLst>
                <a:latin typeface="Times New Roman" pitchFamily="18" charset="0"/>
              </a:rPr>
              <a:t>(</a:t>
            </a:r>
            <a:r>
              <a:rPr kumimoji="1" lang="en-US" altLang="zh-CN" sz="2000" b="1" i="1">
                <a:effectLst>
                  <a:outerShdw blurRad="38100" dist="38100" dir="2700000" algn="tl">
                    <a:srgbClr val="C0C0C0"/>
                  </a:outerShdw>
                </a:effectLst>
                <a:latin typeface="Times New Roman" pitchFamily="18" charset="0"/>
              </a:rPr>
              <a:t>t</a:t>
            </a: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经脉冲采样器的调制过程</a:t>
            </a:r>
          </a:p>
        </p:txBody>
      </p:sp>
      <p:sp>
        <p:nvSpPr>
          <p:cNvPr id="7243" name="Text Box 75"/>
          <p:cNvSpPr txBox="1">
            <a:spLocks noChangeArrowheads="1"/>
          </p:cNvSpPr>
          <p:nvPr/>
        </p:nvSpPr>
        <p:spPr bwMode="auto">
          <a:xfrm>
            <a:off x="2339975" y="1090613"/>
            <a:ext cx="2952750"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单位理想脉冲序列</a:t>
            </a:r>
            <a:r>
              <a:rPr kumimoji="1" lang="en-US" altLang="zh-CN" sz="2000" b="1">
                <a:solidFill>
                  <a:srgbClr val="0033CC"/>
                </a:solidFill>
                <a:effectLst>
                  <a:outerShdw blurRad="38100" dist="38100" dir="2700000" algn="tl">
                    <a:srgbClr val="C0C0C0"/>
                  </a:outerShdw>
                </a:effectLst>
                <a:latin typeface="Times New Roman" pitchFamily="18" charset="0"/>
              </a:rPr>
              <a:t>:</a:t>
            </a:r>
          </a:p>
        </p:txBody>
      </p:sp>
      <p:graphicFrame>
        <p:nvGraphicFramePr>
          <p:cNvPr id="4101" name="Object 76"/>
          <p:cNvGraphicFramePr>
            <a:graphicFrameLocks noChangeAspect="1"/>
          </p:cNvGraphicFramePr>
          <p:nvPr/>
        </p:nvGraphicFramePr>
        <p:xfrm>
          <a:off x="4716463" y="981075"/>
          <a:ext cx="2232025" cy="777875"/>
        </p:xfrm>
        <a:graphic>
          <a:graphicData uri="http://schemas.openxmlformats.org/presentationml/2006/ole">
            <mc:AlternateContent xmlns:mc="http://schemas.openxmlformats.org/markup-compatibility/2006">
              <mc:Choice xmlns:v="urn:schemas-microsoft-com:vml" Requires="v">
                <p:oleObj spid="_x0000_s4185" name="Equation" r:id="rId10" imgW="1231366" imgH="431613" progId="Equation.DSMT4">
                  <p:embed/>
                </p:oleObj>
              </mc:Choice>
              <mc:Fallback>
                <p:oleObj name="Equation" r:id="rId10" imgW="1231366" imgH="431613" progId="Equation.DSMT4">
                  <p:embed/>
                  <p:pic>
                    <p:nvPicPr>
                      <p:cNvPr id="0" name="Object 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6463" y="981075"/>
                        <a:ext cx="2232025"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Line 78"/>
          <p:cNvSpPr>
            <a:spLocks noChangeShapeType="1"/>
          </p:cNvSpPr>
          <p:nvPr/>
        </p:nvSpPr>
        <p:spPr bwMode="auto">
          <a:xfrm flipH="1">
            <a:off x="3276600" y="1522413"/>
            <a:ext cx="287338" cy="144462"/>
          </a:xfrm>
          <a:prstGeom prst="line">
            <a:avLst/>
          </a:prstGeom>
          <a:noFill/>
          <a:ln w="9525">
            <a:solidFill>
              <a:schemeClr val="tx1"/>
            </a:solidFill>
            <a:round/>
            <a:headEnd/>
            <a:tailEnd type="triangle" w="med" len="med"/>
          </a:ln>
        </p:spPr>
        <p:txBody>
          <a:bodyPr/>
          <a:lstStyle/>
          <a:p>
            <a:endParaRPr lang="zh-CN" altLang="en-US"/>
          </a:p>
        </p:txBody>
      </p:sp>
      <p:sp>
        <p:nvSpPr>
          <p:cNvPr id="7247" name="Text Box 79"/>
          <p:cNvSpPr txBox="1">
            <a:spLocks noChangeArrowheads="1"/>
          </p:cNvSpPr>
          <p:nvPr/>
        </p:nvSpPr>
        <p:spPr bwMode="auto">
          <a:xfrm>
            <a:off x="5992813" y="1879600"/>
            <a:ext cx="2324100"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理想单位脉冲</a:t>
            </a:r>
            <a:r>
              <a:rPr kumimoji="1" lang="en-US" altLang="zh-CN" sz="2000" b="1">
                <a:solidFill>
                  <a:srgbClr val="0033CC"/>
                </a:solidFill>
                <a:effectLst>
                  <a:outerShdw blurRad="38100" dist="38100" dir="2700000" algn="tl">
                    <a:srgbClr val="C0C0C0"/>
                  </a:outerShdw>
                </a:effectLst>
                <a:latin typeface="Times New Roman" pitchFamily="18" charset="0"/>
              </a:rPr>
              <a:t>:</a:t>
            </a:r>
          </a:p>
        </p:txBody>
      </p:sp>
      <p:sp>
        <p:nvSpPr>
          <p:cNvPr id="4109" name="Line 80"/>
          <p:cNvSpPr>
            <a:spLocks noChangeShapeType="1"/>
          </p:cNvSpPr>
          <p:nvPr/>
        </p:nvSpPr>
        <p:spPr bwMode="auto">
          <a:xfrm>
            <a:off x="6227763" y="3683000"/>
            <a:ext cx="1657350" cy="0"/>
          </a:xfrm>
          <a:prstGeom prst="line">
            <a:avLst/>
          </a:prstGeom>
          <a:noFill/>
          <a:ln w="9525">
            <a:solidFill>
              <a:srgbClr val="FF0000"/>
            </a:solidFill>
            <a:round/>
            <a:headEnd/>
            <a:tailEnd/>
          </a:ln>
        </p:spPr>
        <p:txBody>
          <a:bodyPr/>
          <a:lstStyle/>
          <a:p>
            <a:endParaRPr lang="zh-CN" altLang="en-US"/>
          </a:p>
        </p:txBody>
      </p:sp>
      <p:sp>
        <p:nvSpPr>
          <p:cNvPr id="7249" name="Text Box 81"/>
          <p:cNvSpPr txBox="1">
            <a:spLocks noChangeArrowheads="1"/>
          </p:cNvSpPr>
          <p:nvPr/>
        </p:nvSpPr>
        <p:spPr bwMode="auto">
          <a:xfrm>
            <a:off x="6567488" y="3662363"/>
            <a:ext cx="1533525" cy="366712"/>
          </a:xfrm>
          <a:prstGeom prst="rect">
            <a:avLst/>
          </a:prstGeom>
          <a:noFill/>
          <a:ln w="9525">
            <a:noFill/>
            <a:miter lim="800000"/>
            <a:headEnd/>
            <a:tailEnd/>
          </a:ln>
          <a:effectLst/>
        </p:spPr>
        <p:txBody>
          <a:bodyPr>
            <a:spAutoFit/>
          </a:bodyPr>
          <a:lstStyle/>
          <a:p>
            <a:pPr eaLnBrk="1" hangingPunct="1">
              <a:defRPr/>
            </a:pPr>
            <a:r>
              <a:rPr kumimoji="1" lang="zh-CN" altLang="en-US" b="1">
                <a:solidFill>
                  <a:srgbClr val="BE2C14"/>
                </a:solidFill>
                <a:effectLst>
                  <a:outerShdw blurRad="38100" dist="38100" dir="2700000" algn="tl">
                    <a:srgbClr val="C0C0C0"/>
                  </a:outerShdw>
                </a:effectLst>
                <a:latin typeface="Times New Roman" pitchFamily="18" charset="0"/>
              </a:rPr>
              <a:t>冲量</a:t>
            </a:r>
          </a:p>
        </p:txBody>
      </p:sp>
      <p:sp>
        <p:nvSpPr>
          <p:cNvPr id="7250" name="Text Box 82"/>
          <p:cNvSpPr txBox="1">
            <a:spLocks noChangeArrowheads="1"/>
          </p:cNvSpPr>
          <p:nvPr/>
        </p:nvSpPr>
        <p:spPr bwMode="auto">
          <a:xfrm>
            <a:off x="5940425" y="4221163"/>
            <a:ext cx="2468563"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BE2C14"/>
                </a:solidFill>
                <a:effectLst>
                  <a:outerShdw blurRad="38100" dist="38100" dir="2700000" algn="tl">
                    <a:srgbClr val="C0C0C0"/>
                  </a:outerShdw>
                </a:effectLst>
                <a:latin typeface="Times New Roman" pitchFamily="18" charset="0"/>
              </a:rPr>
              <a:t>采样函数</a:t>
            </a:r>
            <a:r>
              <a:rPr kumimoji="1" lang="en-US" altLang="zh-CN" sz="2000" b="1">
                <a:solidFill>
                  <a:srgbClr val="BE2C14"/>
                </a:solidFill>
                <a:effectLst>
                  <a:outerShdw blurRad="38100" dist="38100" dir="2700000" algn="tl">
                    <a:srgbClr val="C0C0C0"/>
                  </a:outerShdw>
                </a:effectLst>
                <a:latin typeface="Times New Roman" pitchFamily="18" charset="0"/>
              </a:rPr>
              <a:t>:</a:t>
            </a:r>
          </a:p>
        </p:txBody>
      </p:sp>
      <p:sp>
        <p:nvSpPr>
          <p:cNvPr id="4112" name="Line 83"/>
          <p:cNvSpPr>
            <a:spLocks noChangeShapeType="1"/>
          </p:cNvSpPr>
          <p:nvPr/>
        </p:nvSpPr>
        <p:spPr bwMode="auto">
          <a:xfrm flipH="1" flipV="1">
            <a:off x="3348038" y="4043363"/>
            <a:ext cx="2663825" cy="322262"/>
          </a:xfrm>
          <a:prstGeom prst="line">
            <a:avLst/>
          </a:prstGeom>
          <a:noFill/>
          <a:ln w="9525">
            <a:solidFill>
              <a:srgbClr val="FF0000"/>
            </a:solidFill>
            <a:round/>
            <a:headEnd/>
            <a:tailEnd type="triangle" w="med" len="med"/>
          </a:ln>
        </p:spPr>
        <p:txBody>
          <a:bodyPr/>
          <a:lstStyle/>
          <a:p>
            <a:endParaRPr lang="zh-CN" altLang="en-US"/>
          </a:p>
        </p:txBody>
      </p:sp>
      <p:sp>
        <p:nvSpPr>
          <p:cNvPr id="4113" name="Rectangle 85"/>
          <p:cNvSpPr>
            <a:spLocks noChangeArrowheads="1"/>
          </p:cNvSpPr>
          <p:nvPr/>
        </p:nvSpPr>
        <p:spPr bwMode="auto">
          <a:xfrm>
            <a:off x="0" y="34385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02" name="Object 84"/>
          <p:cNvGraphicFramePr>
            <a:graphicFrameLocks noChangeAspect="1"/>
          </p:cNvGraphicFramePr>
          <p:nvPr/>
        </p:nvGraphicFramePr>
        <p:xfrm>
          <a:off x="3779838" y="3538538"/>
          <a:ext cx="649287" cy="303212"/>
        </p:xfrm>
        <a:graphic>
          <a:graphicData uri="http://schemas.openxmlformats.org/presentationml/2006/ole">
            <mc:AlternateContent xmlns:mc="http://schemas.openxmlformats.org/markup-compatibility/2006">
              <mc:Choice xmlns:v="urn:schemas-microsoft-com:vml" Requires="v">
                <p:oleObj spid="_x0000_s4186" name="Equation" r:id="rId12" imgW="431613" imgH="203112" progId="Equation.DSMT4">
                  <p:embed/>
                </p:oleObj>
              </mc:Choice>
              <mc:Fallback>
                <p:oleObj name="Equation" r:id="rId12" imgW="431613" imgH="203112" progId="Equation.DSMT4">
                  <p:embed/>
                  <p:pic>
                    <p:nvPicPr>
                      <p:cNvPr id="0" name="Object 8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9838" y="3538538"/>
                        <a:ext cx="649287" cy="30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54" name="Text Box 86"/>
          <p:cNvSpPr txBox="1">
            <a:spLocks noChangeArrowheads="1"/>
          </p:cNvSpPr>
          <p:nvPr/>
        </p:nvSpPr>
        <p:spPr bwMode="auto">
          <a:xfrm>
            <a:off x="4427538" y="3467100"/>
            <a:ext cx="1512887" cy="366713"/>
          </a:xfrm>
          <a:prstGeom prst="rect">
            <a:avLst/>
          </a:prstGeom>
          <a:noFill/>
          <a:ln w="9525">
            <a:noFill/>
            <a:miter lim="800000"/>
            <a:headEnd/>
            <a:tailEnd/>
          </a:ln>
          <a:effectLst/>
        </p:spPr>
        <p:txBody>
          <a:bodyPr>
            <a:spAutoFit/>
          </a:bodyPr>
          <a:lstStyle/>
          <a:p>
            <a:pPr eaLnBrk="1" hangingPunct="1">
              <a:defRPr/>
            </a:pPr>
            <a:r>
              <a:rPr kumimoji="1" lang="zh-CN" altLang="en-US" b="1">
                <a:solidFill>
                  <a:schemeClr val="accent2"/>
                </a:solidFill>
                <a:effectLst>
                  <a:outerShdw blurRad="38100" dist="38100" dir="2700000" algn="tl">
                    <a:srgbClr val="C0C0C0"/>
                  </a:outerShdw>
                </a:effectLst>
                <a:latin typeface="Times New Roman" pitchFamily="18" charset="0"/>
              </a:rPr>
              <a:t>脉冲强度</a:t>
            </a:r>
          </a:p>
        </p:txBody>
      </p:sp>
      <p:sp>
        <p:nvSpPr>
          <p:cNvPr id="4115" name="Line 87"/>
          <p:cNvSpPr>
            <a:spLocks noChangeShapeType="1"/>
          </p:cNvSpPr>
          <p:nvPr/>
        </p:nvSpPr>
        <p:spPr bwMode="auto">
          <a:xfrm>
            <a:off x="3851275" y="3825875"/>
            <a:ext cx="1512888" cy="0"/>
          </a:xfrm>
          <a:prstGeom prst="line">
            <a:avLst/>
          </a:prstGeom>
          <a:noFill/>
          <a:ln w="9525">
            <a:solidFill>
              <a:srgbClr val="0033CC"/>
            </a:solidFill>
            <a:round/>
            <a:headEnd/>
            <a:tailEnd/>
          </a:ln>
        </p:spPr>
        <p:txBody>
          <a:bodyPr/>
          <a:lstStyle/>
          <a:p>
            <a:endParaRPr lang="zh-CN" altLang="en-US"/>
          </a:p>
        </p:txBody>
      </p:sp>
      <p:sp>
        <p:nvSpPr>
          <p:cNvPr id="4116" name="Line 88"/>
          <p:cNvSpPr>
            <a:spLocks noChangeShapeType="1"/>
          </p:cNvSpPr>
          <p:nvPr/>
        </p:nvSpPr>
        <p:spPr bwMode="auto">
          <a:xfrm flipH="1">
            <a:off x="4356100" y="3825875"/>
            <a:ext cx="360363" cy="576263"/>
          </a:xfrm>
          <a:prstGeom prst="line">
            <a:avLst/>
          </a:prstGeom>
          <a:noFill/>
          <a:ln w="9525">
            <a:solidFill>
              <a:srgbClr val="0033CC"/>
            </a:solidFill>
            <a:round/>
            <a:headEnd/>
            <a:tailEnd type="triangle" w="med" len="med"/>
          </a:ln>
        </p:spPr>
        <p:txBody>
          <a:bodyPr/>
          <a:lstStyle/>
          <a:p>
            <a:endParaRPr lang="zh-CN" altLang="en-US"/>
          </a:p>
        </p:txBody>
      </p:sp>
      <p:graphicFrame>
        <p:nvGraphicFramePr>
          <p:cNvPr id="4103" name="Object 89"/>
          <p:cNvGraphicFramePr>
            <a:graphicFrameLocks noChangeAspect="1"/>
          </p:cNvGraphicFramePr>
          <p:nvPr/>
        </p:nvGraphicFramePr>
        <p:xfrm>
          <a:off x="6300788" y="5373688"/>
          <a:ext cx="2379662" cy="582612"/>
        </p:xfrm>
        <a:graphic>
          <a:graphicData uri="http://schemas.openxmlformats.org/presentationml/2006/ole">
            <mc:AlternateContent xmlns:mc="http://schemas.openxmlformats.org/markup-compatibility/2006">
              <mc:Choice xmlns:v="urn:schemas-microsoft-com:vml" Requires="v">
                <p:oleObj spid="_x0000_s4187" name="Equation" r:id="rId14" imgW="1574640" imgH="431640" progId="Equation.DSMT4">
                  <p:embed/>
                </p:oleObj>
              </mc:Choice>
              <mc:Fallback>
                <p:oleObj name="Equation" r:id="rId14" imgW="1574640" imgH="431640" progId="Equation.DSMT4">
                  <p:embed/>
                  <p:pic>
                    <p:nvPicPr>
                      <p:cNvPr id="0" name="Object 8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00788" y="5373688"/>
                        <a:ext cx="2379662" cy="582612"/>
                      </a:xfrm>
                      <a:prstGeom prst="rect">
                        <a:avLst/>
                      </a:prstGeom>
                      <a:solidFill>
                        <a:srgbClr val="FFFF99"/>
                      </a:solidFill>
                    </p:spPr>
                  </p:pic>
                </p:oleObj>
              </mc:Fallback>
            </mc:AlternateContent>
          </a:graphicData>
        </a:graphic>
      </p:graphicFrame>
    </p:spTree>
  </p:cSld>
  <p:clrMapOvr>
    <a:masterClrMapping/>
  </p:clrMapOvr>
  <p:transition>
    <p:check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14" name="Rectangle 54"/>
          <p:cNvSpPr>
            <a:spLocks noChangeArrowheads="1"/>
          </p:cNvSpPr>
          <p:nvPr/>
        </p:nvSpPr>
        <p:spPr bwMode="auto">
          <a:xfrm>
            <a:off x="684213" y="1454150"/>
            <a:ext cx="4535487"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代入式（</a:t>
            </a:r>
            <a:r>
              <a:rPr lang="en-US" altLang="zh-CN" sz="2400" b="1">
                <a:effectLst>
                  <a:outerShdw blurRad="38100" dist="38100" dir="2700000" algn="tl">
                    <a:srgbClr val="C0C0C0"/>
                  </a:outerShdw>
                </a:effectLst>
                <a:latin typeface="Times New Roman" pitchFamily="18" charset="0"/>
              </a:rPr>
              <a:t>2.50</a:t>
            </a:r>
            <a:r>
              <a:rPr lang="zh-CN" altLang="en-US" sz="2400" b="1">
                <a:effectLst>
                  <a:outerShdw blurRad="38100" dist="38100" dir="2700000" algn="tl">
                    <a:srgbClr val="C0C0C0"/>
                  </a:outerShdw>
                </a:effectLst>
                <a:latin typeface="Times New Roman" pitchFamily="18" charset="0"/>
              </a:rPr>
              <a:t>）中，得：</a:t>
            </a:r>
          </a:p>
        </p:txBody>
      </p:sp>
      <p:sp>
        <p:nvSpPr>
          <p:cNvPr id="32776" name="Rectangle 55"/>
          <p:cNvSpPr>
            <a:spLocks noChangeArrowheads="1"/>
          </p:cNvSpPr>
          <p:nvPr/>
        </p:nvSpPr>
        <p:spPr bwMode="auto">
          <a:xfrm>
            <a:off x="0" y="286861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2770" name="Object 56"/>
          <p:cNvGraphicFramePr>
            <a:graphicFrameLocks noChangeAspect="1"/>
          </p:cNvGraphicFramePr>
          <p:nvPr/>
        </p:nvGraphicFramePr>
        <p:xfrm>
          <a:off x="1476375" y="1952625"/>
          <a:ext cx="5832475" cy="769938"/>
        </p:xfrm>
        <a:graphic>
          <a:graphicData uri="http://schemas.openxmlformats.org/presentationml/2006/ole">
            <mc:AlternateContent xmlns:mc="http://schemas.openxmlformats.org/markup-compatibility/2006">
              <mc:Choice xmlns:v="urn:schemas-microsoft-com:vml" Requires="v">
                <p:oleObj spid="_x0000_s32840" name="Equation" r:id="rId3" imgW="3251200" imgH="431800" progId="Equation.DSMT4">
                  <p:embed/>
                </p:oleObj>
              </mc:Choice>
              <mc:Fallback>
                <p:oleObj name="Equation" r:id="rId3" imgW="3251200" imgH="431800" progId="Equation.DSMT4">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952625"/>
                        <a:ext cx="5832475"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617" name="Rectangle 57"/>
          <p:cNvSpPr>
            <a:spLocks noChangeArrowheads="1"/>
          </p:cNvSpPr>
          <p:nvPr/>
        </p:nvSpPr>
        <p:spPr bwMode="auto">
          <a:xfrm>
            <a:off x="7308850" y="2132013"/>
            <a:ext cx="1835150" cy="396875"/>
          </a:xfrm>
          <a:prstGeom prst="rect">
            <a:avLst/>
          </a:prstGeom>
          <a:noFill/>
          <a:ln w="9525" algn="ctr">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a:t>
            </a:r>
            <a:r>
              <a:rPr lang="en-US" altLang="zh-CN" sz="2000" b="1">
                <a:effectLst>
                  <a:outerShdw blurRad="38100" dist="38100" dir="2700000" algn="tl">
                    <a:srgbClr val="C0C0C0"/>
                  </a:outerShdw>
                </a:effectLst>
                <a:latin typeface="Times New Roman" pitchFamily="18" charset="0"/>
              </a:rPr>
              <a:t>2.51</a:t>
            </a:r>
            <a:r>
              <a:rPr lang="zh-CN" altLang="en-US" sz="2000" b="1">
                <a:effectLst>
                  <a:outerShdw blurRad="38100" dist="38100" dir="2700000" algn="tl">
                    <a:srgbClr val="C0C0C0"/>
                  </a:outerShdw>
                </a:effectLst>
                <a:latin typeface="Times New Roman" pitchFamily="18" charset="0"/>
              </a:rPr>
              <a:t>） </a:t>
            </a:r>
          </a:p>
        </p:txBody>
      </p:sp>
      <p:sp>
        <p:nvSpPr>
          <p:cNvPr id="66618" name="Text Box 58"/>
          <p:cNvSpPr txBox="1">
            <a:spLocks noChangeArrowheads="1"/>
          </p:cNvSpPr>
          <p:nvPr/>
        </p:nvSpPr>
        <p:spPr bwMode="auto">
          <a:xfrm>
            <a:off x="611188" y="2860675"/>
            <a:ext cx="5329237"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itchFamily="18" charset="0"/>
              </a:rPr>
              <a:t>将式（</a:t>
            </a:r>
            <a:r>
              <a:rPr lang="en-US" altLang="zh-CN" sz="2400" b="1">
                <a:effectLst>
                  <a:outerShdw blurRad="38100" dist="38100" dir="2700000" algn="tl">
                    <a:srgbClr val="C0C0C0"/>
                  </a:outerShdw>
                </a:effectLst>
                <a:latin typeface="Times New Roman" pitchFamily="18" charset="0"/>
              </a:rPr>
              <a:t>2.51</a:t>
            </a:r>
            <a:r>
              <a:rPr lang="zh-CN" altLang="en-US" sz="2400" b="1">
                <a:effectLst>
                  <a:outerShdw blurRad="38100" dist="38100" dir="2700000" algn="tl">
                    <a:srgbClr val="C0C0C0"/>
                  </a:outerShdw>
                </a:effectLst>
                <a:latin typeface="Times New Roman" pitchFamily="18" charset="0"/>
              </a:rPr>
              <a:t>）两边乘以       ，有： </a:t>
            </a:r>
          </a:p>
        </p:txBody>
      </p:sp>
      <p:graphicFrame>
        <p:nvGraphicFramePr>
          <p:cNvPr id="32771" name="Object 59"/>
          <p:cNvGraphicFramePr>
            <a:graphicFrameLocks noChangeAspect="1"/>
          </p:cNvGraphicFramePr>
          <p:nvPr/>
        </p:nvGraphicFramePr>
        <p:xfrm>
          <a:off x="3779838" y="2924175"/>
          <a:ext cx="360362" cy="312738"/>
        </p:xfrm>
        <a:graphic>
          <a:graphicData uri="http://schemas.openxmlformats.org/presentationml/2006/ole">
            <mc:AlternateContent xmlns:mc="http://schemas.openxmlformats.org/markup-compatibility/2006">
              <mc:Choice xmlns:v="urn:schemas-microsoft-com:vml" Requires="v">
                <p:oleObj spid="_x0000_s32841" name="Equation" r:id="rId5" imgW="215713" imgH="190335" progId="Equation.DSMT4">
                  <p:embed/>
                </p:oleObj>
              </mc:Choice>
              <mc:Fallback>
                <p:oleObj name="Equation" r:id="rId5" imgW="215713" imgH="190335" progId="Equation.DSMT4">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924175"/>
                        <a:ext cx="360362"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2" name="Object 60"/>
          <p:cNvGraphicFramePr>
            <a:graphicFrameLocks noChangeAspect="1"/>
          </p:cNvGraphicFramePr>
          <p:nvPr/>
        </p:nvGraphicFramePr>
        <p:xfrm>
          <a:off x="1403350" y="3298825"/>
          <a:ext cx="4608513" cy="519113"/>
        </p:xfrm>
        <a:graphic>
          <a:graphicData uri="http://schemas.openxmlformats.org/presentationml/2006/ole">
            <mc:AlternateContent xmlns:mc="http://schemas.openxmlformats.org/markup-compatibility/2006">
              <mc:Choice xmlns:v="urn:schemas-microsoft-com:vml" Requires="v">
                <p:oleObj spid="_x0000_s32842" name="Equation" r:id="rId7" imgW="2032000" imgH="228600" progId="Equation.DSMT4">
                  <p:embed/>
                </p:oleObj>
              </mc:Choice>
              <mc:Fallback>
                <p:oleObj name="Equation" r:id="rId7" imgW="2032000" imgH="228600" progId="Equation.DSMT4">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3298825"/>
                        <a:ext cx="4608513"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621" name="Rectangle 61"/>
          <p:cNvSpPr>
            <a:spLocks noChangeArrowheads="1"/>
          </p:cNvSpPr>
          <p:nvPr/>
        </p:nvSpPr>
        <p:spPr bwMode="auto">
          <a:xfrm>
            <a:off x="7235825" y="3284538"/>
            <a:ext cx="1657350" cy="396875"/>
          </a:xfrm>
          <a:prstGeom prst="rect">
            <a:avLst/>
          </a:prstGeom>
          <a:noFill/>
          <a:ln w="9525" algn="ctr">
            <a:noFill/>
            <a:miter lim="800000"/>
            <a:headEnd/>
            <a:tailEnd/>
          </a:ln>
          <a:effectLst/>
        </p:spPr>
        <p:txBody>
          <a:bodyPr anchor="ctr">
            <a:spAutoFit/>
          </a:bodyPr>
          <a:lstStyle/>
          <a:p>
            <a:pPr eaLnBrk="1" hangingPunct="1">
              <a:defRPr/>
            </a:pP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a:t>
            </a:r>
            <a:r>
              <a:rPr lang="en-US" altLang="zh-CN" sz="2000" b="1">
                <a:effectLst>
                  <a:outerShdw blurRad="38100" dist="38100" dir="2700000" algn="tl">
                    <a:srgbClr val="C0C0C0"/>
                  </a:outerShdw>
                </a:effectLst>
                <a:latin typeface="Times New Roman" pitchFamily="18" charset="0"/>
              </a:rPr>
              <a:t>2.52</a:t>
            </a:r>
            <a:r>
              <a:rPr lang="zh-CN" altLang="en-US" sz="2000" b="1">
                <a:effectLst>
                  <a:outerShdw blurRad="38100" dist="38100" dir="2700000" algn="tl">
                    <a:srgbClr val="C0C0C0"/>
                  </a:outerShdw>
                </a:effectLst>
                <a:latin typeface="Times New Roman" pitchFamily="18" charset="0"/>
              </a:rPr>
              <a:t>） </a:t>
            </a:r>
          </a:p>
        </p:txBody>
      </p:sp>
      <p:sp>
        <p:nvSpPr>
          <p:cNvPr id="66622" name="Rectangle 62"/>
          <p:cNvSpPr>
            <a:spLocks noChangeArrowheads="1"/>
          </p:cNvSpPr>
          <p:nvPr/>
        </p:nvSpPr>
        <p:spPr bwMode="auto">
          <a:xfrm>
            <a:off x="542925" y="3830638"/>
            <a:ext cx="3452813"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上两式相减，得：</a:t>
            </a:r>
          </a:p>
        </p:txBody>
      </p:sp>
      <p:graphicFrame>
        <p:nvGraphicFramePr>
          <p:cNvPr id="32773" name="Object 63"/>
          <p:cNvGraphicFramePr>
            <a:graphicFrameLocks noChangeAspect="1"/>
          </p:cNvGraphicFramePr>
          <p:nvPr/>
        </p:nvGraphicFramePr>
        <p:xfrm>
          <a:off x="2627313" y="4235450"/>
          <a:ext cx="2016125" cy="403225"/>
        </p:xfrm>
        <a:graphic>
          <a:graphicData uri="http://schemas.openxmlformats.org/presentationml/2006/ole">
            <mc:AlternateContent xmlns:mc="http://schemas.openxmlformats.org/markup-compatibility/2006">
              <mc:Choice xmlns:v="urn:schemas-microsoft-com:vml" Requires="v">
                <p:oleObj spid="_x0000_s32843" name="Equation" r:id="rId9" imgW="1143000" imgH="228600" progId="Equation.DSMT4">
                  <p:embed/>
                </p:oleObj>
              </mc:Choice>
              <mc:Fallback>
                <p:oleObj name="Equation" r:id="rId9" imgW="1143000" imgH="228600" progId="Equation.DSMT4">
                  <p:embed/>
                  <p:pic>
                    <p:nvPicPr>
                      <p:cNvPr id="0" name="Object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4235450"/>
                        <a:ext cx="20161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624" name="Rectangle 64"/>
          <p:cNvSpPr>
            <a:spLocks noChangeArrowheads="1"/>
          </p:cNvSpPr>
          <p:nvPr/>
        </p:nvSpPr>
        <p:spPr bwMode="auto">
          <a:xfrm>
            <a:off x="611188" y="4941888"/>
            <a:ext cx="1873250"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所以</a:t>
            </a:r>
          </a:p>
        </p:txBody>
      </p:sp>
      <p:sp>
        <p:nvSpPr>
          <p:cNvPr id="32782" name="Rectangle 65"/>
          <p:cNvSpPr>
            <a:spLocks noChangeArrowheads="1"/>
          </p:cNvSpPr>
          <p:nvPr/>
        </p:nvSpPr>
        <p:spPr bwMode="auto">
          <a:xfrm>
            <a:off x="0" y="288766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2774" name="Object 66"/>
          <p:cNvGraphicFramePr>
            <a:graphicFrameLocks noChangeAspect="1"/>
          </p:cNvGraphicFramePr>
          <p:nvPr/>
        </p:nvGraphicFramePr>
        <p:xfrm>
          <a:off x="2555875" y="4883150"/>
          <a:ext cx="2160588" cy="646113"/>
        </p:xfrm>
        <a:graphic>
          <a:graphicData uri="http://schemas.openxmlformats.org/presentationml/2006/ole">
            <mc:AlternateContent xmlns:mc="http://schemas.openxmlformats.org/markup-compatibility/2006">
              <mc:Choice xmlns:v="urn:schemas-microsoft-com:vml" Requires="v">
                <p:oleObj spid="_x0000_s32844" name="Equation" r:id="rId11" imgW="1307532" imgH="393529" progId="Equation.DSMT4">
                  <p:embed/>
                </p:oleObj>
              </mc:Choice>
              <mc:Fallback>
                <p:oleObj name="Equation" r:id="rId11" imgW="1307532" imgH="393529" progId="Equation.DSMT4">
                  <p:embed/>
                  <p:pic>
                    <p:nvPicPr>
                      <p:cNvPr id="0" name="Object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875" y="4883150"/>
                        <a:ext cx="2160588"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03" name="Text Box 19"/>
          <p:cNvSpPr txBox="1">
            <a:spLocks noChangeArrowheads="1"/>
          </p:cNvSpPr>
          <p:nvPr/>
        </p:nvSpPr>
        <p:spPr bwMode="auto">
          <a:xfrm>
            <a:off x="827088" y="3213100"/>
            <a:ext cx="4033837" cy="968375"/>
          </a:xfrm>
          <a:prstGeom prst="rect">
            <a:avLst/>
          </a:prstGeom>
          <a:noFill/>
          <a:ln w="9525" algn="ctr">
            <a:noFill/>
            <a:miter lim="800000"/>
            <a:headEnd/>
            <a:tailEnd/>
          </a:ln>
          <a:effectLst/>
        </p:spPr>
        <p:txBody>
          <a:bodyPr>
            <a:spAutoFit/>
          </a:bodyPr>
          <a:lstStyle/>
          <a:p>
            <a:pPr eaLnBrk="1" hangingPunct="1">
              <a:lnSpc>
                <a:spcPct val="120000"/>
              </a:lnSpc>
              <a:spcBef>
                <a:spcPct val="50000"/>
              </a:spcBef>
              <a:defRPr/>
            </a:pPr>
            <a:r>
              <a:rPr lang="zh-CN" altLang="en-US" sz="2400" b="1">
                <a:effectLst>
                  <a:outerShdw blurRad="38100" dist="38100" dir="2700000" algn="tl">
                    <a:srgbClr val="C0C0C0"/>
                  </a:outerShdw>
                </a:effectLst>
                <a:latin typeface="Times New Roman" pitchFamily="18" charset="0"/>
              </a:rPr>
              <a:t>将两边同乘以                   ，得</a:t>
            </a:r>
          </a:p>
        </p:txBody>
      </p:sp>
      <p:sp>
        <p:nvSpPr>
          <p:cNvPr id="67604" name="Rectangle 20"/>
          <p:cNvSpPr>
            <a:spLocks noChangeArrowheads="1"/>
          </p:cNvSpPr>
          <p:nvPr/>
        </p:nvSpPr>
        <p:spPr bwMode="auto">
          <a:xfrm>
            <a:off x="657225" y="2085975"/>
            <a:ext cx="1177925" cy="457200"/>
          </a:xfrm>
          <a:prstGeom prst="rect">
            <a:avLst/>
          </a:prstGeom>
          <a:noFill/>
          <a:ln w="9525">
            <a:noFill/>
            <a:miter lim="800000"/>
            <a:headEnd/>
            <a:tailEnd/>
          </a:ln>
          <a:effectLst/>
        </p:spPr>
        <p:txBody>
          <a:bodyPr>
            <a:spAutoFit/>
          </a:bodyPr>
          <a:lstStyle/>
          <a:p>
            <a:pPr eaLnBrk="1" hangingPunct="1">
              <a:defRPr/>
            </a:pPr>
            <a:r>
              <a:rPr kumimoji="1" lang="zh-CN" altLang="en-US" sz="2400" b="1">
                <a:solidFill>
                  <a:srgbClr val="0000FF"/>
                </a:solidFill>
                <a:effectLst>
                  <a:outerShdw blurRad="38100" dist="38100" dir="2700000" algn="tl">
                    <a:srgbClr val="C0C0C0"/>
                  </a:outerShdw>
                </a:effectLst>
                <a:latin typeface="宋体" pitchFamily="2" charset="-122"/>
              </a:rPr>
              <a:t>解</a:t>
            </a:r>
            <a:r>
              <a:rPr kumimoji="1" lang="en-US" altLang="zh-CN" sz="2400" b="1">
                <a:solidFill>
                  <a:srgbClr val="0000FF"/>
                </a:solidFill>
                <a:effectLst>
                  <a:outerShdw blurRad="38100" dist="38100" dir="2700000" algn="tl">
                    <a:srgbClr val="C0C0C0"/>
                  </a:outerShdw>
                </a:effectLst>
                <a:latin typeface="宋体" pitchFamily="2" charset="-122"/>
              </a:rPr>
              <a:t>:</a:t>
            </a:r>
          </a:p>
        </p:txBody>
      </p:sp>
      <p:sp>
        <p:nvSpPr>
          <p:cNvPr id="67605" name="Text Box 21"/>
          <p:cNvSpPr txBox="1">
            <a:spLocks noChangeArrowheads="1"/>
          </p:cNvSpPr>
          <p:nvPr/>
        </p:nvSpPr>
        <p:spPr bwMode="auto">
          <a:xfrm>
            <a:off x="1258888" y="2085975"/>
            <a:ext cx="2663825" cy="457200"/>
          </a:xfrm>
          <a:prstGeom prst="rect">
            <a:avLst/>
          </a:prstGeom>
          <a:noFill/>
          <a:ln w="9525">
            <a:noFill/>
            <a:miter lim="800000"/>
            <a:headEnd/>
            <a:tailEnd/>
          </a:ln>
          <a:effectLst/>
        </p:spPr>
        <p:txBody>
          <a:bodyPr>
            <a:spAutoFit/>
          </a:bodyPr>
          <a:lstStyle/>
          <a:p>
            <a:pPr eaLnBrk="1" hangingPunct="1">
              <a:defRPr/>
            </a:pPr>
            <a:r>
              <a:rPr kumimoji="1" lang="zh-CN" altLang="en-US" sz="2400" b="1">
                <a:effectLst>
                  <a:outerShdw blurRad="38100" dist="38100" dir="2700000" algn="tl">
                    <a:srgbClr val="C0C0C0"/>
                  </a:outerShdw>
                </a:effectLst>
                <a:latin typeface="Times New Roman" pitchFamily="18" charset="0"/>
              </a:rPr>
              <a:t>根据公式可得</a:t>
            </a:r>
          </a:p>
        </p:txBody>
      </p:sp>
      <p:graphicFrame>
        <p:nvGraphicFramePr>
          <p:cNvPr id="33794" name="Object 22"/>
          <p:cNvGraphicFramePr>
            <a:graphicFrameLocks noChangeAspect="1"/>
          </p:cNvGraphicFramePr>
          <p:nvPr/>
        </p:nvGraphicFramePr>
        <p:xfrm>
          <a:off x="1893888" y="2609850"/>
          <a:ext cx="6035675" cy="482600"/>
        </p:xfrm>
        <a:graphic>
          <a:graphicData uri="http://schemas.openxmlformats.org/presentationml/2006/ole">
            <mc:AlternateContent xmlns:mc="http://schemas.openxmlformats.org/markup-compatibility/2006">
              <mc:Choice xmlns:v="urn:schemas-microsoft-com:vml" Requires="v">
                <p:oleObj spid="_x0000_s33878" name="Equation" r:id="rId3" imgW="2844720" imgH="228600" progId="Equation.DSMT4">
                  <p:embed/>
                </p:oleObj>
              </mc:Choice>
              <mc:Fallback>
                <p:oleObj name="Equation" r:id="rId3" imgW="2844720" imgH="2286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888" y="2609850"/>
                        <a:ext cx="60356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23"/>
          <p:cNvGraphicFramePr>
            <a:graphicFrameLocks noChangeAspect="1"/>
          </p:cNvGraphicFramePr>
          <p:nvPr/>
        </p:nvGraphicFramePr>
        <p:xfrm>
          <a:off x="2916238" y="3213100"/>
          <a:ext cx="989012" cy="436563"/>
        </p:xfrm>
        <a:graphic>
          <a:graphicData uri="http://schemas.openxmlformats.org/presentationml/2006/ole">
            <mc:AlternateContent xmlns:mc="http://schemas.openxmlformats.org/markup-compatibility/2006">
              <mc:Choice xmlns:v="urn:schemas-microsoft-com:vml" Requires="v">
                <p:oleObj spid="_x0000_s33879" name="Equation" r:id="rId5" imgW="457200" imgH="203040" progId="Equation.DSMT4">
                  <p:embed/>
                </p:oleObj>
              </mc:Choice>
              <mc:Fallback>
                <p:oleObj name="Equation" r:id="rId5" imgW="457200" imgH="203040" progId="Equation.DSMT4">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213100"/>
                        <a:ext cx="989012"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24"/>
          <p:cNvGraphicFramePr>
            <a:graphicFrameLocks noChangeAspect="1"/>
          </p:cNvGraphicFramePr>
          <p:nvPr/>
        </p:nvGraphicFramePr>
        <p:xfrm>
          <a:off x="1876425" y="3743325"/>
          <a:ext cx="6600825" cy="492125"/>
        </p:xfrm>
        <a:graphic>
          <a:graphicData uri="http://schemas.openxmlformats.org/presentationml/2006/ole">
            <mc:AlternateContent xmlns:mc="http://schemas.openxmlformats.org/markup-compatibility/2006">
              <mc:Choice xmlns:v="urn:schemas-microsoft-com:vml" Requires="v">
                <p:oleObj spid="_x0000_s33880" name="Equation" r:id="rId7" imgW="3060360" imgH="228600" progId="Equation.DSMT4">
                  <p:embed/>
                </p:oleObj>
              </mc:Choice>
              <mc:Fallback>
                <p:oleObj name="Equation" r:id="rId7" imgW="3060360" imgH="228600"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6425" y="3743325"/>
                        <a:ext cx="660082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09" name="Rectangle 25"/>
          <p:cNvSpPr>
            <a:spLocks noChangeArrowheads="1"/>
          </p:cNvSpPr>
          <p:nvPr/>
        </p:nvSpPr>
        <p:spPr bwMode="auto">
          <a:xfrm>
            <a:off x="755650" y="4391025"/>
            <a:ext cx="3743325" cy="457200"/>
          </a:xfrm>
          <a:prstGeom prst="rect">
            <a:avLst/>
          </a:prstGeom>
          <a:noFill/>
          <a:ln w="9525">
            <a:noFill/>
            <a:miter lim="800000"/>
            <a:headEnd/>
            <a:tailEnd/>
          </a:ln>
          <a:effectLst/>
        </p:spPr>
        <p:txBody>
          <a:bodyPr>
            <a:spAutoFit/>
          </a:bodyPr>
          <a:lstStyle/>
          <a:p>
            <a:pPr eaLnBrk="1" hangingPunct="1">
              <a:defRPr/>
            </a:pPr>
            <a:r>
              <a:rPr kumimoji="1" lang="zh-CN" altLang="en-US" sz="2400" b="1">
                <a:effectLst>
                  <a:outerShdw blurRad="38100" dist="38100" dir="2700000" algn="tl">
                    <a:srgbClr val="C0C0C0"/>
                  </a:outerShdw>
                </a:effectLst>
                <a:latin typeface="Times New Roman" pitchFamily="18" charset="0"/>
              </a:rPr>
              <a:t>上两式相减，可以求得</a:t>
            </a:r>
          </a:p>
        </p:txBody>
      </p:sp>
      <p:graphicFrame>
        <p:nvGraphicFramePr>
          <p:cNvPr id="33797" name="Object 26"/>
          <p:cNvGraphicFramePr>
            <a:graphicFrameLocks noChangeAspect="1"/>
          </p:cNvGraphicFramePr>
          <p:nvPr/>
        </p:nvGraphicFramePr>
        <p:xfrm>
          <a:off x="4332288" y="4416425"/>
          <a:ext cx="2298700" cy="419100"/>
        </p:xfrm>
        <a:graphic>
          <a:graphicData uri="http://schemas.openxmlformats.org/presentationml/2006/ole">
            <mc:AlternateContent xmlns:mc="http://schemas.openxmlformats.org/markup-compatibility/2006">
              <mc:Choice xmlns:v="urn:schemas-microsoft-com:vml" Requires="v">
                <p:oleObj spid="_x0000_s33881" name="Equation" r:id="rId9" imgW="1244520" imgH="228600" progId="Equation.DSMT4">
                  <p:embed/>
                </p:oleObj>
              </mc:Choice>
              <mc:Fallback>
                <p:oleObj name="Equation" r:id="rId9" imgW="1244520" imgH="228600"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2288" y="4416425"/>
                        <a:ext cx="22987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27"/>
          <p:cNvGraphicFramePr>
            <a:graphicFrameLocks noChangeAspect="1"/>
          </p:cNvGraphicFramePr>
          <p:nvPr/>
        </p:nvGraphicFramePr>
        <p:xfrm>
          <a:off x="2867025" y="4868863"/>
          <a:ext cx="3479800" cy="777875"/>
        </p:xfrm>
        <a:graphic>
          <a:graphicData uri="http://schemas.openxmlformats.org/presentationml/2006/ole">
            <mc:AlternateContent xmlns:mc="http://schemas.openxmlformats.org/markup-compatibility/2006">
              <mc:Choice xmlns:v="urn:schemas-microsoft-com:vml" Requires="v">
                <p:oleObj spid="_x0000_s33882" name="Equation" r:id="rId11" imgW="1752480" imgH="393480" progId="Equation.DSMT4">
                  <p:embed/>
                </p:oleObj>
              </mc:Choice>
              <mc:Fallback>
                <p:oleObj name="Equation" r:id="rId11" imgW="1752480" imgH="39348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7025" y="4868863"/>
                        <a:ext cx="347980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12" name="Rectangle 28"/>
          <p:cNvSpPr>
            <a:spLocks noChangeArrowheads="1"/>
          </p:cNvSpPr>
          <p:nvPr/>
        </p:nvSpPr>
        <p:spPr bwMode="auto">
          <a:xfrm>
            <a:off x="611188" y="1412875"/>
            <a:ext cx="4895850"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solidFill>
                  <a:srgbClr val="0000FF"/>
                </a:solidFill>
                <a:effectLst>
                  <a:outerShdw blurRad="38100" dist="38100" dir="2700000" algn="tl">
                    <a:srgbClr val="C0C0C0"/>
                  </a:outerShdw>
                </a:effectLst>
                <a:latin typeface="Times New Roman" pitchFamily="18" charset="0"/>
              </a:rPr>
              <a:t>例</a:t>
            </a:r>
            <a:r>
              <a:rPr lang="en-US" altLang="zh-CN" sz="2400" b="1">
                <a:solidFill>
                  <a:srgbClr val="0000FF"/>
                </a:solidFill>
                <a:effectLst>
                  <a:outerShdw blurRad="38100" dist="38100" dir="2700000" algn="tl">
                    <a:srgbClr val="C0C0C0"/>
                  </a:outerShdw>
                </a:effectLst>
                <a:latin typeface="Times New Roman" pitchFamily="18" charset="0"/>
              </a:rPr>
              <a:t>2.2</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求衰减指数          的 </a:t>
            </a:r>
            <a:r>
              <a:rPr lang="en-US" altLang="zh-CN" sz="2400" b="1" i="1">
                <a:effectLst>
                  <a:outerShdw blurRad="38100" dist="38100" dir="2700000" algn="tl">
                    <a:srgbClr val="C0C0C0"/>
                  </a:outerShdw>
                </a:effectLst>
                <a:latin typeface="Times New Roman" pitchFamily="18" charset="0"/>
              </a:rPr>
              <a:t>z</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变换。</a:t>
            </a:r>
          </a:p>
        </p:txBody>
      </p:sp>
      <p:sp>
        <p:nvSpPr>
          <p:cNvPr id="33805" name="Rectangle 29"/>
          <p:cNvSpPr>
            <a:spLocks noChangeArrowheads="1"/>
          </p:cNvSpPr>
          <p:nvPr/>
        </p:nvSpPr>
        <p:spPr bwMode="auto">
          <a:xfrm>
            <a:off x="71438" y="280352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3799" name="Object 30"/>
          <p:cNvGraphicFramePr>
            <a:graphicFrameLocks noChangeAspect="1"/>
          </p:cNvGraphicFramePr>
          <p:nvPr/>
        </p:nvGraphicFramePr>
        <p:xfrm>
          <a:off x="3059113" y="1412875"/>
          <a:ext cx="576262" cy="449263"/>
        </p:xfrm>
        <a:graphic>
          <a:graphicData uri="http://schemas.openxmlformats.org/presentationml/2006/ole">
            <mc:AlternateContent xmlns:mc="http://schemas.openxmlformats.org/markup-compatibility/2006">
              <mc:Choice xmlns:v="urn:schemas-microsoft-com:vml" Requires="v">
                <p:oleObj spid="_x0000_s33883" name="Equation" r:id="rId13" imgW="253780" imgH="203024" progId="Equation.DSMT4">
                  <p:embed/>
                </p:oleObj>
              </mc:Choice>
              <mc:Fallback>
                <p:oleObj name="Equation" r:id="rId13" imgW="253780" imgH="203024" progId="Equation.DSMT4">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9113" y="1412875"/>
                        <a:ext cx="576262"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56" name="Text Box 48"/>
          <p:cNvSpPr txBox="1">
            <a:spLocks noChangeArrowheads="1"/>
          </p:cNvSpPr>
          <p:nvPr/>
        </p:nvSpPr>
        <p:spPr bwMode="auto">
          <a:xfrm>
            <a:off x="814388" y="3811588"/>
            <a:ext cx="7310437" cy="3968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000" b="1">
                <a:effectLst>
                  <a:outerShdw blurRad="38100" dist="38100" dir="2700000" algn="tl">
                    <a:srgbClr val="C0C0C0"/>
                  </a:outerShdw>
                </a:effectLst>
                <a:latin typeface="Times New Roman" pitchFamily="18" charset="0"/>
              </a:rPr>
              <a:t>通常无重极点的         能够分解成如下的部分分式形式： </a:t>
            </a:r>
          </a:p>
        </p:txBody>
      </p:sp>
      <p:sp>
        <p:nvSpPr>
          <p:cNvPr id="68657" name="Text Box 49"/>
          <p:cNvSpPr txBox="1">
            <a:spLocks noChangeArrowheads="1"/>
          </p:cNvSpPr>
          <p:nvPr/>
        </p:nvSpPr>
        <p:spPr bwMode="auto">
          <a:xfrm>
            <a:off x="814388" y="3213100"/>
            <a:ext cx="6302375" cy="3968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000" b="1">
                <a:effectLst>
                  <a:outerShdw blurRad="38100" dist="38100" dir="2700000" algn="tl">
                    <a:srgbClr val="C0C0C0"/>
                  </a:outerShdw>
                </a:effectLst>
                <a:latin typeface="Times New Roman" pitchFamily="18" charset="0"/>
              </a:rPr>
              <a:t>式中，         与            都是复变量的多项式。 </a:t>
            </a:r>
          </a:p>
        </p:txBody>
      </p:sp>
      <p:graphicFrame>
        <p:nvGraphicFramePr>
          <p:cNvPr id="34818" name="Object 50"/>
          <p:cNvGraphicFramePr>
            <a:graphicFrameLocks noChangeAspect="1"/>
          </p:cNvGraphicFramePr>
          <p:nvPr/>
        </p:nvGraphicFramePr>
        <p:xfrm>
          <a:off x="3444875" y="2420938"/>
          <a:ext cx="1257300" cy="622300"/>
        </p:xfrm>
        <a:graphic>
          <a:graphicData uri="http://schemas.openxmlformats.org/presentationml/2006/ole">
            <mc:AlternateContent xmlns:mc="http://schemas.openxmlformats.org/markup-compatibility/2006">
              <mc:Choice xmlns:v="urn:schemas-microsoft-com:vml" Requires="v">
                <p:oleObj spid="_x0000_s34930" name="公式" r:id="rId3" imgW="850531" imgH="418918" progId="Equation.3">
                  <p:embed/>
                </p:oleObj>
              </mc:Choice>
              <mc:Fallback>
                <p:oleObj name="公式" r:id="rId3" imgW="850531" imgH="418918"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875" y="2420938"/>
                        <a:ext cx="12573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51"/>
          <p:cNvGraphicFramePr>
            <a:graphicFrameLocks noChangeAspect="1"/>
          </p:cNvGraphicFramePr>
          <p:nvPr/>
        </p:nvGraphicFramePr>
        <p:xfrm>
          <a:off x="2436813" y="4294188"/>
          <a:ext cx="1655762" cy="712787"/>
        </p:xfrm>
        <a:graphic>
          <a:graphicData uri="http://schemas.openxmlformats.org/presentationml/2006/ole">
            <mc:AlternateContent xmlns:mc="http://schemas.openxmlformats.org/markup-compatibility/2006">
              <mc:Choice xmlns:v="urn:schemas-microsoft-com:vml" Requires="v">
                <p:oleObj spid="_x0000_s34931" name="公式" r:id="rId5" imgW="1040948" imgH="444307" progId="Equation.3">
                  <p:embed/>
                </p:oleObj>
              </mc:Choice>
              <mc:Fallback>
                <p:oleObj name="公式" r:id="rId5" imgW="1040948" imgH="444307"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6813" y="4294188"/>
                        <a:ext cx="1655762"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52"/>
          <p:cNvGraphicFramePr>
            <a:graphicFrameLocks noChangeAspect="1"/>
          </p:cNvGraphicFramePr>
          <p:nvPr/>
        </p:nvGraphicFramePr>
        <p:xfrm>
          <a:off x="1644650" y="3290888"/>
          <a:ext cx="585788" cy="306387"/>
        </p:xfrm>
        <a:graphic>
          <a:graphicData uri="http://schemas.openxmlformats.org/presentationml/2006/ole">
            <mc:AlternateContent xmlns:mc="http://schemas.openxmlformats.org/markup-compatibility/2006">
              <mc:Choice xmlns:v="urn:schemas-microsoft-com:vml" Requires="v">
                <p:oleObj spid="_x0000_s34932" name="公式" r:id="rId7" imgW="380835" imgH="203112" progId="Equation.3">
                  <p:embed/>
                </p:oleObj>
              </mc:Choice>
              <mc:Fallback>
                <p:oleObj name="公式" r:id="rId7" imgW="380835" imgH="203112" progId="Equation.3">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4650" y="3290888"/>
                        <a:ext cx="585788"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53"/>
          <p:cNvGraphicFramePr>
            <a:graphicFrameLocks noChangeAspect="1"/>
          </p:cNvGraphicFramePr>
          <p:nvPr/>
        </p:nvGraphicFramePr>
        <p:xfrm>
          <a:off x="2652713" y="3290888"/>
          <a:ext cx="541337" cy="315912"/>
        </p:xfrm>
        <a:graphic>
          <a:graphicData uri="http://schemas.openxmlformats.org/presentationml/2006/ole">
            <mc:AlternateContent xmlns:mc="http://schemas.openxmlformats.org/markup-compatibility/2006">
              <mc:Choice xmlns:v="urn:schemas-microsoft-com:vml" Requires="v">
                <p:oleObj spid="_x0000_s34933" name="公式" r:id="rId9" imgW="342751" imgH="203112" progId="Equation.3">
                  <p:embed/>
                </p:oleObj>
              </mc:Choice>
              <mc:Fallback>
                <p:oleObj name="公式" r:id="rId9" imgW="342751" imgH="203112"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2713" y="3290888"/>
                        <a:ext cx="541337"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2" name="Object 54"/>
          <p:cNvGraphicFramePr>
            <a:graphicFrameLocks noChangeAspect="1"/>
          </p:cNvGraphicFramePr>
          <p:nvPr/>
        </p:nvGraphicFramePr>
        <p:xfrm>
          <a:off x="2724150" y="3867150"/>
          <a:ext cx="504825" cy="295275"/>
        </p:xfrm>
        <a:graphic>
          <a:graphicData uri="http://schemas.openxmlformats.org/presentationml/2006/ole">
            <mc:AlternateContent xmlns:mc="http://schemas.openxmlformats.org/markup-compatibility/2006">
              <mc:Choice xmlns:v="urn:schemas-microsoft-com:vml" Requires="v">
                <p:oleObj spid="_x0000_s34934" name="公式" r:id="rId11" imgW="406080" imgH="241200" progId="Equation.3">
                  <p:embed/>
                </p:oleObj>
              </mc:Choice>
              <mc:Fallback>
                <p:oleObj name="公式" r:id="rId11" imgW="406080" imgH="241200"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4150" y="3867150"/>
                        <a:ext cx="504825"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63" name="Text Box 55"/>
          <p:cNvSpPr txBox="1">
            <a:spLocks noChangeArrowheads="1"/>
          </p:cNvSpPr>
          <p:nvPr/>
        </p:nvSpPr>
        <p:spPr bwMode="auto">
          <a:xfrm>
            <a:off x="900113" y="5084763"/>
            <a:ext cx="2735262" cy="1006475"/>
          </a:xfrm>
          <a:prstGeom prst="rect">
            <a:avLst/>
          </a:prstGeom>
          <a:noFill/>
          <a:ln w="9525">
            <a:noFill/>
            <a:miter lim="800000"/>
            <a:headEnd/>
            <a:tailEnd/>
          </a:ln>
          <a:effectLst/>
        </p:spPr>
        <p:txBody>
          <a:bodyPr>
            <a:spAutoFit/>
          </a:bodyPr>
          <a:lstStyle/>
          <a:p>
            <a:pPr eaLnBrk="1" hangingPunct="1">
              <a:defRPr/>
            </a:pPr>
            <a:r>
              <a:rPr lang="zh-CN" altLang="en-US" sz="2000" b="1">
                <a:effectLst>
                  <a:outerShdw blurRad="38100" dist="38100" dir="2700000" algn="tl">
                    <a:srgbClr val="C0C0C0"/>
                  </a:outerShdw>
                </a:effectLst>
                <a:latin typeface="Tahoma" pitchFamily="34" charset="0"/>
              </a:rPr>
              <a:t>利用已知的典型函数 </a:t>
            </a:r>
            <a:r>
              <a:rPr lang="en-US" altLang="zh-CN" sz="2000" b="1" i="1">
                <a:effectLst>
                  <a:outerShdw blurRad="38100" dist="38100" dir="2700000" algn="tl">
                    <a:srgbClr val="C0C0C0"/>
                  </a:outerShdw>
                </a:effectLst>
                <a:latin typeface="Times New Roman" pitchFamily="18" charset="0"/>
              </a:rPr>
              <a:t>z</a:t>
            </a: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变换，便可求出各个环节的 </a:t>
            </a:r>
            <a:r>
              <a:rPr lang="en-US" altLang="zh-CN" sz="2000" b="1" i="1">
                <a:effectLst>
                  <a:outerShdw blurRad="38100" dist="38100" dir="2700000" algn="tl">
                    <a:srgbClr val="C0C0C0"/>
                  </a:outerShdw>
                </a:effectLst>
                <a:latin typeface="Times New Roman" pitchFamily="18" charset="0"/>
              </a:rPr>
              <a:t>z</a:t>
            </a:r>
            <a:r>
              <a:rPr lang="en-US" altLang="zh-CN" sz="2000" b="1">
                <a:effectLst>
                  <a:outerShdw blurRad="38100" dist="38100" dir="2700000" algn="tl">
                    <a:srgbClr val="C0C0C0"/>
                  </a:outerShdw>
                </a:effectLst>
                <a:latin typeface="Tahoma" pitchFamily="34" charset="0"/>
              </a:rPr>
              <a:t> </a:t>
            </a:r>
            <a:r>
              <a:rPr lang="zh-CN" altLang="en-US" sz="2000" b="1">
                <a:effectLst>
                  <a:outerShdw blurRad="38100" dist="38100" dir="2700000" algn="tl">
                    <a:srgbClr val="C0C0C0"/>
                  </a:outerShdw>
                </a:effectLst>
                <a:latin typeface="Tahoma" pitchFamily="34" charset="0"/>
              </a:rPr>
              <a:t>变换。</a:t>
            </a:r>
          </a:p>
        </p:txBody>
      </p:sp>
      <p:sp>
        <p:nvSpPr>
          <p:cNvPr id="68664" name="Text Box 56"/>
          <p:cNvSpPr txBox="1">
            <a:spLocks noChangeArrowheads="1"/>
          </p:cNvSpPr>
          <p:nvPr/>
        </p:nvSpPr>
        <p:spPr bwMode="auto">
          <a:xfrm>
            <a:off x="827088" y="1989138"/>
            <a:ext cx="7513637" cy="3968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000" b="1">
                <a:effectLst>
                  <a:outerShdw blurRad="38100" dist="38100" dir="2700000" algn="tl">
                    <a:srgbClr val="C0C0C0"/>
                  </a:outerShdw>
                </a:effectLst>
                <a:latin typeface="Times New Roman" pitchFamily="18" charset="0"/>
              </a:rPr>
              <a:t>设连续函数          的拉氏变换为有理函数，具体形式如下： </a:t>
            </a:r>
          </a:p>
        </p:txBody>
      </p:sp>
      <p:graphicFrame>
        <p:nvGraphicFramePr>
          <p:cNvPr id="34823" name="Object 57"/>
          <p:cNvGraphicFramePr>
            <a:graphicFrameLocks noChangeAspect="1"/>
          </p:cNvGraphicFramePr>
          <p:nvPr/>
        </p:nvGraphicFramePr>
        <p:xfrm>
          <a:off x="2292350" y="2066925"/>
          <a:ext cx="504825" cy="331788"/>
        </p:xfrm>
        <a:graphic>
          <a:graphicData uri="http://schemas.openxmlformats.org/presentationml/2006/ole">
            <mc:AlternateContent xmlns:mc="http://schemas.openxmlformats.org/markup-compatibility/2006">
              <mc:Choice xmlns:v="urn:schemas-microsoft-com:vml" Requires="v">
                <p:oleObj spid="_x0000_s34935" name="Equation" r:id="rId13" imgW="304536" imgH="203024" progId="Equation.DSMT4">
                  <p:embed/>
                </p:oleObj>
              </mc:Choice>
              <mc:Fallback>
                <p:oleObj name="Equation" r:id="rId13" imgW="304536" imgH="203024" progId="Equation.DSMT4">
                  <p:embed/>
                  <p:pic>
                    <p:nvPicPr>
                      <p:cNvPr id="0" name="Object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2350" y="2066925"/>
                        <a:ext cx="504825"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4" name="Object 58"/>
          <p:cNvGraphicFramePr>
            <a:graphicFrameLocks noChangeAspect="1"/>
          </p:cNvGraphicFramePr>
          <p:nvPr/>
        </p:nvGraphicFramePr>
        <p:xfrm>
          <a:off x="4452938" y="4379913"/>
          <a:ext cx="2736850" cy="488950"/>
        </p:xfrm>
        <a:graphic>
          <a:graphicData uri="http://schemas.openxmlformats.org/presentationml/2006/ole">
            <mc:AlternateContent xmlns:mc="http://schemas.openxmlformats.org/markup-compatibility/2006">
              <mc:Choice xmlns:v="urn:schemas-microsoft-com:vml" Requires="v">
                <p:oleObj spid="_x0000_s34936" name="Equation" r:id="rId15" imgW="1333500" imgH="241300" progId="Equation.DSMT4">
                  <p:embed/>
                </p:oleObj>
              </mc:Choice>
              <mc:Fallback>
                <p:oleObj name="Equation" r:id="rId15" imgW="1333500" imgH="241300" progId="Equation.DSMT4">
                  <p:embed/>
                  <p:pic>
                    <p:nvPicPr>
                      <p:cNvPr id="0" name="Object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52938" y="4379913"/>
                        <a:ext cx="27368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67" name="Rectangle 59"/>
          <p:cNvSpPr>
            <a:spLocks noChangeArrowheads="1"/>
          </p:cNvSpPr>
          <p:nvPr/>
        </p:nvSpPr>
        <p:spPr bwMode="auto">
          <a:xfrm>
            <a:off x="827088" y="1196975"/>
            <a:ext cx="3478212"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2</a:t>
            </a:r>
            <a:r>
              <a:rPr lang="zh-CN" altLang="en-US" sz="2400" b="1">
                <a:solidFill>
                  <a:srgbClr val="BE2C14"/>
                </a:solidFill>
                <a:effectLst>
                  <a:outerShdw blurRad="38100" dist="38100" dir="2700000" algn="tl">
                    <a:srgbClr val="C0C0C0"/>
                  </a:outerShdw>
                </a:effectLst>
                <a:latin typeface="Times New Roman" pitchFamily="18" charset="0"/>
              </a:rPr>
              <a:t>、部分分式法</a:t>
            </a:r>
          </a:p>
        </p:txBody>
      </p:sp>
      <p:sp>
        <p:nvSpPr>
          <p:cNvPr id="34831" name="Rectangle 6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4825" name="Object 60"/>
          <p:cNvGraphicFramePr>
            <a:graphicFrameLocks noChangeAspect="1"/>
          </p:cNvGraphicFramePr>
          <p:nvPr/>
        </p:nvGraphicFramePr>
        <p:xfrm>
          <a:off x="4572000" y="5157788"/>
          <a:ext cx="1228725" cy="706437"/>
        </p:xfrm>
        <a:graphic>
          <a:graphicData uri="http://schemas.openxmlformats.org/presentationml/2006/ole">
            <mc:AlternateContent xmlns:mc="http://schemas.openxmlformats.org/markup-compatibility/2006">
              <mc:Choice xmlns:v="urn:schemas-microsoft-com:vml" Requires="v">
                <p:oleObj spid="_x0000_s34937" name="Equation" r:id="rId17" imgW="672840" imgH="393480" progId="Equation.DSMT4">
                  <p:embed/>
                </p:oleObj>
              </mc:Choice>
              <mc:Fallback>
                <p:oleObj name="Equation" r:id="rId17" imgW="672840" imgH="393480" progId="Equation.DSMT4">
                  <p:embed/>
                  <p:pic>
                    <p:nvPicPr>
                      <p:cNvPr id="0" name="Object 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0" y="5157788"/>
                        <a:ext cx="1228725"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2" name="Line 62"/>
          <p:cNvSpPr>
            <a:spLocks noChangeShapeType="1"/>
          </p:cNvSpPr>
          <p:nvPr/>
        </p:nvSpPr>
        <p:spPr bwMode="auto">
          <a:xfrm>
            <a:off x="3851275" y="5013325"/>
            <a:ext cx="649288" cy="431800"/>
          </a:xfrm>
          <a:prstGeom prst="line">
            <a:avLst/>
          </a:prstGeom>
          <a:noFill/>
          <a:ln w="9525">
            <a:solidFill>
              <a:srgbClr val="0033CC"/>
            </a:solidFill>
            <a:round/>
            <a:headEnd/>
            <a:tailEnd type="triangle" w="med" len="med"/>
          </a:ln>
        </p:spPr>
        <p:txBody>
          <a:bodyPr/>
          <a:lstStyle/>
          <a:p>
            <a:endParaRPr lang="zh-CN" altLang="en-US"/>
          </a:p>
        </p:txBody>
      </p:sp>
    </p:spTree>
  </p:cSld>
  <p:clrMapOvr>
    <a:masterClrMapping/>
  </p:clrMapOvr>
  <p:transition>
    <p:comb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3" name="Text Box 11"/>
          <p:cNvSpPr txBox="1">
            <a:spLocks noChangeArrowheads="1"/>
          </p:cNvSpPr>
          <p:nvPr/>
        </p:nvSpPr>
        <p:spPr bwMode="auto">
          <a:xfrm>
            <a:off x="611188" y="1484313"/>
            <a:ext cx="7921625"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00FF"/>
                </a:solidFill>
                <a:effectLst>
                  <a:outerShdw blurRad="38100" dist="38100" dir="2700000" algn="tl">
                    <a:srgbClr val="C0C0C0"/>
                  </a:outerShdw>
                </a:effectLst>
                <a:latin typeface="Times New Roman" pitchFamily="18" charset="0"/>
              </a:rPr>
              <a:t>例</a:t>
            </a:r>
            <a:r>
              <a:rPr lang="en-US" altLang="zh-CN" sz="2400" b="1">
                <a:solidFill>
                  <a:srgbClr val="0000FF"/>
                </a:solidFill>
                <a:effectLst>
                  <a:outerShdw blurRad="38100" dist="38100" dir="2700000" algn="tl">
                    <a:srgbClr val="C0C0C0"/>
                  </a:outerShdw>
                </a:effectLst>
                <a:latin typeface="Times New Roman" pitchFamily="18" charset="0"/>
              </a:rPr>
              <a:t>2.3</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求                          的 </a:t>
            </a:r>
            <a:r>
              <a:rPr lang="en-US" altLang="zh-CN" sz="2400" b="1" i="1">
                <a:effectLst>
                  <a:outerShdw blurRad="38100" dist="38100" dir="2700000" algn="tl">
                    <a:srgbClr val="C0C0C0"/>
                  </a:outerShdw>
                </a:effectLst>
                <a:latin typeface="Times New Roman" pitchFamily="18" charset="0"/>
              </a:rPr>
              <a:t>z</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变换 </a:t>
            </a:r>
          </a:p>
        </p:txBody>
      </p:sp>
      <p:graphicFrame>
        <p:nvGraphicFramePr>
          <p:cNvPr id="35842" name="Object 12"/>
          <p:cNvGraphicFramePr>
            <a:graphicFrameLocks noChangeAspect="1"/>
          </p:cNvGraphicFramePr>
          <p:nvPr/>
        </p:nvGraphicFramePr>
        <p:xfrm>
          <a:off x="1979613" y="1412875"/>
          <a:ext cx="1512887" cy="636588"/>
        </p:xfrm>
        <a:graphic>
          <a:graphicData uri="http://schemas.openxmlformats.org/presentationml/2006/ole">
            <mc:AlternateContent xmlns:mc="http://schemas.openxmlformats.org/markup-compatibility/2006">
              <mc:Choice xmlns:v="urn:schemas-microsoft-com:vml" Requires="v">
                <p:oleObj spid="_x0000_s35912" name="公式" r:id="rId3" imgW="1206360" imgH="507960" progId="Equation.3">
                  <p:embed/>
                </p:oleObj>
              </mc:Choice>
              <mc:Fallback>
                <p:oleObj name="公式" r:id="rId3" imgW="1206360" imgH="50796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412875"/>
                        <a:ext cx="1512887"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13"/>
          <p:cNvGraphicFramePr>
            <a:graphicFrameLocks noChangeAspect="1"/>
          </p:cNvGraphicFramePr>
          <p:nvPr/>
        </p:nvGraphicFramePr>
        <p:xfrm>
          <a:off x="1476375" y="2133600"/>
          <a:ext cx="3168650" cy="781050"/>
        </p:xfrm>
        <a:graphic>
          <a:graphicData uri="http://schemas.openxmlformats.org/presentationml/2006/ole">
            <mc:AlternateContent xmlns:mc="http://schemas.openxmlformats.org/markup-compatibility/2006">
              <mc:Choice xmlns:v="urn:schemas-microsoft-com:vml" Requires="v">
                <p:oleObj spid="_x0000_s35913" name="公式" r:id="rId5" imgW="1701800" imgH="419100" progId="Equation.3">
                  <p:embed/>
                </p:oleObj>
              </mc:Choice>
              <mc:Fallback>
                <p:oleObj name="公式" r:id="rId5" imgW="1701800" imgH="4191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133600"/>
                        <a:ext cx="316865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6" name="Rectangle 14"/>
          <p:cNvSpPr>
            <a:spLocks noChangeArrowheads="1"/>
          </p:cNvSpPr>
          <p:nvPr/>
        </p:nvSpPr>
        <p:spPr bwMode="auto">
          <a:xfrm>
            <a:off x="646113" y="2154238"/>
            <a:ext cx="1404937"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solidFill>
                  <a:srgbClr val="0000FF"/>
                </a:solidFill>
                <a:effectLst>
                  <a:outerShdw blurRad="38100" dist="38100" dir="2700000" algn="tl">
                    <a:srgbClr val="C0C0C0"/>
                  </a:outerShdw>
                </a:effectLst>
                <a:latin typeface="Times New Roman" pitchFamily="18" charset="0"/>
              </a:rPr>
              <a:t>解： </a:t>
            </a:r>
          </a:p>
        </p:txBody>
      </p:sp>
      <p:graphicFrame>
        <p:nvGraphicFramePr>
          <p:cNvPr id="35844" name="Object 15"/>
          <p:cNvGraphicFramePr>
            <a:graphicFrameLocks noChangeAspect="1"/>
          </p:cNvGraphicFramePr>
          <p:nvPr/>
        </p:nvGraphicFramePr>
        <p:xfrm>
          <a:off x="1425575" y="2892425"/>
          <a:ext cx="3960813" cy="752475"/>
        </p:xfrm>
        <a:graphic>
          <a:graphicData uri="http://schemas.openxmlformats.org/presentationml/2006/ole">
            <mc:AlternateContent xmlns:mc="http://schemas.openxmlformats.org/markup-compatibility/2006">
              <mc:Choice xmlns:v="urn:schemas-microsoft-com:vml" Requires="v">
                <p:oleObj spid="_x0000_s35914" name="Equation" r:id="rId7" imgW="2070000" imgH="393480" progId="Equation.DSMT4">
                  <p:embed/>
                </p:oleObj>
              </mc:Choice>
              <mc:Fallback>
                <p:oleObj name="Equation" r:id="rId7" imgW="2070000" imgH="39348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5575" y="2892425"/>
                        <a:ext cx="3960813"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16"/>
          <p:cNvGraphicFramePr>
            <a:graphicFrameLocks noChangeAspect="1"/>
          </p:cNvGraphicFramePr>
          <p:nvPr/>
        </p:nvGraphicFramePr>
        <p:xfrm>
          <a:off x="1331913" y="3860800"/>
          <a:ext cx="4794250" cy="742950"/>
        </p:xfrm>
        <a:graphic>
          <a:graphicData uri="http://schemas.openxmlformats.org/presentationml/2006/ole">
            <mc:AlternateContent xmlns:mc="http://schemas.openxmlformats.org/markup-compatibility/2006">
              <mc:Choice xmlns:v="urn:schemas-microsoft-com:vml" Requires="v">
                <p:oleObj spid="_x0000_s35915" name="Equation" r:id="rId9" imgW="2539800" imgH="393480" progId="Equation.DSMT4">
                  <p:embed/>
                </p:oleObj>
              </mc:Choice>
              <mc:Fallback>
                <p:oleObj name="Equation" r:id="rId9" imgW="2539800" imgH="39348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860800"/>
                        <a:ext cx="47942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6" name="Object 17"/>
          <p:cNvGraphicFramePr>
            <a:graphicFrameLocks noChangeAspect="1"/>
          </p:cNvGraphicFramePr>
          <p:nvPr/>
        </p:nvGraphicFramePr>
        <p:xfrm>
          <a:off x="1331913" y="4725988"/>
          <a:ext cx="5632450" cy="838200"/>
        </p:xfrm>
        <a:graphic>
          <a:graphicData uri="http://schemas.openxmlformats.org/presentationml/2006/ole">
            <mc:AlternateContent xmlns:mc="http://schemas.openxmlformats.org/markup-compatibility/2006">
              <mc:Choice xmlns:v="urn:schemas-microsoft-com:vml" Requires="v">
                <p:oleObj spid="_x0000_s35916" name="Equation" r:id="rId11" imgW="2984400" imgH="444240" progId="Equation.DSMT4">
                  <p:embed/>
                </p:oleObj>
              </mc:Choice>
              <mc:Fallback>
                <p:oleObj name="Equation" r:id="rId11" imgW="2984400" imgH="44424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4725988"/>
                        <a:ext cx="56324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02" name="Text Box 46"/>
          <p:cNvSpPr txBox="1">
            <a:spLocks noChangeArrowheads="1"/>
          </p:cNvSpPr>
          <p:nvPr/>
        </p:nvSpPr>
        <p:spPr bwMode="auto">
          <a:xfrm>
            <a:off x="611188" y="1412875"/>
            <a:ext cx="7993062"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00FF"/>
                </a:solidFill>
                <a:effectLst>
                  <a:outerShdw blurRad="38100" dist="38100" dir="2700000" algn="tl">
                    <a:srgbClr val="C0C0C0"/>
                  </a:outerShdw>
                </a:effectLst>
                <a:latin typeface="Times New Roman" pitchFamily="18" charset="0"/>
              </a:rPr>
              <a:t>例</a:t>
            </a:r>
            <a:r>
              <a:rPr lang="en-US" altLang="zh-CN" sz="2400" b="1">
                <a:solidFill>
                  <a:srgbClr val="0000FF"/>
                </a:solidFill>
                <a:effectLst>
                  <a:outerShdw blurRad="38100" dist="38100" dir="2700000" algn="tl">
                    <a:srgbClr val="C0C0C0"/>
                  </a:outerShdw>
                </a:effectLst>
                <a:latin typeface="Times New Roman" pitchFamily="18" charset="0"/>
              </a:rPr>
              <a:t>2.4</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求                                 的 </a:t>
            </a:r>
            <a:r>
              <a:rPr lang="en-US" altLang="zh-CN" sz="2400" b="1" i="1">
                <a:effectLst>
                  <a:outerShdw blurRad="38100" dist="38100" dir="2700000" algn="tl">
                    <a:srgbClr val="C0C0C0"/>
                  </a:outerShdw>
                </a:effectLst>
                <a:latin typeface="Times New Roman" pitchFamily="18" charset="0"/>
              </a:rPr>
              <a:t>z </a:t>
            </a:r>
            <a:r>
              <a:rPr lang="zh-CN" altLang="en-US" sz="2400" b="1">
                <a:effectLst>
                  <a:outerShdw blurRad="38100" dist="38100" dir="2700000" algn="tl">
                    <a:srgbClr val="C0C0C0"/>
                  </a:outerShdw>
                </a:effectLst>
                <a:latin typeface="Times New Roman" pitchFamily="18" charset="0"/>
              </a:rPr>
              <a:t>变换。 </a:t>
            </a:r>
          </a:p>
        </p:txBody>
      </p:sp>
      <p:sp>
        <p:nvSpPr>
          <p:cNvPr id="36875" name="Rectangle 47"/>
          <p:cNvSpPr>
            <a:spLocks noChangeArrowheads="1"/>
          </p:cNvSpPr>
          <p:nvPr/>
        </p:nvSpPr>
        <p:spPr bwMode="auto">
          <a:xfrm>
            <a:off x="0" y="26431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6866" name="Object 48"/>
          <p:cNvGraphicFramePr>
            <a:graphicFrameLocks noChangeAspect="1"/>
          </p:cNvGraphicFramePr>
          <p:nvPr/>
        </p:nvGraphicFramePr>
        <p:xfrm>
          <a:off x="1979613" y="1268413"/>
          <a:ext cx="2260600" cy="715962"/>
        </p:xfrm>
        <a:graphic>
          <a:graphicData uri="http://schemas.openxmlformats.org/presentationml/2006/ole">
            <mc:AlternateContent xmlns:mc="http://schemas.openxmlformats.org/markup-compatibility/2006">
              <mc:Choice xmlns:v="urn:schemas-microsoft-com:vml" Requires="v">
                <p:oleObj spid="_x0000_s36978" name="Equation" r:id="rId3" imgW="1320227" imgH="418918" progId="Equation.DSMT4">
                  <p:embed/>
                </p:oleObj>
              </mc:Choice>
              <mc:Fallback>
                <p:oleObj name="Equation" r:id="rId3" imgW="1320227" imgH="418918" progId="Equation.DSMT4">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268413"/>
                        <a:ext cx="2260600"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705" name="Text Box 49"/>
          <p:cNvSpPr txBox="1">
            <a:spLocks noChangeArrowheads="1"/>
          </p:cNvSpPr>
          <p:nvPr/>
        </p:nvSpPr>
        <p:spPr bwMode="auto">
          <a:xfrm>
            <a:off x="684213" y="1989138"/>
            <a:ext cx="7848600"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00FF"/>
                </a:solidFill>
                <a:effectLst>
                  <a:outerShdw blurRad="38100" dist="38100" dir="2700000" algn="tl">
                    <a:srgbClr val="C0C0C0"/>
                  </a:outerShdw>
                </a:effectLst>
                <a:latin typeface="Times New Roman" pitchFamily="18" charset="0"/>
              </a:rPr>
              <a:t>解：</a:t>
            </a:r>
            <a:r>
              <a:rPr lang="zh-CN" altLang="en-US" sz="2400" b="1">
                <a:effectLst>
                  <a:outerShdw blurRad="38100" dist="38100" dir="2700000" algn="tl">
                    <a:srgbClr val="C0C0C0"/>
                  </a:outerShdw>
                </a:effectLst>
                <a:latin typeface="Times New Roman" pitchFamily="18" charset="0"/>
              </a:rPr>
              <a:t>将        分解成部分分式： </a:t>
            </a:r>
          </a:p>
        </p:txBody>
      </p:sp>
      <p:sp>
        <p:nvSpPr>
          <p:cNvPr id="36877" name="Rectangle 50"/>
          <p:cNvSpPr>
            <a:spLocks noChangeArrowheads="1"/>
          </p:cNvSpPr>
          <p:nvPr/>
        </p:nvSpPr>
        <p:spPr bwMode="auto">
          <a:xfrm>
            <a:off x="0" y="275272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6867" name="Object 51"/>
          <p:cNvGraphicFramePr>
            <a:graphicFrameLocks noChangeAspect="1"/>
          </p:cNvGraphicFramePr>
          <p:nvPr/>
        </p:nvGraphicFramePr>
        <p:xfrm>
          <a:off x="1692275" y="2060575"/>
          <a:ext cx="647700" cy="388938"/>
        </p:xfrm>
        <a:graphic>
          <a:graphicData uri="http://schemas.openxmlformats.org/presentationml/2006/ole">
            <mc:AlternateContent xmlns:mc="http://schemas.openxmlformats.org/markup-compatibility/2006">
              <mc:Choice xmlns:v="urn:schemas-microsoft-com:vml" Requires="v">
                <p:oleObj spid="_x0000_s36979" name="Equation" r:id="rId5" imgW="330057" imgH="203112" progId="Equation.DSMT4">
                  <p:embed/>
                </p:oleObj>
              </mc:Choice>
              <mc:Fallback>
                <p:oleObj name="Equation" r:id="rId5" imgW="330057" imgH="203112" progId="Equation.DSMT4">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060575"/>
                        <a:ext cx="6477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8" name="Rectangle 52"/>
          <p:cNvSpPr>
            <a:spLocks noChangeArrowheads="1"/>
          </p:cNvSpPr>
          <p:nvPr/>
        </p:nvSpPr>
        <p:spPr bwMode="auto">
          <a:xfrm>
            <a:off x="0" y="26431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6868" name="Object 53"/>
          <p:cNvGraphicFramePr>
            <a:graphicFrameLocks noChangeAspect="1"/>
          </p:cNvGraphicFramePr>
          <p:nvPr/>
        </p:nvGraphicFramePr>
        <p:xfrm>
          <a:off x="4643438" y="1916113"/>
          <a:ext cx="2808287" cy="654050"/>
        </p:xfrm>
        <a:graphic>
          <a:graphicData uri="http://schemas.openxmlformats.org/presentationml/2006/ole">
            <mc:AlternateContent xmlns:mc="http://schemas.openxmlformats.org/markup-compatibility/2006">
              <mc:Choice xmlns:v="urn:schemas-microsoft-com:vml" Requires="v">
                <p:oleObj spid="_x0000_s36980" name="Equation" r:id="rId7" imgW="1803400" imgH="419100" progId="Equation.DSMT4">
                  <p:embed/>
                </p:oleObj>
              </mc:Choice>
              <mc:Fallback>
                <p:oleObj name="Equation" r:id="rId7" imgW="1803400" imgH="419100" progId="Equation.DSMT4">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1916113"/>
                        <a:ext cx="2808287"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879" name="Group 54"/>
          <p:cNvGrpSpPr>
            <a:grpSpLocks/>
          </p:cNvGrpSpPr>
          <p:nvPr/>
        </p:nvGrpSpPr>
        <p:grpSpPr bwMode="auto">
          <a:xfrm>
            <a:off x="1908175" y="2565400"/>
            <a:ext cx="5984875" cy="2376488"/>
            <a:chOff x="1066" y="2092"/>
            <a:chExt cx="3634" cy="1293"/>
          </a:xfrm>
        </p:grpSpPr>
        <p:graphicFrame>
          <p:nvGraphicFramePr>
            <p:cNvPr id="36870" name="Object 55"/>
            <p:cNvGraphicFramePr>
              <a:graphicFrameLocks noChangeAspect="1"/>
            </p:cNvGraphicFramePr>
            <p:nvPr/>
          </p:nvGraphicFramePr>
          <p:xfrm>
            <a:off x="1111" y="2092"/>
            <a:ext cx="1860" cy="386"/>
          </p:xfrm>
          <a:graphic>
            <a:graphicData uri="http://schemas.openxmlformats.org/presentationml/2006/ole">
              <mc:AlternateContent xmlns:mc="http://schemas.openxmlformats.org/markup-compatibility/2006">
                <mc:Choice xmlns:v="urn:schemas-microsoft-com:vml" Requires="v">
                  <p:oleObj spid="_x0000_s36981" name="Equation" r:id="rId9" imgW="2247900" imgH="469900" progId="Equation.DSMT4">
                    <p:embed/>
                  </p:oleObj>
                </mc:Choice>
                <mc:Fallback>
                  <p:oleObj name="Equation" r:id="rId9" imgW="2247900" imgH="469900" progId="Equation.DSMT4">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 y="2092"/>
                          <a:ext cx="1860" cy="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1" name="Object 56"/>
            <p:cNvGraphicFramePr>
              <a:graphicFrameLocks noChangeAspect="1"/>
            </p:cNvGraphicFramePr>
            <p:nvPr/>
          </p:nvGraphicFramePr>
          <p:xfrm>
            <a:off x="1066" y="2523"/>
            <a:ext cx="2086" cy="454"/>
          </p:xfrm>
          <a:graphic>
            <a:graphicData uri="http://schemas.openxmlformats.org/presentationml/2006/ole">
              <mc:AlternateContent xmlns:mc="http://schemas.openxmlformats.org/markup-compatibility/2006">
                <mc:Choice xmlns:v="urn:schemas-microsoft-com:vml" Requires="v">
                  <p:oleObj spid="_x0000_s36982" name="Equation" r:id="rId11" imgW="2273300" imgH="495300" progId="Equation.DSMT4">
                    <p:embed/>
                  </p:oleObj>
                </mc:Choice>
                <mc:Fallback>
                  <p:oleObj name="Equation" r:id="rId11" imgW="2273300" imgH="495300" progId="Equation.DSMT4">
                    <p:embed/>
                    <p:pic>
                      <p:nvPicPr>
                        <p:cNvPr id="0" name="Object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2523"/>
                          <a:ext cx="2086"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Object 57"/>
            <p:cNvGraphicFramePr>
              <a:graphicFrameLocks noChangeAspect="1"/>
            </p:cNvGraphicFramePr>
            <p:nvPr/>
          </p:nvGraphicFramePr>
          <p:xfrm>
            <a:off x="3158" y="2535"/>
            <a:ext cx="1542" cy="397"/>
          </p:xfrm>
          <a:graphic>
            <a:graphicData uri="http://schemas.openxmlformats.org/presentationml/2006/ole">
              <mc:AlternateContent xmlns:mc="http://schemas.openxmlformats.org/markup-compatibility/2006">
                <mc:Choice xmlns:v="urn:schemas-microsoft-com:vml" Requires="v">
                  <p:oleObj spid="_x0000_s36983" name="Equation" r:id="rId13" imgW="1625600" imgH="419100" progId="Equation.DSMT4">
                    <p:embed/>
                  </p:oleObj>
                </mc:Choice>
                <mc:Fallback>
                  <p:oleObj name="Equation" r:id="rId13" imgW="1625600" imgH="419100" progId="Equation.DSMT4">
                    <p:embed/>
                    <p:pic>
                      <p:nvPicPr>
                        <p:cNvPr id="0" name="Object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8" y="2535"/>
                          <a:ext cx="1542" cy="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3" name="Object 58"/>
            <p:cNvGraphicFramePr>
              <a:graphicFrameLocks noChangeAspect="1"/>
            </p:cNvGraphicFramePr>
            <p:nvPr/>
          </p:nvGraphicFramePr>
          <p:xfrm>
            <a:off x="1066" y="2959"/>
            <a:ext cx="1905" cy="426"/>
          </p:xfrm>
          <a:graphic>
            <a:graphicData uri="http://schemas.openxmlformats.org/presentationml/2006/ole">
              <mc:AlternateContent xmlns:mc="http://schemas.openxmlformats.org/markup-compatibility/2006">
                <mc:Choice xmlns:v="urn:schemas-microsoft-com:vml" Requires="v">
                  <p:oleObj spid="_x0000_s36984" name="Equation" r:id="rId15" imgW="2082800" imgH="469900" progId="Equation.DSMT4">
                    <p:embed/>
                  </p:oleObj>
                </mc:Choice>
                <mc:Fallback>
                  <p:oleObj name="Equation" r:id="rId15" imgW="2082800" imgH="469900" progId="Equation.DSMT4">
                    <p:embed/>
                    <p:pic>
                      <p:nvPicPr>
                        <p:cNvPr id="0" name="Object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 y="2959"/>
                          <a:ext cx="1905"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880" name="Rectangle 59"/>
          <p:cNvSpPr>
            <a:spLocks noChangeArrowheads="1"/>
          </p:cNvSpPr>
          <p:nvPr/>
        </p:nvSpPr>
        <p:spPr bwMode="auto">
          <a:xfrm>
            <a:off x="0" y="1928813"/>
            <a:ext cx="9144000" cy="0"/>
          </a:xfrm>
          <a:prstGeom prst="rect">
            <a:avLst/>
          </a:prstGeom>
          <a:noFill/>
          <a:ln w="9525" algn="ctr">
            <a:noFill/>
            <a:miter lim="800000"/>
            <a:headEnd/>
            <a:tailEnd/>
          </a:ln>
        </p:spPr>
        <p:txBody>
          <a:bodyPr wrap="none" anchor="ctr">
            <a:spAutoFit/>
          </a:bodyPr>
          <a:lstStyle/>
          <a:p>
            <a:endParaRPr lang="zh-CN" altLang="en-US"/>
          </a:p>
        </p:txBody>
      </p:sp>
      <p:sp>
        <p:nvSpPr>
          <p:cNvPr id="36881" name="Rectangle 60"/>
          <p:cNvSpPr>
            <a:spLocks noChangeArrowheads="1"/>
          </p:cNvSpPr>
          <p:nvPr/>
        </p:nvSpPr>
        <p:spPr bwMode="auto">
          <a:xfrm>
            <a:off x="0" y="2395538"/>
            <a:ext cx="9144000" cy="0"/>
          </a:xfrm>
          <a:prstGeom prst="rect">
            <a:avLst/>
          </a:prstGeom>
          <a:noFill/>
          <a:ln w="9525" algn="ctr">
            <a:noFill/>
            <a:miter lim="800000"/>
            <a:headEnd/>
            <a:tailEnd/>
          </a:ln>
        </p:spPr>
        <p:txBody>
          <a:bodyPr wrap="none" anchor="ctr">
            <a:spAutoFit/>
          </a:bodyPr>
          <a:lstStyle/>
          <a:p>
            <a:endParaRPr lang="zh-CN" altLang="en-US"/>
          </a:p>
        </p:txBody>
      </p:sp>
      <p:sp>
        <p:nvSpPr>
          <p:cNvPr id="36882" name="Rectangle 61"/>
          <p:cNvSpPr>
            <a:spLocks noChangeArrowheads="1"/>
          </p:cNvSpPr>
          <p:nvPr/>
        </p:nvSpPr>
        <p:spPr bwMode="auto">
          <a:xfrm>
            <a:off x="0" y="3309938"/>
            <a:ext cx="9144000" cy="0"/>
          </a:xfrm>
          <a:prstGeom prst="rect">
            <a:avLst/>
          </a:prstGeom>
          <a:noFill/>
          <a:ln w="9525" algn="ctr">
            <a:noFill/>
            <a:miter lim="800000"/>
            <a:headEnd/>
            <a:tailEnd/>
          </a:ln>
        </p:spPr>
        <p:txBody>
          <a:bodyPr wrap="none" anchor="ctr">
            <a:spAutoFit/>
          </a:bodyPr>
          <a:lstStyle/>
          <a:p>
            <a:endParaRPr lang="zh-CN" altLang="en-US"/>
          </a:p>
        </p:txBody>
      </p:sp>
      <p:sp>
        <p:nvSpPr>
          <p:cNvPr id="70718" name="Rectangle 62"/>
          <p:cNvSpPr>
            <a:spLocks noChangeArrowheads="1"/>
          </p:cNvSpPr>
          <p:nvPr/>
        </p:nvSpPr>
        <p:spPr bwMode="auto">
          <a:xfrm>
            <a:off x="755650" y="5157788"/>
            <a:ext cx="1944688"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所以</a:t>
            </a:r>
          </a:p>
        </p:txBody>
      </p:sp>
      <p:graphicFrame>
        <p:nvGraphicFramePr>
          <p:cNvPr id="36869" name="Object 63"/>
          <p:cNvGraphicFramePr>
            <a:graphicFrameLocks noChangeAspect="1"/>
          </p:cNvGraphicFramePr>
          <p:nvPr/>
        </p:nvGraphicFramePr>
        <p:xfrm>
          <a:off x="1763713" y="5157788"/>
          <a:ext cx="2879725" cy="669925"/>
        </p:xfrm>
        <a:graphic>
          <a:graphicData uri="http://schemas.openxmlformats.org/presentationml/2006/ole">
            <mc:AlternateContent xmlns:mc="http://schemas.openxmlformats.org/markup-compatibility/2006">
              <mc:Choice xmlns:v="urn:schemas-microsoft-com:vml" Requires="v">
                <p:oleObj spid="_x0000_s36985" name="Equation" r:id="rId17" imgW="1803400" imgH="419100" progId="Equation.DSMT4">
                  <p:embed/>
                </p:oleObj>
              </mc:Choice>
              <mc:Fallback>
                <p:oleObj name="Equation" r:id="rId17" imgW="1803400" imgH="419100" progId="Equation.DSMT4">
                  <p:embed/>
                  <p:pic>
                    <p:nvPicPr>
                      <p:cNvPr id="0" name="Object 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63713" y="5157788"/>
                        <a:ext cx="2879725"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9" name="Rectangle 69"/>
          <p:cNvSpPr>
            <a:spLocks noChangeArrowheads="1"/>
          </p:cNvSpPr>
          <p:nvPr/>
        </p:nvSpPr>
        <p:spPr bwMode="auto">
          <a:xfrm>
            <a:off x="611188" y="1557338"/>
            <a:ext cx="7848600"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上式中等号右边第一项不常见，查表</a:t>
            </a:r>
            <a:r>
              <a:rPr lang="en-US" altLang="zh-CN" sz="2400" b="1">
                <a:effectLst>
                  <a:outerShdw blurRad="38100" dist="38100" dir="2700000" algn="tl">
                    <a:srgbClr val="C0C0C0"/>
                  </a:outerShdw>
                </a:effectLst>
                <a:latin typeface="Times New Roman" pitchFamily="18" charset="0"/>
              </a:rPr>
              <a:t>2.2</a:t>
            </a:r>
            <a:r>
              <a:rPr lang="zh-CN" altLang="en-US" sz="2400" b="1">
                <a:effectLst>
                  <a:outerShdw blurRad="38100" dist="38100" dir="2700000" algn="tl">
                    <a:srgbClr val="C0C0C0"/>
                  </a:outerShdw>
                </a:effectLst>
                <a:latin typeface="Times New Roman" pitchFamily="18" charset="0"/>
              </a:rPr>
              <a:t>，得到 </a:t>
            </a:r>
          </a:p>
        </p:txBody>
      </p:sp>
      <p:grpSp>
        <p:nvGrpSpPr>
          <p:cNvPr id="37894" name="Group 70"/>
          <p:cNvGrpSpPr>
            <a:grpSpLocks/>
          </p:cNvGrpSpPr>
          <p:nvPr/>
        </p:nvGrpSpPr>
        <p:grpSpPr bwMode="auto">
          <a:xfrm>
            <a:off x="1114425" y="2178050"/>
            <a:ext cx="5402263" cy="2879725"/>
            <a:chOff x="702" y="1805"/>
            <a:chExt cx="2722" cy="1516"/>
          </a:xfrm>
        </p:grpSpPr>
        <p:graphicFrame>
          <p:nvGraphicFramePr>
            <p:cNvPr id="37890" name="Object 71"/>
            <p:cNvGraphicFramePr>
              <a:graphicFrameLocks noChangeAspect="1"/>
            </p:cNvGraphicFramePr>
            <p:nvPr/>
          </p:nvGraphicFramePr>
          <p:xfrm>
            <a:off x="702" y="1805"/>
            <a:ext cx="2722" cy="444"/>
          </p:xfrm>
          <a:graphic>
            <a:graphicData uri="http://schemas.openxmlformats.org/presentationml/2006/ole">
              <mc:AlternateContent xmlns:mc="http://schemas.openxmlformats.org/markup-compatibility/2006">
                <mc:Choice xmlns:v="urn:schemas-microsoft-com:vml" Requires="v">
                  <p:oleObj spid="_x0000_s37932" name="Equation" r:id="rId3" imgW="2743200" imgH="444500" progId="Equation.DSMT4">
                    <p:embed/>
                  </p:oleObj>
                </mc:Choice>
                <mc:Fallback>
                  <p:oleObj name="Equation" r:id="rId3" imgW="2743200" imgH="444500" progId="Equation.DSMT4">
                    <p:embed/>
                    <p:pic>
                      <p:nvPicPr>
                        <p:cNvPr id="0"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 y="1805"/>
                          <a:ext cx="2722" cy="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72"/>
            <p:cNvGraphicFramePr>
              <a:graphicFrameLocks noChangeAspect="1"/>
            </p:cNvGraphicFramePr>
            <p:nvPr/>
          </p:nvGraphicFramePr>
          <p:xfrm>
            <a:off x="975" y="2840"/>
            <a:ext cx="2177" cy="481"/>
          </p:xfrm>
          <a:graphic>
            <a:graphicData uri="http://schemas.openxmlformats.org/presentationml/2006/ole">
              <mc:AlternateContent xmlns:mc="http://schemas.openxmlformats.org/markup-compatibility/2006">
                <mc:Choice xmlns:v="urn:schemas-microsoft-com:vml" Requires="v">
                  <p:oleObj spid="_x0000_s37933" name="Equation" r:id="rId5" imgW="2032000" imgH="444500" progId="Equation.DSMT4">
                    <p:embed/>
                  </p:oleObj>
                </mc:Choice>
                <mc:Fallback>
                  <p:oleObj name="Equation" r:id="rId5" imgW="2032000" imgH="444500" progId="Equation.DSMT4">
                    <p:embed/>
                    <p:pic>
                      <p:nvPicPr>
                        <p:cNvPr id="0"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2840"/>
                          <a:ext cx="2177" cy="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2" name="Object 73"/>
            <p:cNvGraphicFramePr>
              <a:graphicFrameLocks noChangeAspect="1"/>
            </p:cNvGraphicFramePr>
            <p:nvPr/>
          </p:nvGraphicFramePr>
          <p:xfrm>
            <a:off x="975" y="2296"/>
            <a:ext cx="1996" cy="458"/>
          </p:xfrm>
          <a:graphic>
            <a:graphicData uri="http://schemas.openxmlformats.org/presentationml/2006/ole">
              <mc:AlternateContent xmlns:mc="http://schemas.openxmlformats.org/markup-compatibility/2006">
                <mc:Choice xmlns:v="urn:schemas-microsoft-com:vml" Requires="v">
                  <p:oleObj spid="_x0000_s37934" name="Equation" r:id="rId7" imgW="1954951" imgH="444307" progId="Equation.DSMT4">
                    <p:embed/>
                  </p:oleObj>
                </mc:Choice>
                <mc:Fallback>
                  <p:oleObj name="Equation" r:id="rId7" imgW="1954951" imgH="444307" progId="Equation.DSMT4">
                    <p:embed/>
                    <p:pic>
                      <p:nvPicPr>
                        <p:cNvPr id="0" name="Object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2296"/>
                          <a:ext cx="1996" cy="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895" name="Rectangle 74"/>
          <p:cNvSpPr>
            <a:spLocks noChangeArrowheads="1"/>
          </p:cNvSpPr>
          <p:nvPr/>
        </p:nvSpPr>
        <p:spPr bwMode="auto">
          <a:xfrm>
            <a:off x="0" y="2298700"/>
            <a:ext cx="9144000" cy="0"/>
          </a:xfrm>
          <a:prstGeom prst="rect">
            <a:avLst/>
          </a:prstGeom>
          <a:noFill/>
          <a:ln w="9525" algn="ctr">
            <a:noFill/>
            <a:miter lim="800000"/>
            <a:headEnd/>
            <a:tailEnd/>
          </a:ln>
        </p:spPr>
        <p:txBody>
          <a:bodyPr wrap="none" anchor="ctr">
            <a:spAutoFit/>
          </a:bodyPr>
          <a:lstStyle/>
          <a:p>
            <a:endParaRPr lang="zh-CN" altLang="en-US"/>
          </a:p>
        </p:txBody>
      </p:sp>
      <p:sp>
        <p:nvSpPr>
          <p:cNvPr id="37896" name="Rectangle 75"/>
          <p:cNvSpPr>
            <a:spLocks noChangeArrowheads="1"/>
          </p:cNvSpPr>
          <p:nvPr/>
        </p:nvSpPr>
        <p:spPr bwMode="auto">
          <a:xfrm>
            <a:off x="0" y="3194050"/>
            <a:ext cx="9144000" cy="0"/>
          </a:xfrm>
          <a:prstGeom prst="rect">
            <a:avLst/>
          </a:prstGeom>
          <a:noFill/>
          <a:ln w="9525" algn="ctr">
            <a:noFill/>
            <a:miter lim="800000"/>
            <a:headEnd/>
            <a:tailEnd/>
          </a:ln>
        </p:spPr>
        <p:txBody>
          <a:bodyPr wrap="none" anchor="ctr">
            <a:spAutoFit/>
          </a:bodyPr>
          <a:lstStyle/>
          <a:p>
            <a:endParaRPr lang="zh-CN" altLang="en-US"/>
          </a:p>
        </p:txBody>
      </p:sp>
    </p:spTree>
  </p:cSld>
  <p:clrMapOvr>
    <a:masterClrMapping/>
  </p:clrMapOvr>
  <p:transition>
    <p:comb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11"/>
          <p:cNvGraphicFramePr>
            <a:graphicFrameLocks noChangeAspect="1"/>
          </p:cNvGraphicFramePr>
          <p:nvPr/>
        </p:nvGraphicFramePr>
        <p:xfrm>
          <a:off x="1547813" y="2133600"/>
          <a:ext cx="5545137" cy="522288"/>
        </p:xfrm>
        <a:graphic>
          <a:graphicData uri="http://schemas.openxmlformats.org/presentationml/2006/ole">
            <mc:AlternateContent xmlns:mc="http://schemas.openxmlformats.org/markup-compatibility/2006">
              <mc:Choice xmlns:v="urn:schemas-microsoft-com:vml" Requires="v">
                <p:oleObj spid="_x0000_s39012" name="Equation" r:id="rId3" imgW="2412720" imgH="228600" progId="Equation.DSMT4">
                  <p:embed/>
                </p:oleObj>
              </mc:Choice>
              <mc:Fallback>
                <p:oleObj name="Equation" r:id="rId3" imgW="2412720" imgH="2286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133600"/>
                        <a:ext cx="5545137"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7" name="Text Box 13"/>
          <p:cNvSpPr txBox="1">
            <a:spLocks noChangeArrowheads="1"/>
          </p:cNvSpPr>
          <p:nvPr/>
        </p:nvSpPr>
        <p:spPr bwMode="auto">
          <a:xfrm>
            <a:off x="1042988" y="1341438"/>
            <a:ext cx="4987925" cy="519112"/>
          </a:xfrm>
          <a:prstGeom prst="rect">
            <a:avLst/>
          </a:prstGeom>
          <a:noFill/>
          <a:ln w="9525" algn="ctr">
            <a:noFill/>
            <a:miter lim="800000"/>
            <a:headEnd/>
            <a:tailEnd/>
          </a:ln>
          <a:effectLst/>
        </p:spPr>
        <p:txBody>
          <a:bodyPr>
            <a:spAutoFit/>
          </a:bodyPr>
          <a:lstStyle/>
          <a:p>
            <a:pPr eaLnBrk="1" hangingPunct="1">
              <a:defRPr/>
            </a:pPr>
            <a:r>
              <a:rPr lang="zh-CN" altLang="en-US" sz="2800" b="1">
                <a:solidFill>
                  <a:srgbClr val="BE2C14"/>
                </a:solidFill>
                <a:effectLst>
                  <a:outerShdw blurRad="38100" dist="38100" dir="2700000" algn="tl">
                    <a:srgbClr val="C0C0C0"/>
                  </a:outerShdw>
                </a:effectLst>
                <a:latin typeface="Times New Roman" pitchFamily="18" charset="0"/>
              </a:rPr>
              <a:t>说明：</a:t>
            </a:r>
          </a:p>
        </p:txBody>
      </p:sp>
      <p:graphicFrame>
        <p:nvGraphicFramePr>
          <p:cNvPr id="38915" name="Object 15"/>
          <p:cNvGraphicFramePr>
            <a:graphicFrameLocks noChangeAspect="1"/>
          </p:cNvGraphicFramePr>
          <p:nvPr/>
        </p:nvGraphicFramePr>
        <p:xfrm>
          <a:off x="2411413" y="3357563"/>
          <a:ext cx="758825" cy="463550"/>
        </p:xfrm>
        <a:graphic>
          <a:graphicData uri="http://schemas.openxmlformats.org/presentationml/2006/ole">
            <mc:AlternateContent xmlns:mc="http://schemas.openxmlformats.org/markup-compatibility/2006">
              <mc:Choice xmlns:v="urn:schemas-microsoft-com:vml" Requires="v">
                <p:oleObj spid="_x0000_s39013" name="Equation" r:id="rId5" imgW="330120" imgH="203040" progId="Equation.DSMT4">
                  <p:embed/>
                </p:oleObj>
              </mc:Choice>
              <mc:Fallback>
                <p:oleObj name="Equation" r:id="rId5" imgW="330120" imgH="20304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357563"/>
                        <a:ext cx="75882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6" name="Object 16"/>
          <p:cNvGraphicFramePr>
            <a:graphicFrameLocks noChangeAspect="1"/>
          </p:cNvGraphicFramePr>
          <p:nvPr/>
        </p:nvGraphicFramePr>
        <p:xfrm>
          <a:off x="5580063" y="3357563"/>
          <a:ext cx="747712" cy="442912"/>
        </p:xfrm>
        <a:graphic>
          <a:graphicData uri="http://schemas.openxmlformats.org/presentationml/2006/ole">
            <mc:AlternateContent xmlns:mc="http://schemas.openxmlformats.org/markup-compatibility/2006">
              <mc:Choice xmlns:v="urn:schemas-microsoft-com:vml" Requires="v">
                <p:oleObj spid="_x0000_s39014" name="Equation" r:id="rId7" imgW="342720" imgH="203040" progId="Equation.DSMT4">
                  <p:embed/>
                </p:oleObj>
              </mc:Choice>
              <mc:Fallback>
                <p:oleObj name="Equation" r:id="rId7" imgW="342720" imgH="20304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3357563"/>
                        <a:ext cx="747712"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2" name="AutoShape 17"/>
          <p:cNvSpPr>
            <a:spLocks noChangeArrowheads="1"/>
          </p:cNvSpPr>
          <p:nvPr/>
        </p:nvSpPr>
        <p:spPr bwMode="auto">
          <a:xfrm>
            <a:off x="3348038" y="3429000"/>
            <a:ext cx="2016125" cy="287338"/>
          </a:xfrm>
          <a:custGeom>
            <a:avLst/>
            <a:gdLst>
              <a:gd name="T0" fmla="*/ 1512094 w 21600"/>
              <a:gd name="T1" fmla="*/ 0 h 21600"/>
              <a:gd name="T2" fmla="*/ 0 w 21600"/>
              <a:gd name="T3" fmla="*/ 143669 h 21600"/>
              <a:gd name="T4" fmla="*/ 1512094 w 21600"/>
              <a:gd name="T5" fmla="*/ 287338 h 21600"/>
              <a:gd name="T6" fmla="*/ 2016125 w 21600"/>
              <a:gd name="T7" fmla="*/ 14366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38917" name="Object 18"/>
          <p:cNvGraphicFramePr>
            <a:graphicFrameLocks noChangeAspect="1"/>
          </p:cNvGraphicFramePr>
          <p:nvPr/>
        </p:nvGraphicFramePr>
        <p:xfrm>
          <a:off x="3995738" y="2838450"/>
          <a:ext cx="925512" cy="585788"/>
        </p:xfrm>
        <a:graphic>
          <a:graphicData uri="http://schemas.openxmlformats.org/presentationml/2006/ole">
            <mc:AlternateContent xmlns:mc="http://schemas.openxmlformats.org/markup-compatibility/2006">
              <mc:Choice xmlns:v="urn:schemas-microsoft-com:vml" Requires="v">
                <p:oleObj spid="_x0000_s39015" name="Equation" r:id="rId9" imgW="622080" imgH="393480" progId="Equation.DSMT4">
                  <p:embed/>
                </p:oleObj>
              </mc:Choice>
              <mc:Fallback>
                <p:oleObj name="Equation" r:id="rId9" imgW="622080" imgH="39348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2838450"/>
                        <a:ext cx="925512"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8" name="Object 19"/>
          <p:cNvGraphicFramePr>
            <a:graphicFrameLocks noChangeAspect="1"/>
          </p:cNvGraphicFramePr>
          <p:nvPr/>
        </p:nvGraphicFramePr>
        <p:xfrm>
          <a:off x="2338388" y="4481513"/>
          <a:ext cx="904875" cy="522287"/>
        </p:xfrm>
        <a:graphic>
          <a:graphicData uri="http://schemas.openxmlformats.org/presentationml/2006/ole">
            <mc:AlternateContent xmlns:mc="http://schemas.openxmlformats.org/markup-compatibility/2006">
              <mc:Choice xmlns:v="urn:schemas-microsoft-com:vml" Requires="v">
                <p:oleObj spid="_x0000_s39016" name="Equation" r:id="rId11" imgW="393480" imgH="228600" progId="Equation.DSMT4">
                  <p:embed/>
                </p:oleObj>
              </mc:Choice>
              <mc:Fallback>
                <p:oleObj name="Equation" r:id="rId11" imgW="393480" imgH="2286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8388" y="4481513"/>
                        <a:ext cx="904875"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9" name="Object 20"/>
          <p:cNvGraphicFramePr>
            <a:graphicFrameLocks noChangeAspect="1"/>
          </p:cNvGraphicFramePr>
          <p:nvPr/>
        </p:nvGraphicFramePr>
        <p:xfrm>
          <a:off x="5580063" y="4510088"/>
          <a:ext cx="747712" cy="442912"/>
        </p:xfrm>
        <a:graphic>
          <a:graphicData uri="http://schemas.openxmlformats.org/presentationml/2006/ole">
            <mc:AlternateContent xmlns:mc="http://schemas.openxmlformats.org/markup-compatibility/2006">
              <mc:Choice xmlns:v="urn:schemas-microsoft-com:vml" Requires="v">
                <p:oleObj spid="_x0000_s39017" name="Equation" r:id="rId13" imgW="342720" imgH="203040" progId="Equation.DSMT4">
                  <p:embed/>
                </p:oleObj>
              </mc:Choice>
              <mc:Fallback>
                <p:oleObj name="Equation" r:id="rId13" imgW="342720" imgH="20304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4510088"/>
                        <a:ext cx="747712"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3" name="AutoShape 21"/>
          <p:cNvSpPr>
            <a:spLocks noChangeArrowheads="1"/>
          </p:cNvSpPr>
          <p:nvPr/>
        </p:nvSpPr>
        <p:spPr bwMode="auto">
          <a:xfrm>
            <a:off x="3348038" y="4581525"/>
            <a:ext cx="2016125" cy="287338"/>
          </a:xfrm>
          <a:custGeom>
            <a:avLst/>
            <a:gdLst>
              <a:gd name="T0" fmla="*/ 1512094 w 21600"/>
              <a:gd name="T1" fmla="*/ 0 h 21600"/>
              <a:gd name="T2" fmla="*/ 0 w 21600"/>
              <a:gd name="T3" fmla="*/ 143669 h 21600"/>
              <a:gd name="T4" fmla="*/ 1512094 w 21600"/>
              <a:gd name="T5" fmla="*/ 287338 h 21600"/>
              <a:gd name="T6" fmla="*/ 2016125 w 21600"/>
              <a:gd name="T7" fmla="*/ 14366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99FF"/>
          </a:solidFill>
          <a:ln w="9525">
            <a:solidFill>
              <a:schemeClr val="tx1"/>
            </a:solidFill>
            <a:miter lim="800000"/>
            <a:headEnd/>
            <a:tailEnd/>
          </a:ln>
        </p:spPr>
        <p:txBody>
          <a:bodyPr wrap="none" anchor="ctr"/>
          <a:lstStyle/>
          <a:p>
            <a:endParaRPr lang="zh-CN" altLang="en-US"/>
          </a:p>
        </p:txBody>
      </p:sp>
      <p:graphicFrame>
        <p:nvGraphicFramePr>
          <p:cNvPr id="38920" name="Object 22"/>
          <p:cNvGraphicFramePr>
            <a:graphicFrameLocks noChangeAspect="1"/>
          </p:cNvGraphicFramePr>
          <p:nvPr/>
        </p:nvGraphicFramePr>
        <p:xfrm>
          <a:off x="3995738" y="3990975"/>
          <a:ext cx="925512" cy="585788"/>
        </p:xfrm>
        <a:graphic>
          <a:graphicData uri="http://schemas.openxmlformats.org/presentationml/2006/ole">
            <mc:AlternateContent xmlns:mc="http://schemas.openxmlformats.org/markup-compatibility/2006">
              <mc:Choice xmlns:v="urn:schemas-microsoft-com:vml" Requires="v">
                <p:oleObj spid="_x0000_s39018" name="Equation" r:id="rId14" imgW="622080" imgH="393480" progId="Equation.DSMT4">
                  <p:embed/>
                </p:oleObj>
              </mc:Choice>
              <mc:Fallback>
                <p:oleObj name="Equation" r:id="rId14" imgW="622080" imgH="393480" progId="Equation.DSMT4">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95738" y="3990975"/>
                        <a:ext cx="925512"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27" name="Rectangle 23"/>
          <p:cNvSpPr>
            <a:spLocks noChangeArrowheads="1"/>
          </p:cNvSpPr>
          <p:nvPr/>
        </p:nvSpPr>
        <p:spPr bwMode="auto">
          <a:xfrm>
            <a:off x="3779838" y="5445125"/>
            <a:ext cx="946150" cy="457200"/>
          </a:xfrm>
          <a:prstGeom prst="rect">
            <a:avLst/>
          </a:prstGeom>
          <a:noFill/>
          <a:ln w="9525">
            <a:noFill/>
            <a:miter lim="800000"/>
            <a:headEnd/>
            <a:tailEnd/>
          </a:ln>
          <a:effectLst/>
        </p:spPr>
        <p:txBody>
          <a:bodyPr wrap="none">
            <a:spAutoFit/>
          </a:bodyPr>
          <a:lstStyle/>
          <a:p>
            <a:pPr>
              <a:defRPr/>
            </a:pPr>
            <a:r>
              <a:rPr lang="zh-CN" altLang="en-US" sz="2400" b="1">
                <a:solidFill>
                  <a:srgbClr val="FF0000"/>
                </a:solidFill>
                <a:effectLst>
                  <a:outerShdw blurRad="38100" dist="38100" dir="2700000" algn="tl">
                    <a:srgbClr val="C0C0C0"/>
                  </a:outerShdw>
                </a:effectLst>
                <a:latin typeface="Times New Roman" pitchFamily="18" charset="0"/>
              </a:rPr>
              <a:t>例 </a:t>
            </a:r>
            <a:r>
              <a:rPr lang="en-US" altLang="zh-CN" sz="2400" b="1">
                <a:solidFill>
                  <a:srgbClr val="FF0000"/>
                </a:solidFill>
                <a:effectLst>
                  <a:outerShdw blurRad="38100" dist="38100" dir="2700000" algn="tl">
                    <a:srgbClr val="C0C0C0"/>
                  </a:outerShdw>
                </a:effectLst>
                <a:latin typeface="Times New Roman" pitchFamily="18" charset="0"/>
              </a:rPr>
              <a:t>2.5</a:t>
            </a:r>
          </a:p>
        </p:txBody>
      </p:sp>
    </p:spTree>
  </p:cSld>
  <p:clrMapOvr>
    <a:masterClrMapping/>
  </p:clrMapOvr>
  <p:transition>
    <p:checke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93" name="Rectangle 65"/>
          <p:cNvSpPr>
            <a:spLocks noChangeArrowheads="1"/>
          </p:cNvSpPr>
          <p:nvPr/>
        </p:nvSpPr>
        <p:spPr bwMode="auto">
          <a:xfrm>
            <a:off x="827088" y="1125538"/>
            <a:ext cx="2251075" cy="457200"/>
          </a:xfrm>
          <a:prstGeom prst="rect">
            <a:avLst/>
          </a:prstGeom>
          <a:noFill/>
          <a:ln w="9525" algn="ctr">
            <a:noFill/>
            <a:miter lim="800000"/>
            <a:headEnd/>
            <a:tailEnd/>
          </a:ln>
          <a:effectLst/>
        </p:spPr>
        <p:txBody>
          <a:bodyPr wrap="none"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3</a:t>
            </a:r>
            <a:r>
              <a:rPr lang="zh-CN" altLang="en-US" sz="2400" b="1">
                <a:solidFill>
                  <a:srgbClr val="BE2C14"/>
                </a:solidFill>
                <a:effectLst>
                  <a:outerShdw blurRad="38100" dist="38100" dir="2700000" algn="tl">
                    <a:srgbClr val="C0C0C0"/>
                  </a:outerShdw>
                </a:effectLst>
                <a:latin typeface="Times New Roman" pitchFamily="18" charset="0"/>
              </a:rPr>
              <a:t>、留数计算法 </a:t>
            </a:r>
          </a:p>
        </p:txBody>
      </p:sp>
      <p:sp>
        <p:nvSpPr>
          <p:cNvPr id="73794" name="Text Box 66"/>
          <p:cNvSpPr txBox="1">
            <a:spLocks noChangeArrowheads="1"/>
          </p:cNvSpPr>
          <p:nvPr/>
        </p:nvSpPr>
        <p:spPr bwMode="auto">
          <a:xfrm>
            <a:off x="684213" y="1628775"/>
            <a:ext cx="7993062" cy="822325"/>
          </a:xfrm>
          <a:prstGeom prst="rect">
            <a:avLst/>
          </a:prstGeom>
          <a:noFill/>
          <a:ln w="9525" algn="ctr">
            <a:noFill/>
            <a:miter lim="800000"/>
            <a:headEnd/>
            <a:tailEnd/>
          </a:ln>
          <a:effectLst/>
        </p:spPr>
        <p:txBody>
          <a:bodyPr>
            <a:spAutoFit/>
          </a:bodyPr>
          <a:lstStyle/>
          <a:p>
            <a:pPr eaLnBrk="1" hangingPunct="1">
              <a:lnSpc>
                <a:spcPct val="120000"/>
              </a:lnSpc>
              <a:spcBef>
                <a:spcPct val="50000"/>
              </a:spcBef>
              <a:defRPr/>
            </a:pPr>
            <a:r>
              <a:rPr lang="zh-CN" altLang="en-US" sz="2000" b="1">
                <a:effectLst>
                  <a:outerShdw blurRad="38100" dist="38100" dir="2700000" algn="tl">
                    <a:srgbClr val="C0C0C0"/>
                  </a:outerShdw>
                </a:effectLst>
                <a:latin typeface="Times New Roman" pitchFamily="18" charset="0"/>
              </a:rPr>
              <a:t>若已知连续时间函数        的拉氏变换式及全部极点，则       的</a:t>
            </a:r>
            <a:r>
              <a:rPr lang="en-US" altLang="zh-CN" sz="2000" b="1" i="1">
                <a:effectLst>
                  <a:outerShdw blurRad="38100" dist="38100" dir="2700000" algn="tl">
                    <a:srgbClr val="C0C0C0"/>
                  </a:outerShdw>
                </a:effectLst>
                <a:latin typeface="Times New Roman" pitchFamily="18" charset="0"/>
              </a:rPr>
              <a:t>z </a:t>
            </a:r>
            <a:r>
              <a:rPr lang="zh-CN" altLang="en-US" sz="2000" b="1">
                <a:effectLst>
                  <a:outerShdw blurRad="38100" dist="38100" dir="2700000" algn="tl">
                    <a:srgbClr val="C0C0C0"/>
                  </a:outerShdw>
                </a:effectLst>
                <a:latin typeface="Times New Roman" pitchFamily="18" charset="0"/>
              </a:rPr>
              <a:t>变换可由下面留数计算公式求得： </a:t>
            </a:r>
          </a:p>
        </p:txBody>
      </p:sp>
      <p:sp>
        <p:nvSpPr>
          <p:cNvPr id="39945" name="Rectangle 67"/>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9938" name="Object 68"/>
          <p:cNvGraphicFramePr>
            <a:graphicFrameLocks noChangeAspect="1"/>
          </p:cNvGraphicFramePr>
          <p:nvPr/>
        </p:nvGraphicFramePr>
        <p:xfrm>
          <a:off x="3059113" y="1771650"/>
          <a:ext cx="431800" cy="284163"/>
        </p:xfrm>
        <a:graphic>
          <a:graphicData uri="http://schemas.openxmlformats.org/presentationml/2006/ole">
            <mc:AlternateContent xmlns:mc="http://schemas.openxmlformats.org/markup-compatibility/2006">
              <mc:Choice xmlns:v="urn:schemas-microsoft-com:vml" Requires="v">
                <p:oleObj spid="_x0000_s40008" name="Equation" r:id="rId3" imgW="304536" imgH="203024" progId="Equation.DSMT4">
                  <p:embed/>
                </p:oleObj>
              </mc:Choice>
              <mc:Fallback>
                <p:oleObj name="Equation" r:id="rId3" imgW="304536" imgH="203024" progId="Equation.DSMT4">
                  <p:embed/>
                  <p:pic>
                    <p:nvPicPr>
                      <p:cNvPr id="0"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771650"/>
                        <a:ext cx="4318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9" name="Object 69"/>
          <p:cNvGraphicFramePr>
            <a:graphicFrameLocks noChangeAspect="1"/>
          </p:cNvGraphicFramePr>
          <p:nvPr/>
        </p:nvGraphicFramePr>
        <p:xfrm>
          <a:off x="6948488" y="1771650"/>
          <a:ext cx="431800" cy="284163"/>
        </p:xfrm>
        <a:graphic>
          <a:graphicData uri="http://schemas.openxmlformats.org/presentationml/2006/ole">
            <mc:AlternateContent xmlns:mc="http://schemas.openxmlformats.org/markup-compatibility/2006">
              <mc:Choice xmlns:v="urn:schemas-microsoft-com:vml" Requires="v">
                <p:oleObj spid="_x0000_s40009" name="Equation" r:id="rId5" imgW="304536" imgH="203024" progId="Equation.DSMT4">
                  <p:embed/>
                </p:oleObj>
              </mc:Choice>
              <mc:Fallback>
                <p:oleObj name="Equation" r:id="rId5" imgW="304536" imgH="203024" progId="Equation.DSMT4">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1771650"/>
                        <a:ext cx="4318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6" name="Rectangle 70"/>
          <p:cNvSpPr>
            <a:spLocks noChangeArrowheads="1"/>
          </p:cNvSpPr>
          <p:nvPr/>
        </p:nvSpPr>
        <p:spPr bwMode="auto">
          <a:xfrm>
            <a:off x="0" y="32146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9940" name="Object 71"/>
          <p:cNvGraphicFramePr>
            <a:graphicFrameLocks noChangeAspect="1"/>
          </p:cNvGraphicFramePr>
          <p:nvPr/>
        </p:nvGraphicFramePr>
        <p:xfrm>
          <a:off x="2555875" y="2420938"/>
          <a:ext cx="3671888" cy="842962"/>
        </p:xfrm>
        <a:graphic>
          <a:graphicData uri="http://schemas.openxmlformats.org/presentationml/2006/ole">
            <mc:AlternateContent xmlns:mc="http://schemas.openxmlformats.org/markup-compatibility/2006">
              <mc:Choice xmlns:v="urn:schemas-microsoft-com:vml" Requires="v">
                <p:oleObj spid="_x0000_s40010" name="Equation" r:id="rId6" imgW="1866900" imgH="431800" progId="Equation.DSMT4">
                  <p:embed/>
                </p:oleObj>
              </mc:Choice>
              <mc:Fallback>
                <p:oleObj name="Equation" r:id="rId6" imgW="1866900" imgH="431800" progId="Equation.DSMT4">
                  <p:embed/>
                  <p:pic>
                    <p:nvPicPr>
                      <p:cNvPr id="0" name="Object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2420938"/>
                        <a:ext cx="3671888"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800" name="Rectangle 72"/>
          <p:cNvSpPr>
            <a:spLocks noChangeArrowheads="1"/>
          </p:cNvSpPr>
          <p:nvPr/>
        </p:nvSpPr>
        <p:spPr bwMode="auto">
          <a:xfrm>
            <a:off x="684213" y="3284538"/>
            <a:ext cx="4824412"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极点上的留数分两种情况求取：</a:t>
            </a:r>
          </a:p>
        </p:txBody>
      </p:sp>
      <p:sp>
        <p:nvSpPr>
          <p:cNvPr id="73801" name="Rectangle 73"/>
          <p:cNvSpPr>
            <a:spLocks noChangeArrowheads="1"/>
          </p:cNvSpPr>
          <p:nvPr/>
        </p:nvSpPr>
        <p:spPr bwMode="auto">
          <a:xfrm>
            <a:off x="428625" y="3917950"/>
            <a:ext cx="3351213"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a:t>
            </a:r>
            <a:r>
              <a:rPr lang="en-US" altLang="zh-CN" sz="2000" b="1">
                <a:effectLst>
                  <a:outerShdw blurRad="38100" dist="38100" dir="2700000" algn="tl">
                    <a:srgbClr val="C0C0C0"/>
                  </a:outerShdw>
                </a:effectLst>
                <a:latin typeface="Times New Roman" pitchFamily="18" charset="0"/>
              </a:rPr>
              <a:t>1</a:t>
            </a:r>
            <a:r>
              <a:rPr lang="zh-CN" altLang="en-US" sz="2000" b="1">
                <a:effectLst>
                  <a:outerShdw blurRad="38100" dist="38100" dir="2700000" algn="tl">
                    <a:srgbClr val="C0C0C0"/>
                  </a:outerShdw>
                </a:effectLst>
                <a:latin typeface="Times New Roman" pitchFamily="18" charset="0"/>
              </a:rPr>
              <a:t>）单极点情况    </a:t>
            </a:r>
          </a:p>
        </p:txBody>
      </p:sp>
      <p:sp>
        <p:nvSpPr>
          <p:cNvPr id="39949" name="Rectangle 74"/>
          <p:cNvSpPr>
            <a:spLocks noChangeArrowheads="1"/>
          </p:cNvSpPr>
          <p:nvPr/>
        </p:nvSpPr>
        <p:spPr bwMode="auto">
          <a:xfrm>
            <a:off x="0" y="31956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9941" name="Object 75"/>
          <p:cNvGraphicFramePr>
            <a:graphicFrameLocks noChangeAspect="1"/>
          </p:cNvGraphicFramePr>
          <p:nvPr/>
        </p:nvGraphicFramePr>
        <p:xfrm>
          <a:off x="2700338" y="3716338"/>
          <a:ext cx="5616575" cy="928687"/>
        </p:xfrm>
        <a:graphic>
          <a:graphicData uri="http://schemas.openxmlformats.org/presentationml/2006/ole">
            <mc:AlternateContent xmlns:mc="http://schemas.openxmlformats.org/markup-compatibility/2006">
              <mc:Choice xmlns:v="urn:schemas-microsoft-com:vml" Requires="v">
                <p:oleObj spid="_x0000_s40011" name="Equation" r:id="rId8" imgW="2819400" imgH="469900" progId="Equation.DSMT4">
                  <p:embed/>
                </p:oleObj>
              </mc:Choice>
              <mc:Fallback>
                <p:oleObj name="Equation" r:id="rId8" imgW="2819400" imgH="469900" progId="Equation.DSMT4">
                  <p:embed/>
                  <p:pic>
                    <p:nvPicPr>
                      <p:cNvPr id="0" name="Object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3716338"/>
                        <a:ext cx="5616575"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804" name="Text Box 76"/>
          <p:cNvSpPr txBox="1">
            <a:spLocks noChangeArrowheads="1"/>
          </p:cNvSpPr>
          <p:nvPr/>
        </p:nvSpPr>
        <p:spPr bwMode="auto">
          <a:xfrm>
            <a:off x="468313" y="4581525"/>
            <a:ext cx="3455987" cy="3968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000" b="1">
                <a:effectLst>
                  <a:outerShdw blurRad="38100" dist="38100" dir="2700000" algn="tl">
                    <a:srgbClr val="C0C0C0"/>
                  </a:outerShdw>
                </a:effectLst>
                <a:latin typeface="Times New Roman" pitchFamily="18" charset="0"/>
              </a:rPr>
              <a:t>（</a:t>
            </a:r>
            <a:r>
              <a:rPr lang="en-US" altLang="zh-CN" sz="2000" b="1">
                <a:effectLst>
                  <a:outerShdw blurRad="38100" dist="38100" dir="2700000" algn="tl">
                    <a:srgbClr val="C0C0C0"/>
                  </a:outerShdw>
                </a:effectLst>
                <a:latin typeface="Times New Roman" pitchFamily="18" charset="0"/>
              </a:rPr>
              <a:t>2</a:t>
            </a:r>
            <a:r>
              <a:rPr lang="zh-CN" altLang="en-US" sz="2000" b="1">
                <a:effectLst>
                  <a:outerShdw blurRad="38100" dist="38100" dir="2700000" algn="tl">
                    <a:srgbClr val="C0C0C0"/>
                  </a:outerShdw>
                </a:effectLst>
                <a:latin typeface="Times New Roman" pitchFamily="18" charset="0"/>
              </a:rPr>
              <a:t>）</a:t>
            </a:r>
            <a:r>
              <a:rPr lang="en-US" altLang="zh-CN" sz="2000" b="1" i="1">
                <a:effectLst>
                  <a:outerShdw blurRad="38100" dist="38100" dir="2700000" algn="tl">
                    <a:srgbClr val="C0C0C0"/>
                  </a:outerShdw>
                </a:effectLst>
                <a:latin typeface="Times New Roman" pitchFamily="18" charset="0"/>
              </a:rPr>
              <a:t>n</a:t>
            </a: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阶重极点情况 </a:t>
            </a:r>
          </a:p>
        </p:txBody>
      </p:sp>
      <p:sp>
        <p:nvSpPr>
          <p:cNvPr id="39951" name="Rectangle 77"/>
          <p:cNvSpPr>
            <a:spLocks noChangeArrowheads="1"/>
          </p:cNvSpPr>
          <p:nvPr/>
        </p:nvSpPr>
        <p:spPr bwMode="auto">
          <a:xfrm>
            <a:off x="0" y="335756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39942" name="Object 79"/>
          <p:cNvGraphicFramePr>
            <a:graphicFrameLocks noChangeAspect="1"/>
          </p:cNvGraphicFramePr>
          <p:nvPr/>
        </p:nvGraphicFramePr>
        <p:xfrm>
          <a:off x="1258888" y="5084763"/>
          <a:ext cx="7129462" cy="944562"/>
        </p:xfrm>
        <a:graphic>
          <a:graphicData uri="http://schemas.openxmlformats.org/presentationml/2006/ole">
            <mc:AlternateContent xmlns:mc="http://schemas.openxmlformats.org/markup-compatibility/2006">
              <mc:Choice xmlns:v="urn:schemas-microsoft-com:vml" Requires="v">
                <p:oleObj spid="_x0000_s40012" name="Equation" r:id="rId10" imgW="3670300" imgH="482600" progId="Equation.DSMT4">
                  <p:embed/>
                </p:oleObj>
              </mc:Choice>
              <mc:Fallback>
                <p:oleObj name="Equation" r:id="rId10" imgW="3670300" imgH="482600" progId="Equation.DSMT4">
                  <p:embed/>
                  <p:pic>
                    <p:nvPicPr>
                      <p:cNvPr id="0" name="Object 7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8888" y="5084763"/>
                        <a:ext cx="7129462"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89" name="Text Box 37"/>
          <p:cNvSpPr txBox="1">
            <a:spLocks noChangeArrowheads="1"/>
          </p:cNvSpPr>
          <p:nvPr/>
        </p:nvSpPr>
        <p:spPr bwMode="auto">
          <a:xfrm>
            <a:off x="684213" y="1557338"/>
            <a:ext cx="6840537"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00FF"/>
                </a:solidFill>
                <a:effectLst>
                  <a:outerShdw blurRad="38100" dist="38100" dir="2700000" algn="tl">
                    <a:srgbClr val="C0C0C0"/>
                  </a:outerShdw>
                </a:effectLst>
                <a:latin typeface="Times New Roman" pitchFamily="18" charset="0"/>
              </a:rPr>
              <a:t>例</a:t>
            </a:r>
            <a:r>
              <a:rPr lang="en-US" altLang="zh-CN" sz="2400" b="1">
                <a:solidFill>
                  <a:srgbClr val="0000FF"/>
                </a:solidFill>
                <a:effectLst>
                  <a:outerShdw blurRad="38100" dist="38100" dir="2700000" algn="tl">
                    <a:srgbClr val="C0C0C0"/>
                  </a:outerShdw>
                </a:effectLst>
                <a:latin typeface="Times New Roman" pitchFamily="18" charset="0"/>
              </a:rPr>
              <a:t>2.6</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求                                      的 </a:t>
            </a:r>
            <a:r>
              <a:rPr lang="en-US" altLang="zh-CN" sz="2400" b="1" i="1">
                <a:effectLst>
                  <a:outerShdw blurRad="38100" dist="38100" dir="2700000" algn="tl">
                    <a:srgbClr val="C0C0C0"/>
                  </a:outerShdw>
                </a:effectLst>
                <a:latin typeface="Times New Roman" pitchFamily="18" charset="0"/>
              </a:rPr>
              <a:t>z</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变换。</a:t>
            </a:r>
          </a:p>
        </p:txBody>
      </p:sp>
      <p:graphicFrame>
        <p:nvGraphicFramePr>
          <p:cNvPr id="40962" name="Object 39"/>
          <p:cNvGraphicFramePr>
            <a:graphicFrameLocks noChangeAspect="1"/>
          </p:cNvGraphicFramePr>
          <p:nvPr/>
        </p:nvGraphicFramePr>
        <p:xfrm>
          <a:off x="2124075" y="1417638"/>
          <a:ext cx="2376488" cy="787400"/>
        </p:xfrm>
        <a:graphic>
          <a:graphicData uri="http://schemas.openxmlformats.org/presentationml/2006/ole">
            <mc:AlternateContent xmlns:mc="http://schemas.openxmlformats.org/markup-compatibility/2006">
              <mc:Choice xmlns:v="urn:schemas-microsoft-com:vml" Requires="v">
                <p:oleObj spid="_x0000_s41046" name="公式" r:id="rId3" imgW="1270000" imgH="419100" progId="Equation.3">
                  <p:embed/>
                </p:oleObj>
              </mc:Choice>
              <mc:Fallback>
                <p:oleObj name="公式" r:id="rId3" imgW="1270000" imgH="41910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417638"/>
                        <a:ext cx="237648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93" name="Text Box 41"/>
          <p:cNvSpPr txBox="1">
            <a:spLocks noChangeArrowheads="1"/>
          </p:cNvSpPr>
          <p:nvPr/>
        </p:nvSpPr>
        <p:spPr bwMode="auto">
          <a:xfrm>
            <a:off x="687388" y="2489200"/>
            <a:ext cx="8134350" cy="457200"/>
          </a:xfrm>
          <a:prstGeom prst="rect">
            <a:avLst/>
          </a:prstGeom>
          <a:noFill/>
          <a:ln w="9525">
            <a:noFill/>
            <a:miter lim="800000"/>
            <a:headEnd/>
            <a:tailEnd/>
          </a:ln>
          <a:effectLst/>
        </p:spPr>
        <p:txBody>
          <a:bodyPr>
            <a:spAutoFit/>
          </a:bodyPr>
          <a:lstStyle/>
          <a:p>
            <a:pPr>
              <a:spcBef>
                <a:spcPct val="50000"/>
              </a:spcBef>
              <a:defRPr/>
            </a:pPr>
            <a:r>
              <a:rPr lang="zh-CN" altLang="en-US" sz="2400" b="1">
                <a:solidFill>
                  <a:srgbClr val="0000FF"/>
                </a:solidFill>
                <a:effectLst>
                  <a:outerShdw blurRad="38100" dist="38100" dir="2700000" algn="tl">
                    <a:srgbClr val="C0C0C0"/>
                  </a:outerShdw>
                </a:effectLst>
              </a:rPr>
              <a:t>解：</a:t>
            </a:r>
            <a:r>
              <a:rPr lang="zh-CN" altLang="en-US" sz="2400" b="1">
                <a:effectLst>
                  <a:outerShdw blurRad="38100" dist="38100" dir="2700000" algn="tl">
                    <a:srgbClr val="C0C0C0"/>
                  </a:outerShdw>
                </a:effectLst>
              </a:rPr>
              <a:t>上式有两个单极点                                      </a:t>
            </a:r>
            <a:r>
              <a:rPr lang="en-US" altLang="zh-CN" sz="2400" b="1">
                <a:effectLst>
                  <a:outerShdw blurRad="38100" dist="38100" dir="2700000" algn="tl">
                    <a:srgbClr val="C0C0C0"/>
                  </a:outerShdw>
                </a:effectLst>
              </a:rPr>
              <a:t>, </a:t>
            </a:r>
            <a:r>
              <a:rPr lang="zh-CN" altLang="en-US" sz="2400" b="1">
                <a:effectLst>
                  <a:outerShdw blurRad="38100" dist="38100" dir="2700000" algn="tl">
                    <a:srgbClr val="C0C0C0"/>
                  </a:outerShdw>
                </a:effectLst>
              </a:rPr>
              <a:t>于是   </a:t>
            </a:r>
          </a:p>
        </p:txBody>
      </p:sp>
      <p:graphicFrame>
        <p:nvGraphicFramePr>
          <p:cNvPr id="40963" name="Object 43"/>
          <p:cNvGraphicFramePr>
            <a:graphicFrameLocks noChangeAspect="1"/>
          </p:cNvGraphicFramePr>
          <p:nvPr/>
        </p:nvGraphicFramePr>
        <p:xfrm>
          <a:off x="3997325" y="2498725"/>
          <a:ext cx="2901950" cy="447675"/>
        </p:xfrm>
        <a:graphic>
          <a:graphicData uri="http://schemas.openxmlformats.org/presentationml/2006/ole">
            <mc:AlternateContent xmlns:mc="http://schemas.openxmlformats.org/markup-compatibility/2006">
              <mc:Choice xmlns:v="urn:schemas-microsoft-com:vml" Requires="v">
                <p:oleObj spid="_x0000_s41047" name="公式" r:id="rId5" imgW="1422400" imgH="215900" progId="Equation.3">
                  <p:embed/>
                </p:oleObj>
              </mc:Choice>
              <mc:Fallback>
                <p:oleObj name="公式" r:id="rId5" imgW="1422400" imgH="21590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7325" y="2498725"/>
                        <a:ext cx="290195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4" name="Object 44"/>
          <p:cNvGraphicFramePr>
            <a:graphicFrameLocks noChangeAspect="1"/>
          </p:cNvGraphicFramePr>
          <p:nvPr/>
        </p:nvGraphicFramePr>
        <p:xfrm>
          <a:off x="1017588" y="3146425"/>
          <a:ext cx="4164012" cy="750888"/>
        </p:xfrm>
        <a:graphic>
          <a:graphicData uri="http://schemas.openxmlformats.org/presentationml/2006/ole">
            <mc:AlternateContent xmlns:mc="http://schemas.openxmlformats.org/markup-compatibility/2006">
              <mc:Choice xmlns:v="urn:schemas-microsoft-com:vml" Requires="v">
                <p:oleObj spid="_x0000_s41048" name="Equation" r:id="rId7" imgW="2323800" imgH="419040" progId="Equation.DSMT4">
                  <p:embed/>
                </p:oleObj>
              </mc:Choice>
              <mc:Fallback>
                <p:oleObj name="Equation" r:id="rId7" imgW="2323800" imgH="419040" progId="Equation.DSMT4">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588" y="3146425"/>
                        <a:ext cx="4164012"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45"/>
          <p:cNvGraphicFramePr>
            <a:graphicFrameLocks noChangeAspect="1"/>
          </p:cNvGraphicFramePr>
          <p:nvPr/>
        </p:nvGraphicFramePr>
        <p:xfrm>
          <a:off x="5221288" y="3194050"/>
          <a:ext cx="3513137" cy="736600"/>
        </p:xfrm>
        <a:graphic>
          <a:graphicData uri="http://schemas.openxmlformats.org/presentationml/2006/ole">
            <mc:AlternateContent xmlns:mc="http://schemas.openxmlformats.org/markup-compatibility/2006">
              <mc:Choice xmlns:v="urn:schemas-microsoft-com:vml" Requires="v">
                <p:oleObj spid="_x0000_s41049" name="Equation" r:id="rId9" imgW="1993680" imgH="419040" progId="Equation.DSMT4">
                  <p:embed/>
                </p:oleObj>
              </mc:Choice>
              <mc:Fallback>
                <p:oleObj name="Equation" r:id="rId9" imgW="1993680" imgH="419040" progId="Equation.DSMT4">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1288" y="3194050"/>
                        <a:ext cx="3513137"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6" name="Object 46"/>
          <p:cNvGraphicFramePr>
            <a:graphicFrameLocks noChangeAspect="1"/>
          </p:cNvGraphicFramePr>
          <p:nvPr/>
        </p:nvGraphicFramePr>
        <p:xfrm>
          <a:off x="1620838" y="4000500"/>
          <a:ext cx="3373437" cy="768350"/>
        </p:xfrm>
        <a:graphic>
          <a:graphicData uri="http://schemas.openxmlformats.org/presentationml/2006/ole">
            <mc:AlternateContent xmlns:mc="http://schemas.openxmlformats.org/markup-compatibility/2006">
              <mc:Choice xmlns:v="urn:schemas-microsoft-com:vml" Requires="v">
                <p:oleObj spid="_x0000_s41050" name="Equation" r:id="rId11" imgW="1828800" imgH="419040" progId="Equation.DSMT4">
                  <p:embed/>
                </p:oleObj>
              </mc:Choice>
              <mc:Fallback>
                <p:oleObj name="Equation" r:id="rId11" imgW="1828800" imgH="419040" progId="Equation.DSMT4">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0838" y="4000500"/>
                        <a:ext cx="3373437"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7" name="Object 47"/>
          <p:cNvGraphicFramePr>
            <a:graphicFrameLocks noChangeAspect="1"/>
          </p:cNvGraphicFramePr>
          <p:nvPr/>
        </p:nvGraphicFramePr>
        <p:xfrm>
          <a:off x="1643063" y="4918075"/>
          <a:ext cx="2436812" cy="812800"/>
        </p:xfrm>
        <a:graphic>
          <a:graphicData uri="http://schemas.openxmlformats.org/presentationml/2006/ole">
            <mc:AlternateContent xmlns:mc="http://schemas.openxmlformats.org/markup-compatibility/2006">
              <mc:Choice xmlns:v="urn:schemas-microsoft-com:vml" Requires="v">
                <p:oleObj spid="_x0000_s41051" name="Equation" r:id="rId13" imgW="1333440" imgH="444240" progId="Equation.DSMT4">
                  <p:embed/>
                </p:oleObj>
              </mc:Choice>
              <mc:Fallback>
                <p:oleObj name="Equation" r:id="rId13" imgW="1333440" imgH="444240" progId="Equation.DSMT4">
                  <p:embed/>
                  <p:pic>
                    <p:nvPicPr>
                      <p:cNvPr id="0"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3063" y="4918075"/>
                        <a:ext cx="2436812"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23" name="Text Box 47"/>
          <p:cNvSpPr txBox="1">
            <a:spLocks noChangeArrowheads="1"/>
          </p:cNvSpPr>
          <p:nvPr/>
        </p:nvSpPr>
        <p:spPr bwMode="auto">
          <a:xfrm>
            <a:off x="611188" y="1557338"/>
            <a:ext cx="6840537"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00FF"/>
                </a:solidFill>
                <a:effectLst>
                  <a:outerShdw blurRad="38100" dist="38100" dir="2700000" algn="tl">
                    <a:srgbClr val="C0C0C0"/>
                  </a:outerShdw>
                </a:effectLst>
                <a:latin typeface="Times New Roman" pitchFamily="18" charset="0"/>
              </a:rPr>
              <a:t>例</a:t>
            </a:r>
            <a:r>
              <a:rPr lang="en-US" altLang="zh-CN" sz="2400" b="1">
                <a:solidFill>
                  <a:srgbClr val="0000FF"/>
                </a:solidFill>
                <a:effectLst>
                  <a:outerShdw blurRad="38100" dist="38100" dir="2700000" algn="tl">
                    <a:srgbClr val="C0C0C0"/>
                  </a:outerShdw>
                </a:effectLst>
                <a:latin typeface="Times New Roman" pitchFamily="18" charset="0"/>
              </a:rPr>
              <a:t>2.7</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求                                      的 </a:t>
            </a:r>
            <a:r>
              <a:rPr lang="en-US" altLang="zh-CN" sz="2400" b="1" i="1">
                <a:effectLst>
                  <a:outerShdw blurRad="38100" dist="38100" dir="2700000" algn="tl">
                    <a:srgbClr val="C0C0C0"/>
                  </a:outerShdw>
                </a:effectLst>
                <a:latin typeface="Times New Roman" pitchFamily="18" charset="0"/>
              </a:rPr>
              <a:t>z</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变换。</a:t>
            </a:r>
          </a:p>
        </p:txBody>
      </p:sp>
      <p:graphicFrame>
        <p:nvGraphicFramePr>
          <p:cNvPr id="41986" name="Object 49"/>
          <p:cNvGraphicFramePr>
            <a:graphicFrameLocks noChangeAspect="1"/>
          </p:cNvGraphicFramePr>
          <p:nvPr/>
        </p:nvGraphicFramePr>
        <p:xfrm>
          <a:off x="2335213" y="1417638"/>
          <a:ext cx="1806575" cy="787400"/>
        </p:xfrm>
        <a:graphic>
          <a:graphicData uri="http://schemas.openxmlformats.org/presentationml/2006/ole">
            <mc:AlternateContent xmlns:mc="http://schemas.openxmlformats.org/markup-compatibility/2006">
              <mc:Choice xmlns:v="urn:schemas-microsoft-com:vml" Requires="v">
                <p:oleObj spid="_x0000_s42028" name="Equation" r:id="rId3" imgW="965160" imgH="419040" progId="Equation.DSMT4">
                  <p:embed/>
                </p:oleObj>
              </mc:Choice>
              <mc:Fallback>
                <p:oleObj name="Equation" r:id="rId3" imgW="965160" imgH="419040" progId="Equation.DSMT4">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5213" y="1417638"/>
                        <a:ext cx="180657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827" name="Text Box 51"/>
          <p:cNvSpPr txBox="1">
            <a:spLocks noChangeArrowheads="1"/>
          </p:cNvSpPr>
          <p:nvPr/>
        </p:nvSpPr>
        <p:spPr bwMode="auto">
          <a:xfrm>
            <a:off x="614363" y="2489200"/>
            <a:ext cx="8134350" cy="457200"/>
          </a:xfrm>
          <a:prstGeom prst="rect">
            <a:avLst/>
          </a:prstGeom>
          <a:noFill/>
          <a:ln w="9525">
            <a:noFill/>
            <a:miter lim="800000"/>
            <a:headEnd/>
            <a:tailEnd/>
          </a:ln>
          <a:effectLst/>
        </p:spPr>
        <p:txBody>
          <a:bodyPr>
            <a:spAutoFit/>
          </a:bodyPr>
          <a:lstStyle/>
          <a:p>
            <a:pPr>
              <a:spcBef>
                <a:spcPct val="50000"/>
              </a:spcBef>
              <a:defRPr/>
            </a:pPr>
            <a:r>
              <a:rPr lang="zh-CN" altLang="en-US" sz="2400" b="1">
                <a:solidFill>
                  <a:srgbClr val="0000FF"/>
                </a:solidFill>
                <a:effectLst>
                  <a:outerShdw blurRad="38100" dist="38100" dir="2700000" algn="tl">
                    <a:srgbClr val="C0C0C0"/>
                  </a:outerShdw>
                </a:effectLst>
              </a:rPr>
              <a:t>解：</a:t>
            </a:r>
            <a:r>
              <a:rPr lang="zh-CN" altLang="en-US" sz="2400" b="1">
                <a:effectLst>
                  <a:outerShdw blurRad="38100" dist="38100" dir="2700000" algn="tl">
                    <a:srgbClr val="C0C0C0"/>
                  </a:outerShdw>
                </a:effectLst>
              </a:rPr>
              <a:t>上式有二重极点                              </a:t>
            </a:r>
            <a:r>
              <a:rPr lang="en-US" altLang="zh-CN" sz="2400" b="1">
                <a:effectLst>
                  <a:outerShdw blurRad="38100" dist="38100" dir="2700000" algn="tl">
                    <a:srgbClr val="C0C0C0"/>
                  </a:outerShdw>
                </a:effectLst>
              </a:rPr>
              <a:t>, </a:t>
            </a:r>
            <a:r>
              <a:rPr lang="zh-CN" altLang="en-US" sz="2400" b="1">
                <a:effectLst>
                  <a:outerShdw blurRad="38100" dist="38100" dir="2700000" algn="tl">
                    <a:srgbClr val="C0C0C0"/>
                  </a:outerShdw>
                </a:effectLst>
              </a:rPr>
              <a:t>于是   </a:t>
            </a:r>
          </a:p>
        </p:txBody>
      </p:sp>
      <p:graphicFrame>
        <p:nvGraphicFramePr>
          <p:cNvPr id="41987" name="Object 53"/>
          <p:cNvGraphicFramePr>
            <a:graphicFrameLocks noChangeAspect="1"/>
          </p:cNvGraphicFramePr>
          <p:nvPr/>
        </p:nvGraphicFramePr>
        <p:xfrm>
          <a:off x="3708400" y="2492375"/>
          <a:ext cx="1865313" cy="500063"/>
        </p:xfrm>
        <a:graphic>
          <a:graphicData uri="http://schemas.openxmlformats.org/presentationml/2006/ole">
            <mc:AlternateContent xmlns:mc="http://schemas.openxmlformats.org/markup-compatibility/2006">
              <mc:Choice xmlns:v="urn:schemas-microsoft-com:vml" Requires="v">
                <p:oleObj spid="_x0000_s42029" name="Equation" r:id="rId5" imgW="914400" imgH="241200" progId="Equation.DSMT4">
                  <p:embed/>
                </p:oleObj>
              </mc:Choice>
              <mc:Fallback>
                <p:oleObj name="Equation" r:id="rId5" imgW="914400" imgH="241200" progId="Equation.DSMT4">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2492375"/>
                        <a:ext cx="186531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1" name="Rectangle 59"/>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988" name="Object 58"/>
          <p:cNvGraphicFramePr>
            <a:graphicFrameLocks noChangeAspect="1"/>
          </p:cNvGraphicFramePr>
          <p:nvPr/>
        </p:nvGraphicFramePr>
        <p:xfrm>
          <a:off x="827088" y="3429000"/>
          <a:ext cx="7704137" cy="927100"/>
        </p:xfrm>
        <a:graphic>
          <a:graphicData uri="http://schemas.openxmlformats.org/presentationml/2006/ole">
            <mc:AlternateContent xmlns:mc="http://schemas.openxmlformats.org/markup-compatibility/2006">
              <mc:Choice xmlns:v="urn:schemas-microsoft-com:vml" Requires="v">
                <p:oleObj spid="_x0000_s42030" name="Equation" r:id="rId7" imgW="3873500" imgH="469900" progId="Equation.DSMT4">
                  <p:embed/>
                </p:oleObj>
              </mc:Choice>
              <mc:Fallback>
                <p:oleObj name="Equation" r:id="rId7" imgW="3873500" imgH="469900" progId="Equation.DSMT4">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429000"/>
                        <a:ext cx="7704137"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836" name="Rectangle 60"/>
          <p:cNvSpPr>
            <a:spLocks noChangeArrowheads="1"/>
          </p:cNvSpPr>
          <p:nvPr/>
        </p:nvSpPr>
        <p:spPr bwMode="auto">
          <a:xfrm>
            <a:off x="3348038" y="5229225"/>
            <a:ext cx="1152525" cy="457200"/>
          </a:xfrm>
          <a:prstGeom prst="rect">
            <a:avLst/>
          </a:prstGeom>
          <a:noFill/>
          <a:ln w="9525">
            <a:noFill/>
            <a:miter lim="800000"/>
            <a:headEnd/>
            <a:tailEnd/>
          </a:ln>
          <a:effectLst/>
        </p:spPr>
        <p:txBody>
          <a:bodyPr>
            <a:spAutoFit/>
          </a:bodyPr>
          <a:lstStyle/>
          <a:p>
            <a:pPr>
              <a:defRPr/>
            </a:pPr>
            <a:r>
              <a:rPr lang="zh-CN" altLang="en-US" sz="2400" b="1">
                <a:solidFill>
                  <a:srgbClr val="FF0000"/>
                </a:solidFill>
                <a:effectLst>
                  <a:outerShdw blurRad="38100" dist="38100" dir="2700000" algn="tl">
                    <a:srgbClr val="C0C0C0"/>
                  </a:outerShdw>
                </a:effectLst>
                <a:latin typeface="Times New Roman" pitchFamily="18" charset="0"/>
              </a:rPr>
              <a:t>例 </a:t>
            </a:r>
            <a:r>
              <a:rPr lang="en-US" altLang="zh-CN" sz="2400" b="1">
                <a:solidFill>
                  <a:srgbClr val="FF0000"/>
                </a:solidFill>
                <a:effectLst>
                  <a:outerShdw blurRad="38100" dist="38100" dir="2700000" algn="tl">
                    <a:srgbClr val="C0C0C0"/>
                  </a:outerShdw>
                </a:effectLst>
                <a:latin typeface="Times New Roman" pitchFamily="18" charset="0"/>
              </a:rPr>
              <a:t>2.8</a:t>
            </a:r>
          </a:p>
        </p:txBody>
      </p:sp>
    </p:spTree>
  </p:cSld>
  <p:clrMapOvr>
    <a:masterClrMapping/>
  </p:clrMapOvr>
  <p:transition>
    <p:checke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92" name="Text Box 124"/>
          <p:cNvSpPr txBox="1">
            <a:spLocks noChangeArrowheads="1"/>
          </p:cNvSpPr>
          <p:nvPr/>
        </p:nvSpPr>
        <p:spPr bwMode="auto">
          <a:xfrm>
            <a:off x="1489075" y="3662363"/>
            <a:ext cx="4667250"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在                            时间内，有</a:t>
            </a:r>
          </a:p>
        </p:txBody>
      </p:sp>
      <p:sp>
        <p:nvSpPr>
          <p:cNvPr id="32860" name="Rectangle 92"/>
          <p:cNvSpPr>
            <a:spLocks noChangeArrowheads="1"/>
          </p:cNvSpPr>
          <p:nvPr/>
        </p:nvSpPr>
        <p:spPr bwMode="auto">
          <a:xfrm>
            <a:off x="539750" y="260350"/>
            <a:ext cx="8001000" cy="720725"/>
          </a:xfrm>
          <a:prstGeom prst="rect">
            <a:avLst/>
          </a:prstGeom>
          <a:noFill/>
          <a:ln w="9525">
            <a:noFill/>
            <a:miter lim="800000"/>
            <a:headEnd/>
            <a:tailEnd/>
          </a:ln>
          <a:effectLst/>
        </p:spPr>
        <p:txBody>
          <a:bodyPr anchor="b"/>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rPr>
              <a:t>2.2.3</a:t>
            </a:r>
            <a:r>
              <a:rPr lang="en-US" altLang="zh-CN" sz="2800" b="1">
                <a:solidFill>
                  <a:srgbClr val="0000FF"/>
                </a:solidFill>
                <a:effectLst>
                  <a:outerShdw blurRad="38100" dist="38100" dir="2700000" algn="tl">
                    <a:srgbClr val="C0C0C0"/>
                  </a:outerShdw>
                </a:effectLst>
                <a:latin typeface="宋体" pitchFamily="2" charset="-122"/>
              </a:rPr>
              <a:t> </a:t>
            </a:r>
            <a:r>
              <a:rPr lang="zh-CN" altLang="en-US" sz="2800" b="1">
                <a:solidFill>
                  <a:srgbClr val="0000FF"/>
                </a:solidFill>
                <a:effectLst>
                  <a:outerShdw blurRad="38100" dist="38100" dir="2700000" algn="tl">
                    <a:srgbClr val="C0C0C0"/>
                  </a:outerShdw>
                </a:effectLst>
                <a:latin typeface="宋体" pitchFamily="2" charset="-122"/>
              </a:rPr>
              <a:t>采样函数的频谱分析及采样定理</a:t>
            </a:r>
            <a:r>
              <a:rPr lang="zh-CN" altLang="en-US">
                <a:latin typeface="宋体" pitchFamily="2" charset="-122"/>
              </a:rPr>
              <a:t> </a:t>
            </a:r>
          </a:p>
        </p:txBody>
      </p:sp>
      <p:sp>
        <p:nvSpPr>
          <p:cNvPr id="32861" name="Rectangle 93"/>
          <p:cNvSpPr>
            <a:spLocks noChangeArrowheads="1"/>
          </p:cNvSpPr>
          <p:nvPr/>
        </p:nvSpPr>
        <p:spPr bwMode="auto">
          <a:xfrm>
            <a:off x="611188" y="1398588"/>
            <a:ext cx="3960812"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采样函数的一般表达式为 </a:t>
            </a:r>
          </a:p>
        </p:txBody>
      </p:sp>
      <p:graphicFrame>
        <p:nvGraphicFramePr>
          <p:cNvPr id="5122" name="Object 95"/>
          <p:cNvGraphicFramePr>
            <a:graphicFrameLocks noChangeAspect="1"/>
          </p:cNvGraphicFramePr>
          <p:nvPr/>
        </p:nvGraphicFramePr>
        <p:xfrm>
          <a:off x="3924300" y="1268413"/>
          <a:ext cx="4076700" cy="687387"/>
        </p:xfrm>
        <a:graphic>
          <a:graphicData uri="http://schemas.openxmlformats.org/presentationml/2006/ole">
            <mc:AlternateContent xmlns:mc="http://schemas.openxmlformats.org/markup-compatibility/2006">
              <mc:Choice xmlns:v="urn:schemas-microsoft-com:vml" Requires="v">
                <p:oleObj spid="_x0000_s5248" name="Equation" r:id="rId3" imgW="2286000" imgH="431640" progId="Equation.DSMT4">
                  <p:embed/>
                </p:oleObj>
              </mc:Choice>
              <mc:Fallback>
                <p:oleObj name="Equation" r:id="rId3" imgW="2286000" imgH="431640" progId="Equation.DSMT4">
                  <p:embed/>
                  <p:pic>
                    <p:nvPicPr>
                      <p:cNvPr id="0" name="Object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268413"/>
                        <a:ext cx="407670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111"/>
          <p:cNvGraphicFramePr>
            <a:graphicFrameLocks noChangeAspect="1"/>
          </p:cNvGraphicFramePr>
          <p:nvPr/>
        </p:nvGraphicFramePr>
        <p:xfrm>
          <a:off x="755650" y="2205038"/>
          <a:ext cx="635000" cy="363537"/>
        </p:xfrm>
        <a:graphic>
          <a:graphicData uri="http://schemas.openxmlformats.org/presentationml/2006/ole">
            <mc:AlternateContent xmlns:mc="http://schemas.openxmlformats.org/markup-compatibility/2006">
              <mc:Choice xmlns:v="urn:schemas-microsoft-com:vml" Requires="v">
                <p:oleObj spid="_x0000_s5249" name="Equation" r:id="rId5" imgW="355320" imgH="228600" progId="Equation.DSMT4">
                  <p:embed/>
                </p:oleObj>
              </mc:Choice>
              <mc:Fallback>
                <p:oleObj name="Equation" r:id="rId5" imgW="355320" imgH="228600" progId="Equation.DSMT4">
                  <p:embed/>
                  <p:pic>
                    <p:nvPicPr>
                      <p:cNvPr id="0" name="Object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205038"/>
                        <a:ext cx="635000"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 name="Text Box 112"/>
          <p:cNvSpPr txBox="1">
            <a:spLocks noChangeArrowheads="1"/>
          </p:cNvSpPr>
          <p:nvPr/>
        </p:nvSpPr>
        <p:spPr bwMode="auto">
          <a:xfrm>
            <a:off x="1331913" y="2205038"/>
            <a:ext cx="6211887"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是周期函数，可以展成傅氏级数（</a:t>
            </a:r>
            <a:r>
              <a:rPr kumimoji="1" lang="en-US" altLang="zh-CN" sz="2000" b="1">
                <a:effectLst>
                  <a:outerShdw blurRad="38100" dist="38100" dir="2700000" algn="tl">
                    <a:srgbClr val="C0C0C0"/>
                  </a:outerShdw>
                </a:effectLst>
                <a:latin typeface="Times New Roman" pitchFamily="18" charset="0"/>
              </a:rPr>
              <a:t>Fourier</a:t>
            </a:r>
            <a:r>
              <a:rPr kumimoji="1" lang="zh-CN" altLang="en-US" sz="2000" b="1">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a:t>
            </a:r>
          </a:p>
        </p:txBody>
      </p:sp>
      <p:sp>
        <p:nvSpPr>
          <p:cNvPr id="5135" name="Rectangle 11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4" name="Object 113"/>
          <p:cNvGraphicFramePr>
            <a:graphicFrameLocks noChangeAspect="1"/>
          </p:cNvGraphicFramePr>
          <p:nvPr/>
        </p:nvGraphicFramePr>
        <p:xfrm>
          <a:off x="6588125" y="2060575"/>
          <a:ext cx="2087563" cy="706438"/>
        </p:xfrm>
        <a:graphic>
          <a:graphicData uri="http://schemas.openxmlformats.org/presentationml/2006/ole">
            <mc:AlternateContent xmlns:mc="http://schemas.openxmlformats.org/markup-compatibility/2006">
              <mc:Choice xmlns:v="urn:schemas-microsoft-com:vml" Requires="v">
                <p:oleObj spid="_x0000_s5250" name="Equation" r:id="rId7" imgW="1269449" imgH="431613" progId="Equation.DSMT4">
                  <p:embed/>
                </p:oleObj>
              </mc:Choice>
              <mc:Fallback>
                <p:oleObj name="Equation" r:id="rId7" imgW="1269449" imgH="431613" progId="Equation.DSMT4">
                  <p:embed/>
                  <p:pic>
                    <p:nvPicPr>
                      <p:cNvPr id="0" name="Object 1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125" y="2060575"/>
                        <a:ext cx="2087563"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115"/>
          <p:cNvGraphicFramePr>
            <a:graphicFrameLocks noChangeAspect="1"/>
          </p:cNvGraphicFramePr>
          <p:nvPr/>
        </p:nvGraphicFramePr>
        <p:xfrm>
          <a:off x="3132138" y="2924175"/>
          <a:ext cx="865187" cy="622300"/>
        </p:xfrm>
        <a:graphic>
          <a:graphicData uri="http://schemas.openxmlformats.org/presentationml/2006/ole">
            <mc:AlternateContent xmlns:mc="http://schemas.openxmlformats.org/markup-compatibility/2006">
              <mc:Choice xmlns:v="urn:schemas-microsoft-com:vml" Requires="v">
                <p:oleObj spid="_x0000_s5251" name="Equation" r:id="rId9" imgW="545863" imgH="393529" progId="Equation.DSMT4">
                  <p:embed/>
                </p:oleObj>
              </mc:Choice>
              <mc:Fallback>
                <p:oleObj name="Equation" r:id="rId9" imgW="545863" imgH="393529" progId="Equation.DSMT4">
                  <p:embed/>
                  <p:pic>
                    <p:nvPicPr>
                      <p:cNvPr id="0" name="Object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2924175"/>
                        <a:ext cx="865187"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5" name="Text Box 117"/>
          <p:cNvSpPr txBox="1">
            <a:spLocks noChangeArrowheads="1"/>
          </p:cNvSpPr>
          <p:nvPr/>
        </p:nvSpPr>
        <p:spPr bwMode="auto">
          <a:xfrm>
            <a:off x="755650" y="2997200"/>
            <a:ext cx="3332163"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其中采样角频率：</a:t>
            </a:r>
          </a:p>
        </p:txBody>
      </p:sp>
      <p:sp>
        <p:nvSpPr>
          <p:cNvPr id="32886" name="Text Box 118"/>
          <p:cNvSpPr txBox="1">
            <a:spLocks noChangeArrowheads="1"/>
          </p:cNvSpPr>
          <p:nvPr/>
        </p:nvSpPr>
        <p:spPr bwMode="auto">
          <a:xfrm>
            <a:off x="4551363" y="3049588"/>
            <a:ext cx="2108200"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傅氏系数：</a:t>
            </a:r>
          </a:p>
        </p:txBody>
      </p:sp>
      <p:sp>
        <p:nvSpPr>
          <p:cNvPr id="5138" name="Rectangle 120"/>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6" name="Object 119"/>
          <p:cNvGraphicFramePr>
            <a:graphicFrameLocks noChangeAspect="1"/>
          </p:cNvGraphicFramePr>
          <p:nvPr/>
        </p:nvGraphicFramePr>
        <p:xfrm>
          <a:off x="6084888" y="2852738"/>
          <a:ext cx="2663825" cy="823912"/>
        </p:xfrm>
        <a:graphic>
          <a:graphicData uri="http://schemas.openxmlformats.org/presentationml/2006/ole">
            <mc:AlternateContent xmlns:mc="http://schemas.openxmlformats.org/markup-compatibility/2006">
              <mc:Choice xmlns:v="urn:schemas-microsoft-com:vml" Requires="v">
                <p:oleObj spid="_x0000_s5252" name="Equation" r:id="rId11" imgW="1473200" imgH="457200" progId="Equation.DSMT4">
                  <p:embed/>
                </p:oleObj>
              </mc:Choice>
              <mc:Fallback>
                <p:oleObj name="Equation" r:id="rId11" imgW="1473200" imgH="457200" progId="Equation.DSMT4">
                  <p:embed/>
                  <p:pic>
                    <p:nvPicPr>
                      <p:cNvPr id="0" name="Object 1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4888" y="2852738"/>
                        <a:ext cx="2663825"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9" name="Rectangle 122"/>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7" name="Object 121"/>
          <p:cNvGraphicFramePr>
            <a:graphicFrameLocks noChangeAspect="1"/>
          </p:cNvGraphicFramePr>
          <p:nvPr/>
        </p:nvGraphicFramePr>
        <p:xfrm>
          <a:off x="1949450" y="3716338"/>
          <a:ext cx="1646238" cy="360362"/>
        </p:xfrm>
        <a:graphic>
          <a:graphicData uri="http://schemas.openxmlformats.org/presentationml/2006/ole">
            <mc:AlternateContent xmlns:mc="http://schemas.openxmlformats.org/markup-compatibility/2006">
              <mc:Choice xmlns:v="urn:schemas-microsoft-com:vml" Requires="v">
                <p:oleObj spid="_x0000_s5253" name="Equation" r:id="rId13" imgW="914400" imgH="203040" progId="Equation.DSMT4">
                  <p:embed/>
                </p:oleObj>
              </mc:Choice>
              <mc:Fallback>
                <p:oleObj name="Equation" r:id="rId13" imgW="914400" imgH="203040" progId="Equation.DSMT4">
                  <p:embed/>
                  <p:pic>
                    <p:nvPicPr>
                      <p:cNvPr id="0" name="Object 1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49450" y="3716338"/>
                        <a:ext cx="164623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 name="Object 123"/>
          <p:cNvGraphicFramePr>
            <a:graphicFrameLocks noChangeAspect="1"/>
          </p:cNvGraphicFramePr>
          <p:nvPr/>
        </p:nvGraphicFramePr>
        <p:xfrm>
          <a:off x="827088" y="3698875"/>
          <a:ext cx="635000" cy="363538"/>
        </p:xfrm>
        <a:graphic>
          <a:graphicData uri="http://schemas.openxmlformats.org/presentationml/2006/ole">
            <mc:AlternateContent xmlns:mc="http://schemas.openxmlformats.org/markup-compatibility/2006">
              <mc:Choice xmlns:v="urn:schemas-microsoft-com:vml" Requires="v">
                <p:oleObj spid="_x0000_s5254" name="Equation" r:id="rId15" imgW="355320" imgH="228600" progId="Equation.DSMT4">
                  <p:embed/>
                </p:oleObj>
              </mc:Choice>
              <mc:Fallback>
                <p:oleObj name="Equation" r:id="rId15" imgW="355320" imgH="228600" progId="Equation.DSMT4">
                  <p:embed/>
                  <p:pic>
                    <p:nvPicPr>
                      <p:cNvPr id="0" name="Object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698875"/>
                        <a:ext cx="63500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0" name="Rectangle 126"/>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9" name="Object 125"/>
          <p:cNvGraphicFramePr>
            <a:graphicFrameLocks noChangeAspect="1"/>
          </p:cNvGraphicFramePr>
          <p:nvPr/>
        </p:nvGraphicFramePr>
        <p:xfrm>
          <a:off x="2627313" y="4221163"/>
          <a:ext cx="3024187" cy="682625"/>
        </p:xfrm>
        <a:graphic>
          <a:graphicData uri="http://schemas.openxmlformats.org/presentationml/2006/ole">
            <mc:AlternateContent xmlns:mc="http://schemas.openxmlformats.org/markup-compatibility/2006">
              <mc:Choice xmlns:v="urn:schemas-microsoft-com:vml" Requires="v">
                <p:oleObj spid="_x0000_s5255" name="Equation" r:id="rId16" imgW="1473200" imgH="330200" progId="Equation.DSMT4">
                  <p:embed/>
                </p:oleObj>
              </mc:Choice>
              <mc:Fallback>
                <p:oleObj name="Equation" r:id="rId16" imgW="1473200" imgH="330200" progId="Equation.DSMT4">
                  <p:embed/>
                  <p:pic>
                    <p:nvPicPr>
                      <p:cNvPr id="0" name="Object 1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7313" y="4221163"/>
                        <a:ext cx="3024187"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95" name="Text Box 127"/>
          <p:cNvSpPr txBox="1">
            <a:spLocks noChangeArrowheads="1"/>
          </p:cNvSpPr>
          <p:nvPr/>
        </p:nvSpPr>
        <p:spPr bwMode="auto">
          <a:xfrm>
            <a:off x="879475" y="5137150"/>
            <a:ext cx="2324100"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于是得到：</a:t>
            </a:r>
          </a:p>
        </p:txBody>
      </p:sp>
      <p:sp>
        <p:nvSpPr>
          <p:cNvPr id="5142" name="Rectangle 12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30" name="Object 128"/>
          <p:cNvGraphicFramePr>
            <a:graphicFrameLocks noChangeAspect="1"/>
          </p:cNvGraphicFramePr>
          <p:nvPr/>
        </p:nvGraphicFramePr>
        <p:xfrm>
          <a:off x="2339975" y="5013325"/>
          <a:ext cx="4537075" cy="687388"/>
        </p:xfrm>
        <a:graphic>
          <a:graphicData uri="http://schemas.openxmlformats.org/presentationml/2006/ole">
            <mc:AlternateContent xmlns:mc="http://schemas.openxmlformats.org/markup-compatibility/2006">
              <mc:Choice xmlns:v="urn:schemas-microsoft-com:vml" Requires="v">
                <p:oleObj spid="_x0000_s5256" name="Equation" r:id="rId18" imgW="2578100" imgH="393700" progId="Equation.DSMT4">
                  <p:embed/>
                </p:oleObj>
              </mc:Choice>
              <mc:Fallback>
                <p:oleObj name="Equation" r:id="rId18" imgW="2578100" imgH="393700" progId="Equation.DSMT4">
                  <p:embed/>
                  <p:pic>
                    <p:nvPicPr>
                      <p:cNvPr id="0" name="Object 1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39975" y="5013325"/>
                        <a:ext cx="4537075"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5" name="Rectangle 15"/>
          <p:cNvSpPr>
            <a:spLocks noChangeArrowheads="1"/>
          </p:cNvSpPr>
          <p:nvPr/>
        </p:nvSpPr>
        <p:spPr bwMode="auto">
          <a:xfrm>
            <a:off x="539750" y="404813"/>
            <a:ext cx="8001000" cy="539750"/>
          </a:xfrm>
          <a:prstGeom prst="rect">
            <a:avLst/>
          </a:prstGeom>
          <a:noFill/>
          <a:ln w="9525">
            <a:noFill/>
            <a:miter lim="800000"/>
            <a:headEnd/>
            <a:tailEnd/>
          </a:ln>
          <a:effectLst/>
        </p:spPr>
        <p:txBody>
          <a:bodyPr anchor="b"/>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ea typeface="黑体" pitchFamily="2" charset="-122"/>
              </a:rPr>
              <a:t>2.5.3</a:t>
            </a:r>
            <a:r>
              <a:rPr lang="en-US" altLang="zh-CN" sz="2800" b="1">
                <a:solidFill>
                  <a:srgbClr val="0000FF"/>
                </a:solidFill>
                <a:effectLst>
                  <a:outerShdw blurRad="38100" dist="38100" dir="2700000" algn="tl">
                    <a:srgbClr val="C0C0C0"/>
                  </a:outerShdw>
                </a:effectLst>
                <a:latin typeface="黑体" pitchFamily="2" charset="-122"/>
                <a:ea typeface="黑体" pitchFamily="2" charset="-122"/>
              </a:rPr>
              <a:t> </a:t>
            </a:r>
            <a:r>
              <a:rPr lang="en-US" altLang="zh-CN">
                <a:latin typeface="黑体" pitchFamily="2" charset="-122"/>
                <a:ea typeface="黑体" pitchFamily="2" charset="-122"/>
              </a:rPr>
              <a:t> </a:t>
            </a:r>
            <a:r>
              <a:rPr lang="en-US" altLang="zh-CN" sz="2800" b="1" i="1">
                <a:solidFill>
                  <a:srgbClr val="0000FF"/>
                </a:solidFill>
                <a:effectLst>
                  <a:outerShdw blurRad="38100" dist="38100" dir="2700000" algn="tl">
                    <a:srgbClr val="C0C0C0"/>
                  </a:outerShdw>
                </a:effectLst>
                <a:latin typeface="Times New Roman" pitchFamily="18" charset="0"/>
                <a:ea typeface="黑体" pitchFamily="2" charset="-122"/>
              </a:rPr>
              <a:t>z</a:t>
            </a:r>
            <a:r>
              <a:rPr lang="en-US" altLang="zh-CN" sz="2800" b="1">
                <a:solidFill>
                  <a:srgbClr val="0000FF"/>
                </a:solidFill>
                <a:effectLst>
                  <a:outerShdw blurRad="38100" dist="38100" dir="2700000" algn="tl">
                    <a:srgbClr val="C0C0C0"/>
                  </a:outerShdw>
                </a:effectLst>
                <a:latin typeface="黑体" pitchFamily="2" charset="-122"/>
                <a:ea typeface="黑体" pitchFamily="2" charset="-122"/>
              </a:rPr>
              <a:t> </a:t>
            </a:r>
            <a:r>
              <a:rPr lang="zh-CN" altLang="en-US" sz="2800" b="1">
                <a:solidFill>
                  <a:srgbClr val="0000FF"/>
                </a:solidFill>
                <a:effectLst>
                  <a:outerShdw blurRad="38100" dist="38100" dir="2700000" algn="tl">
                    <a:srgbClr val="C0C0C0"/>
                  </a:outerShdw>
                </a:effectLst>
                <a:latin typeface="黑体" pitchFamily="2" charset="-122"/>
                <a:ea typeface="黑体" pitchFamily="2" charset="-122"/>
              </a:rPr>
              <a:t>变换的基本定理</a:t>
            </a:r>
            <a:endParaRPr lang="zh-CN" altLang="en-US">
              <a:latin typeface="黑体" pitchFamily="2" charset="-122"/>
              <a:ea typeface="黑体" pitchFamily="2" charset="-122"/>
            </a:endParaRPr>
          </a:p>
        </p:txBody>
      </p:sp>
      <p:sp>
        <p:nvSpPr>
          <p:cNvPr id="76816" name="Rectangle 16"/>
          <p:cNvSpPr>
            <a:spLocks noChangeArrowheads="1"/>
          </p:cNvSpPr>
          <p:nvPr/>
        </p:nvSpPr>
        <p:spPr bwMode="auto">
          <a:xfrm>
            <a:off x="755650" y="2349500"/>
            <a:ext cx="6048375" cy="457200"/>
          </a:xfrm>
          <a:prstGeom prst="rect">
            <a:avLst/>
          </a:prstGeom>
          <a:noFill/>
          <a:ln w="9525" algn="ctr">
            <a:noFill/>
            <a:miter lim="800000"/>
            <a:headEnd/>
            <a:tailEnd/>
          </a:ln>
          <a:effectLst/>
        </p:spPr>
        <p:txBody>
          <a:bodyPr anchor="ctr">
            <a:spAutoFit/>
          </a:bodyPr>
          <a:lstStyle/>
          <a:p>
            <a:pPr indent="266700" eaLnBrk="1" hangingPunct="1">
              <a:defRPr/>
            </a:pPr>
            <a:r>
              <a:rPr lang="zh-CN" altLang="en-US" sz="2400" b="1">
                <a:effectLst>
                  <a:outerShdw blurRad="38100" dist="38100" dir="2700000" algn="tl">
                    <a:srgbClr val="C0C0C0"/>
                  </a:outerShdw>
                </a:effectLst>
                <a:latin typeface="Times New Roman" pitchFamily="18" charset="0"/>
              </a:rPr>
              <a:t>线性函数满足</a:t>
            </a:r>
            <a:r>
              <a:rPr lang="zh-CN" altLang="en-US" sz="2400" b="1">
                <a:solidFill>
                  <a:srgbClr val="FF0000"/>
                </a:solidFill>
                <a:effectLst>
                  <a:outerShdw blurRad="38100" dist="38100" dir="2700000" algn="tl">
                    <a:srgbClr val="C0C0C0"/>
                  </a:outerShdw>
                </a:effectLst>
                <a:latin typeface="Times New Roman" pitchFamily="18" charset="0"/>
              </a:rPr>
              <a:t>齐次性</a:t>
            </a:r>
            <a:r>
              <a:rPr lang="zh-CN" altLang="en-US" sz="2400" b="1">
                <a:effectLst>
                  <a:outerShdw blurRad="38100" dist="38100" dir="2700000" algn="tl">
                    <a:srgbClr val="C0C0C0"/>
                  </a:outerShdw>
                </a:effectLst>
                <a:latin typeface="Times New Roman" pitchFamily="18" charset="0"/>
              </a:rPr>
              <a:t>和</a:t>
            </a:r>
            <a:r>
              <a:rPr lang="zh-CN" altLang="en-US" sz="2400" b="1">
                <a:solidFill>
                  <a:srgbClr val="FF0000"/>
                </a:solidFill>
                <a:effectLst>
                  <a:outerShdw blurRad="38100" dist="38100" dir="2700000" algn="tl">
                    <a:srgbClr val="C0C0C0"/>
                  </a:outerShdw>
                </a:effectLst>
                <a:latin typeface="Times New Roman" pitchFamily="18" charset="0"/>
              </a:rPr>
              <a:t>迭加性</a:t>
            </a:r>
            <a:r>
              <a:rPr lang="zh-CN" altLang="en-US" sz="2400" b="1">
                <a:effectLst>
                  <a:outerShdw blurRad="38100" dist="38100" dir="2700000" algn="tl">
                    <a:srgbClr val="C0C0C0"/>
                  </a:outerShdw>
                </a:effectLst>
                <a:latin typeface="Times New Roman" pitchFamily="18" charset="0"/>
              </a:rPr>
              <a:t>，若</a:t>
            </a:r>
          </a:p>
        </p:txBody>
      </p:sp>
      <p:sp>
        <p:nvSpPr>
          <p:cNvPr id="76817" name="Rectangle 17"/>
          <p:cNvSpPr>
            <a:spLocks noChangeArrowheads="1"/>
          </p:cNvSpPr>
          <p:nvPr/>
        </p:nvSpPr>
        <p:spPr bwMode="auto">
          <a:xfrm>
            <a:off x="684213" y="1700213"/>
            <a:ext cx="3887787" cy="457200"/>
          </a:xfrm>
          <a:prstGeom prst="rect">
            <a:avLst/>
          </a:prstGeom>
          <a:noFill/>
          <a:ln w="9525" algn="ctr">
            <a:noFill/>
            <a:miter lim="800000"/>
            <a:headEnd/>
            <a:tailEnd/>
          </a:ln>
          <a:effectLst/>
        </p:spPr>
        <p:txBody>
          <a:bodyP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1</a:t>
            </a:r>
            <a:r>
              <a:rPr lang="zh-CN" altLang="en-US" sz="2400" b="1">
                <a:solidFill>
                  <a:srgbClr val="BE2C14"/>
                </a:solidFill>
                <a:effectLst>
                  <a:outerShdw blurRad="38100" dist="38100" dir="2700000" algn="tl">
                    <a:srgbClr val="C0C0C0"/>
                  </a:outerShdw>
                </a:effectLst>
                <a:latin typeface="Times New Roman" pitchFamily="18" charset="0"/>
              </a:rPr>
              <a:t>、线性定理</a:t>
            </a:r>
          </a:p>
        </p:txBody>
      </p:sp>
      <p:graphicFrame>
        <p:nvGraphicFramePr>
          <p:cNvPr id="43010" name="Object 18"/>
          <p:cNvGraphicFramePr>
            <a:graphicFrameLocks noChangeAspect="1"/>
          </p:cNvGraphicFramePr>
          <p:nvPr/>
        </p:nvGraphicFramePr>
        <p:xfrm>
          <a:off x="1908175" y="3046413"/>
          <a:ext cx="2016125" cy="508000"/>
        </p:xfrm>
        <a:graphic>
          <a:graphicData uri="http://schemas.openxmlformats.org/presentationml/2006/ole">
            <mc:AlternateContent xmlns:mc="http://schemas.openxmlformats.org/markup-compatibility/2006">
              <mc:Choice xmlns:v="urn:schemas-microsoft-com:vml" Requires="v">
                <p:oleObj spid="_x0000_s43094" name="Equation" r:id="rId3" imgW="1015559" imgH="253890" progId="Equation.DSMT4">
                  <p:embed/>
                </p:oleObj>
              </mc:Choice>
              <mc:Fallback>
                <p:oleObj name="Equation" r:id="rId3" imgW="1015559" imgH="25389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046413"/>
                        <a:ext cx="201612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19"/>
          <p:cNvGraphicFramePr>
            <a:graphicFrameLocks noChangeAspect="1"/>
          </p:cNvGraphicFramePr>
          <p:nvPr/>
        </p:nvGraphicFramePr>
        <p:xfrm>
          <a:off x="4427538" y="2997200"/>
          <a:ext cx="2016125" cy="500063"/>
        </p:xfrm>
        <a:graphic>
          <a:graphicData uri="http://schemas.openxmlformats.org/presentationml/2006/ole">
            <mc:AlternateContent xmlns:mc="http://schemas.openxmlformats.org/markup-compatibility/2006">
              <mc:Choice xmlns:v="urn:schemas-microsoft-com:vml" Requires="v">
                <p:oleObj spid="_x0000_s43095" name="Equation" r:id="rId5" imgW="1040948" imgH="253890" progId="Equation.DSMT4">
                  <p:embed/>
                </p:oleObj>
              </mc:Choice>
              <mc:Fallback>
                <p:oleObj name="Equation" r:id="rId5" imgW="1040948" imgH="25389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2997200"/>
                        <a:ext cx="20161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9" name="Rectangle 20"/>
          <p:cNvSpPr>
            <a:spLocks noChangeArrowheads="1"/>
          </p:cNvSpPr>
          <p:nvPr/>
        </p:nvSpPr>
        <p:spPr bwMode="auto">
          <a:xfrm>
            <a:off x="0" y="3049588"/>
            <a:ext cx="9144000" cy="0"/>
          </a:xfrm>
          <a:prstGeom prst="rect">
            <a:avLst/>
          </a:prstGeom>
          <a:noFill/>
          <a:ln w="9525" algn="ctr">
            <a:noFill/>
            <a:miter lim="800000"/>
            <a:headEnd/>
            <a:tailEnd/>
          </a:ln>
        </p:spPr>
        <p:txBody>
          <a:bodyPr wrap="none" anchor="ctr">
            <a:spAutoFit/>
          </a:bodyPr>
          <a:lstStyle/>
          <a:p>
            <a:endParaRPr lang="zh-CN" altLang="en-US"/>
          </a:p>
        </p:txBody>
      </p:sp>
      <p:sp>
        <p:nvSpPr>
          <p:cNvPr id="76821" name="Text Box 21"/>
          <p:cNvSpPr txBox="1">
            <a:spLocks noChangeArrowheads="1"/>
          </p:cNvSpPr>
          <p:nvPr/>
        </p:nvSpPr>
        <p:spPr bwMode="auto">
          <a:xfrm>
            <a:off x="611188" y="3789363"/>
            <a:ext cx="5329237" cy="457200"/>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    为任意常数， </a:t>
            </a:r>
          </a:p>
        </p:txBody>
      </p:sp>
      <p:graphicFrame>
        <p:nvGraphicFramePr>
          <p:cNvPr id="43012" name="Object 22"/>
          <p:cNvGraphicFramePr>
            <a:graphicFrameLocks noChangeAspect="1"/>
          </p:cNvGraphicFramePr>
          <p:nvPr/>
        </p:nvGraphicFramePr>
        <p:xfrm>
          <a:off x="971550" y="3933825"/>
          <a:ext cx="250825" cy="288925"/>
        </p:xfrm>
        <a:graphic>
          <a:graphicData uri="http://schemas.openxmlformats.org/presentationml/2006/ole">
            <mc:AlternateContent xmlns:mc="http://schemas.openxmlformats.org/markup-compatibility/2006">
              <mc:Choice xmlns:v="urn:schemas-microsoft-com:vml" Requires="v">
                <p:oleObj spid="_x0000_s43096" name="Equation" r:id="rId7" imgW="126835" imgH="139518" progId="Equation.DSMT4">
                  <p:embed/>
                </p:oleObj>
              </mc:Choice>
              <mc:Fallback>
                <p:oleObj name="Equation" r:id="rId7" imgW="126835" imgH="139518"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933825"/>
                        <a:ext cx="2508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3" name="Object 23"/>
          <p:cNvGraphicFramePr>
            <a:graphicFrameLocks noChangeAspect="1"/>
          </p:cNvGraphicFramePr>
          <p:nvPr/>
        </p:nvGraphicFramePr>
        <p:xfrm>
          <a:off x="1476375" y="3860800"/>
          <a:ext cx="246063" cy="360363"/>
        </p:xfrm>
        <a:graphic>
          <a:graphicData uri="http://schemas.openxmlformats.org/presentationml/2006/ole">
            <mc:AlternateContent xmlns:mc="http://schemas.openxmlformats.org/markup-compatibility/2006">
              <mc:Choice xmlns:v="urn:schemas-microsoft-com:vml" Requires="v">
                <p:oleObj spid="_x0000_s43097" name="Equation" r:id="rId9" imgW="126725" imgH="177415" progId="Equation.DSMT4">
                  <p:embed/>
                </p:oleObj>
              </mc:Choice>
              <mc:Fallback>
                <p:oleObj name="Equation" r:id="rId9" imgW="126725" imgH="177415"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3860800"/>
                        <a:ext cx="24606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1" name="Rectangle 24"/>
          <p:cNvSpPr>
            <a:spLocks noChangeArrowheads="1"/>
          </p:cNvSpPr>
          <p:nvPr/>
        </p:nvSpPr>
        <p:spPr bwMode="auto">
          <a:xfrm>
            <a:off x="0" y="3030538"/>
            <a:ext cx="9144000" cy="0"/>
          </a:xfrm>
          <a:prstGeom prst="rect">
            <a:avLst/>
          </a:prstGeom>
          <a:noFill/>
          <a:ln w="9525" algn="ctr">
            <a:noFill/>
            <a:miter lim="800000"/>
            <a:headEnd/>
            <a:tailEnd/>
          </a:ln>
        </p:spPr>
        <p:txBody>
          <a:bodyPr wrap="none" anchor="ctr">
            <a:spAutoFit/>
          </a:bodyPr>
          <a:lstStyle/>
          <a:p>
            <a:endParaRPr lang="zh-CN" altLang="en-US"/>
          </a:p>
        </p:txBody>
      </p:sp>
      <p:sp>
        <p:nvSpPr>
          <p:cNvPr id="43022" name="Rectangle 25"/>
          <p:cNvSpPr>
            <a:spLocks noChangeArrowheads="1"/>
          </p:cNvSpPr>
          <p:nvPr/>
        </p:nvSpPr>
        <p:spPr bwMode="auto">
          <a:xfrm>
            <a:off x="0" y="33147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43014" name="Object 26"/>
          <p:cNvGraphicFramePr>
            <a:graphicFrameLocks noChangeAspect="1"/>
          </p:cNvGraphicFramePr>
          <p:nvPr/>
        </p:nvGraphicFramePr>
        <p:xfrm>
          <a:off x="3708400" y="3789363"/>
          <a:ext cx="2376488" cy="431800"/>
        </p:xfrm>
        <a:graphic>
          <a:graphicData uri="http://schemas.openxmlformats.org/presentationml/2006/ole">
            <mc:AlternateContent xmlns:mc="http://schemas.openxmlformats.org/markup-compatibility/2006">
              <mc:Choice xmlns:v="urn:schemas-microsoft-com:vml" Requires="v">
                <p:oleObj spid="_x0000_s43098" name="Equation" r:id="rId11" imgW="1257300" imgH="228600" progId="Equation.DSMT4">
                  <p:embed/>
                </p:oleObj>
              </mc:Choice>
              <mc:Fallback>
                <p:oleObj name="Equation" r:id="rId11" imgW="1257300" imgH="22860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3789363"/>
                        <a:ext cx="23764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27" name="Rectangle 27"/>
          <p:cNvSpPr>
            <a:spLocks noChangeArrowheads="1"/>
          </p:cNvSpPr>
          <p:nvPr/>
        </p:nvSpPr>
        <p:spPr bwMode="auto">
          <a:xfrm>
            <a:off x="1042988" y="4437063"/>
            <a:ext cx="1081087"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则 </a:t>
            </a:r>
          </a:p>
        </p:txBody>
      </p:sp>
      <p:sp>
        <p:nvSpPr>
          <p:cNvPr id="43024" name="Rectangle 28"/>
          <p:cNvSpPr>
            <a:spLocks noChangeArrowheads="1"/>
          </p:cNvSpPr>
          <p:nvPr/>
        </p:nvSpPr>
        <p:spPr bwMode="auto">
          <a:xfrm>
            <a:off x="0" y="33147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43015" name="Object 29"/>
          <p:cNvGraphicFramePr>
            <a:graphicFrameLocks noChangeAspect="1"/>
          </p:cNvGraphicFramePr>
          <p:nvPr/>
        </p:nvGraphicFramePr>
        <p:xfrm>
          <a:off x="2844800" y="4510088"/>
          <a:ext cx="2663825" cy="431800"/>
        </p:xfrm>
        <a:graphic>
          <a:graphicData uri="http://schemas.openxmlformats.org/presentationml/2006/ole">
            <mc:AlternateContent xmlns:mc="http://schemas.openxmlformats.org/markup-compatibility/2006">
              <mc:Choice xmlns:v="urn:schemas-microsoft-com:vml" Requires="v">
                <p:oleObj spid="_x0000_s43099" name="Equation" r:id="rId13" imgW="1409700" imgH="228600" progId="Equation.DSMT4">
                  <p:embed/>
                </p:oleObj>
              </mc:Choice>
              <mc:Fallback>
                <p:oleObj name="Equation" r:id="rId13" imgW="1409700" imgH="228600"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4800" y="4510088"/>
                        <a:ext cx="26638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41"/>
          <p:cNvGraphicFramePr>
            <a:graphicFrameLocks noChangeAspect="1"/>
          </p:cNvGraphicFramePr>
          <p:nvPr/>
        </p:nvGraphicFramePr>
        <p:xfrm>
          <a:off x="1584325" y="2465388"/>
          <a:ext cx="5616575" cy="920750"/>
        </p:xfrm>
        <a:graphic>
          <a:graphicData uri="http://schemas.openxmlformats.org/presentationml/2006/ole">
            <mc:AlternateContent xmlns:mc="http://schemas.openxmlformats.org/markup-compatibility/2006">
              <mc:Choice xmlns:v="urn:schemas-microsoft-com:vml" Requires="v">
                <p:oleObj spid="_x0000_s44076" name="Equation" r:id="rId3" imgW="2705040" imgH="444240" progId="Equation.DSMT4">
                  <p:embed/>
                </p:oleObj>
              </mc:Choice>
              <mc:Fallback>
                <p:oleObj name="Equation" r:id="rId3" imgW="2705040" imgH="444240" progId="Equation.DSMT4">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325" y="2465388"/>
                        <a:ext cx="5616575"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66" name="Rectangle 42"/>
          <p:cNvSpPr>
            <a:spLocks noChangeArrowheads="1"/>
          </p:cNvSpPr>
          <p:nvPr/>
        </p:nvSpPr>
        <p:spPr bwMode="auto">
          <a:xfrm>
            <a:off x="755650" y="1773238"/>
            <a:ext cx="5040313"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2</a:t>
            </a:r>
            <a:r>
              <a:rPr lang="zh-CN" altLang="en-US" sz="2400" b="1">
                <a:solidFill>
                  <a:srgbClr val="BE2C14"/>
                </a:solidFill>
                <a:effectLst>
                  <a:outerShdw blurRad="38100" dist="38100" dir="2700000" algn="tl">
                    <a:srgbClr val="C0C0C0"/>
                  </a:outerShdw>
                </a:effectLst>
                <a:latin typeface="Times New Roman" pitchFamily="18" charset="0"/>
              </a:rPr>
              <a:t>、滞后定理（右位移定理）</a:t>
            </a:r>
          </a:p>
        </p:txBody>
      </p:sp>
      <p:sp>
        <p:nvSpPr>
          <p:cNvPr id="77867" name="Text Box 43"/>
          <p:cNvSpPr txBox="1">
            <a:spLocks noChangeArrowheads="1"/>
          </p:cNvSpPr>
          <p:nvPr/>
        </p:nvSpPr>
        <p:spPr bwMode="auto">
          <a:xfrm>
            <a:off x="1008063" y="3544888"/>
            <a:ext cx="5329237"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itchFamily="18" charset="0"/>
              </a:rPr>
              <a:t>如果                             ，则 </a:t>
            </a:r>
          </a:p>
        </p:txBody>
      </p:sp>
      <p:sp>
        <p:nvSpPr>
          <p:cNvPr id="44039" name="Rectangle 44"/>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44035" name="Object 45"/>
          <p:cNvGraphicFramePr>
            <a:graphicFrameLocks noChangeAspect="1"/>
          </p:cNvGraphicFramePr>
          <p:nvPr/>
        </p:nvGraphicFramePr>
        <p:xfrm>
          <a:off x="1835150" y="3573463"/>
          <a:ext cx="2016125" cy="466725"/>
        </p:xfrm>
        <a:graphic>
          <a:graphicData uri="http://schemas.openxmlformats.org/presentationml/2006/ole">
            <mc:AlternateContent xmlns:mc="http://schemas.openxmlformats.org/markup-compatibility/2006">
              <mc:Choice xmlns:v="urn:schemas-microsoft-com:vml" Requires="v">
                <p:oleObj spid="_x0000_s44077" name="Equation" r:id="rId5" imgW="863280" imgH="203040" progId="Equation.DSMT4">
                  <p:embed/>
                </p:oleObj>
              </mc:Choice>
              <mc:Fallback>
                <p:oleObj name="Equation" r:id="rId5" imgW="863280" imgH="203040" progId="Equation.DSMT4">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573463"/>
                        <a:ext cx="20161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0" name="Rectangle 46"/>
          <p:cNvSpPr>
            <a:spLocks noChangeArrowheads="1"/>
          </p:cNvSpPr>
          <p:nvPr/>
        </p:nvSpPr>
        <p:spPr bwMode="auto">
          <a:xfrm>
            <a:off x="0" y="330041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44036" name="Object 47"/>
          <p:cNvGraphicFramePr>
            <a:graphicFrameLocks noChangeAspect="1"/>
          </p:cNvGraphicFramePr>
          <p:nvPr/>
        </p:nvGraphicFramePr>
        <p:xfrm>
          <a:off x="2449513" y="4410075"/>
          <a:ext cx="3168650" cy="550863"/>
        </p:xfrm>
        <a:graphic>
          <a:graphicData uri="http://schemas.openxmlformats.org/presentationml/2006/ole">
            <mc:AlternateContent xmlns:mc="http://schemas.openxmlformats.org/markup-compatibility/2006">
              <mc:Choice xmlns:v="urn:schemas-microsoft-com:vml" Requires="v">
                <p:oleObj spid="_x0000_s44078" name="Equation" r:id="rId7" imgW="1473200" imgH="254000" progId="Equation.DSMT4">
                  <p:embed/>
                </p:oleObj>
              </mc:Choice>
              <mc:Fallback>
                <p:oleObj name="Equation" r:id="rId7" imgW="1473200" imgH="254000" progId="Equation.DSMT4">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9513" y="4410075"/>
                        <a:ext cx="316865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73" name="Rectangle 25"/>
          <p:cNvSpPr>
            <a:spLocks noChangeArrowheads="1"/>
          </p:cNvSpPr>
          <p:nvPr/>
        </p:nvSpPr>
        <p:spPr bwMode="auto">
          <a:xfrm>
            <a:off x="684213" y="1773238"/>
            <a:ext cx="6119812"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3</a:t>
            </a:r>
            <a:r>
              <a:rPr lang="zh-CN" altLang="en-US" sz="2400" b="1">
                <a:solidFill>
                  <a:srgbClr val="BE2C14"/>
                </a:solidFill>
                <a:effectLst>
                  <a:outerShdw blurRad="38100" dist="38100" dir="2700000" algn="tl">
                    <a:srgbClr val="C0C0C0"/>
                  </a:outerShdw>
                </a:effectLst>
                <a:latin typeface="Times New Roman" pitchFamily="18" charset="0"/>
              </a:rPr>
              <a:t>、超前定理（左位移定理）</a:t>
            </a:r>
          </a:p>
        </p:txBody>
      </p:sp>
      <p:sp>
        <p:nvSpPr>
          <p:cNvPr id="45062" name="Rectangle 26"/>
          <p:cNvSpPr>
            <a:spLocks noChangeArrowheads="1"/>
          </p:cNvSpPr>
          <p:nvPr/>
        </p:nvSpPr>
        <p:spPr bwMode="auto">
          <a:xfrm>
            <a:off x="144463" y="317817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45058" name="Object 27"/>
          <p:cNvGraphicFramePr>
            <a:graphicFrameLocks noChangeAspect="1"/>
          </p:cNvGraphicFramePr>
          <p:nvPr/>
        </p:nvGraphicFramePr>
        <p:xfrm>
          <a:off x="1763713" y="2420938"/>
          <a:ext cx="4176712" cy="763587"/>
        </p:xfrm>
        <a:graphic>
          <a:graphicData uri="http://schemas.openxmlformats.org/presentationml/2006/ole">
            <mc:AlternateContent xmlns:mc="http://schemas.openxmlformats.org/markup-compatibility/2006">
              <mc:Choice xmlns:v="urn:schemas-microsoft-com:vml" Requires="v">
                <p:oleObj spid="_x0000_s45100" name="Equation" r:id="rId3" imgW="2451100" imgH="444500" progId="Equation.DSMT4">
                  <p:embed/>
                </p:oleObj>
              </mc:Choice>
              <mc:Fallback>
                <p:oleObj name="Equation" r:id="rId3" imgW="2451100" imgH="444500"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20938"/>
                        <a:ext cx="4176712"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76" name="Rectangle 28"/>
          <p:cNvSpPr>
            <a:spLocks noChangeArrowheads="1"/>
          </p:cNvSpPr>
          <p:nvPr/>
        </p:nvSpPr>
        <p:spPr bwMode="auto">
          <a:xfrm>
            <a:off x="971550" y="3495675"/>
            <a:ext cx="2089150"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如果 </a:t>
            </a:r>
          </a:p>
        </p:txBody>
      </p:sp>
      <p:graphicFrame>
        <p:nvGraphicFramePr>
          <p:cNvPr id="45059" name="Object 29"/>
          <p:cNvGraphicFramePr>
            <a:graphicFrameLocks noChangeAspect="1"/>
          </p:cNvGraphicFramePr>
          <p:nvPr/>
        </p:nvGraphicFramePr>
        <p:xfrm>
          <a:off x="2124075" y="3473450"/>
          <a:ext cx="4321175" cy="496888"/>
        </p:xfrm>
        <a:graphic>
          <a:graphicData uri="http://schemas.openxmlformats.org/presentationml/2006/ole">
            <mc:AlternateContent xmlns:mc="http://schemas.openxmlformats.org/markup-compatibility/2006">
              <mc:Choice xmlns:v="urn:schemas-microsoft-com:vml" Requires="v">
                <p:oleObj spid="_x0000_s45101" name="Equation" r:id="rId5" imgW="2235200" imgH="254000" progId="Equation.DSMT4">
                  <p:embed/>
                </p:oleObj>
              </mc:Choice>
              <mc:Fallback>
                <p:oleObj name="Equation" r:id="rId5" imgW="2235200" imgH="254000" progId="Equation.DSMT4">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473450"/>
                        <a:ext cx="432117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0" name="Object 30"/>
          <p:cNvGraphicFramePr>
            <a:graphicFrameLocks noChangeAspect="1"/>
          </p:cNvGraphicFramePr>
          <p:nvPr/>
        </p:nvGraphicFramePr>
        <p:xfrm>
          <a:off x="2052638" y="4338638"/>
          <a:ext cx="3097212" cy="560387"/>
        </p:xfrm>
        <a:graphic>
          <a:graphicData uri="http://schemas.openxmlformats.org/presentationml/2006/ole">
            <mc:AlternateContent xmlns:mc="http://schemas.openxmlformats.org/markup-compatibility/2006">
              <mc:Choice xmlns:v="urn:schemas-microsoft-com:vml" Requires="v">
                <p:oleObj spid="_x0000_s45102" name="Equation" r:id="rId7" imgW="1422400" imgH="254000" progId="Equation.DSMT4">
                  <p:embed/>
                </p:oleObj>
              </mc:Choice>
              <mc:Fallback>
                <p:oleObj name="Equation" r:id="rId7" imgW="1422400" imgH="254000" progId="Equation.DSMT4">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2638" y="4338638"/>
                        <a:ext cx="3097212"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79" name="Rectangle 31"/>
          <p:cNvSpPr>
            <a:spLocks noChangeArrowheads="1"/>
          </p:cNvSpPr>
          <p:nvPr/>
        </p:nvSpPr>
        <p:spPr bwMode="auto">
          <a:xfrm>
            <a:off x="971550" y="4338638"/>
            <a:ext cx="1335088"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则</a:t>
            </a:r>
          </a:p>
        </p:txBody>
      </p:sp>
    </p:spTree>
  </p:cSld>
  <p:clrMapOvr>
    <a:masterClrMapping/>
  </p:clrMapOvr>
  <p:transition>
    <p:cover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9" name="Rectangle 27"/>
          <p:cNvSpPr>
            <a:spLocks noChangeArrowheads="1"/>
          </p:cNvSpPr>
          <p:nvPr/>
        </p:nvSpPr>
        <p:spPr bwMode="auto">
          <a:xfrm>
            <a:off x="611188" y="1087438"/>
            <a:ext cx="3394075"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4</a:t>
            </a:r>
            <a:r>
              <a:rPr lang="zh-CN" altLang="en-US" sz="2400" b="1">
                <a:solidFill>
                  <a:srgbClr val="BE2C14"/>
                </a:solidFill>
                <a:effectLst>
                  <a:outerShdw blurRad="38100" dist="38100" dir="2700000" algn="tl">
                    <a:srgbClr val="C0C0C0"/>
                  </a:outerShdw>
                </a:effectLst>
                <a:latin typeface="Times New Roman" pitchFamily="18" charset="0"/>
              </a:rPr>
              <a:t>、初值定理</a:t>
            </a:r>
          </a:p>
        </p:txBody>
      </p:sp>
      <p:sp>
        <p:nvSpPr>
          <p:cNvPr id="79900" name="Text Box 28"/>
          <p:cNvSpPr txBox="1">
            <a:spLocks noChangeArrowheads="1"/>
          </p:cNvSpPr>
          <p:nvPr/>
        </p:nvSpPr>
        <p:spPr bwMode="auto">
          <a:xfrm>
            <a:off x="693738" y="1708150"/>
            <a:ext cx="7920037"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itchFamily="18" charset="0"/>
              </a:rPr>
              <a:t>如果        的</a:t>
            </a:r>
            <a:r>
              <a:rPr lang="en-US" altLang="zh-CN" sz="2400" b="1" i="1">
                <a:effectLst>
                  <a:outerShdw blurRad="38100" dist="38100" dir="2700000" algn="tl">
                    <a:srgbClr val="C0C0C0"/>
                  </a:outerShdw>
                </a:effectLst>
                <a:latin typeface="Times New Roman" pitchFamily="18" charset="0"/>
              </a:rPr>
              <a:t>z </a:t>
            </a:r>
            <a:r>
              <a:rPr lang="zh-CN" altLang="en-US" sz="2400" b="1">
                <a:effectLst>
                  <a:outerShdw blurRad="38100" dist="38100" dir="2700000" algn="tl">
                    <a:srgbClr val="C0C0C0"/>
                  </a:outerShdw>
                </a:effectLst>
                <a:latin typeface="Times New Roman" pitchFamily="18" charset="0"/>
              </a:rPr>
              <a:t>变换为         ，而               存在，则</a:t>
            </a:r>
          </a:p>
        </p:txBody>
      </p:sp>
      <p:sp>
        <p:nvSpPr>
          <p:cNvPr id="46092" name="Rectangle 29"/>
          <p:cNvSpPr>
            <a:spLocks noChangeArrowheads="1"/>
          </p:cNvSpPr>
          <p:nvPr/>
        </p:nvSpPr>
        <p:spPr bwMode="auto">
          <a:xfrm>
            <a:off x="9525" y="297497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46082" name="Object 30"/>
          <p:cNvGraphicFramePr>
            <a:graphicFrameLocks noChangeAspect="1"/>
          </p:cNvGraphicFramePr>
          <p:nvPr/>
        </p:nvGraphicFramePr>
        <p:xfrm>
          <a:off x="1403350" y="1808163"/>
          <a:ext cx="576263" cy="379412"/>
        </p:xfrm>
        <a:graphic>
          <a:graphicData uri="http://schemas.openxmlformats.org/presentationml/2006/ole">
            <mc:AlternateContent xmlns:mc="http://schemas.openxmlformats.org/markup-compatibility/2006">
              <mc:Choice xmlns:v="urn:schemas-microsoft-com:vml" Requires="v">
                <p:oleObj spid="_x0000_s46194" name="Equation" r:id="rId3" imgW="304536" imgH="203024" progId="Equation.DSMT4">
                  <p:embed/>
                </p:oleObj>
              </mc:Choice>
              <mc:Fallback>
                <p:oleObj name="Equation" r:id="rId3" imgW="304536" imgH="203024"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808163"/>
                        <a:ext cx="576263"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3" name="Rectangle 31"/>
          <p:cNvSpPr>
            <a:spLocks noChangeArrowheads="1"/>
          </p:cNvSpPr>
          <p:nvPr/>
        </p:nvSpPr>
        <p:spPr bwMode="auto">
          <a:xfrm>
            <a:off x="9525" y="297497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46083" name="Object 32"/>
          <p:cNvGraphicFramePr>
            <a:graphicFrameLocks noChangeAspect="1"/>
          </p:cNvGraphicFramePr>
          <p:nvPr/>
        </p:nvGraphicFramePr>
        <p:xfrm>
          <a:off x="3419475" y="1806575"/>
          <a:ext cx="647700" cy="379413"/>
        </p:xfrm>
        <a:graphic>
          <a:graphicData uri="http://schemas.openxmlformats.org/presentationml/2006/ole">
            <mc:AlternateContent xmlns:mc="http://schemas.openxmlformats.org/markup-compatibility/2006">
              <mc:Choice xmlns:v="urn:schemas-microsoft-com:vml" Requires="v">
                <p:oleObj spid="_x0000_s46195" name="Equation" r:id="rId5" imgW="342751" imgH="203112" progId="Equation.DSMT4">
                  <p:embed/>
                </p:oleObj>
              </mc:Choice>
              <mc:Fallback>
                <p:oleObj name="Equation" r:id="rId5" imgW="342751" imgH="203112"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1806575"/>
                        <a:ext cx="6477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4" name="Object 34"/>
          <p:cNvGraphicFramePr>
            <a:graphicFrameLocks noChangeAspect="1"/>
          </p:cNvGraphicFramePr>
          <p:nvPr/>
        </p:nvGraphicFramePr>
        <p:xfrm>
          <a:off x="4787900" y="1735138"/>
          <a:ext cx="1008063" cy="495300"/>
        </p:xfrm>
        <a:graphic>
          <a:graphicData uri="http://schemas.openxmlformats.org/presentationml/2006/ole">
            <mc:AlternateContent xmlns:mc="http://schemas.openxmlformats.org/markup-compatibility/2006">
              <mc:Choice xmlns:v="urn:schemas-microsoft-com:vml" Requires="v">
                <p:oleObj spid="_x0000_s46196" name="Equation" r:id="rId7" imgW="558800" imgH="279400" progId="Equation.DSMT4">
                  <p:embed/>
                </p:oleObj>
              </mc:Choice>
              <mc:Fallback>
                <p:oleObj name="Equation" r:id="rId7" imgW="558800" imgH="279400" progId="Equation.DSMT4">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1735138"/>
                        <a:ext cx="100806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36"/>
          <p:cNvGraphicFramePr>
            <a:graphicFrameLocks noChangeAspect="1"/>
          </p:cNvGraphicFramePr>
          <p:nvPr/>
        </p:nvGraphicFramePr>
        <p:xfrm>
          <a:off x="2998788" y="2211388"/>
          <a:ext cx="2160587" cy="595312"/>
        </p:xfrm>
        <a:graphic>
          <a:graphicData uri="http://schemas.openxmlformats.org/presentationml/2006/ole">
            <mc:AlternateContent xmlns:mc="http://schemas.openxmlformats.org/markup-compatibility/2006">
              <mc:Choice xmlns:v="urn:schemas-microsoft-com:vml" Requires="v">
                <p:oleObj spid="_x0000_s46197" name="Equation" r:id="rId9" imgW="1002865" imgH="279279" progId="Equation.DSMT4">
                  <p:embed/>
                </p:oleObj>
              </mc:Choice>
              <mc:Fallback>
                <p:oleObj name="Equation" r:id="rId9" imgW="1002865" imgH="279279" progId="Equation.DSMT4">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8788" y="2211388"/>
                        <a:ext cx="2160587"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09" name="Rectangle 37"/>
          <p:cNvSpPr>
            <a:spLocks noChangeArrowheads="1"/>
          </p:cNvSpPr>
          <p:nvPr/>
        </p:nvSpPr>
        <p:spPr bwMode="auto">
          <a:xfrm>
            <a:off x="693738" y="2932113"/>
            <a:ext cx="3249612"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5</a:t>
            </a:r>
            <a:r>
              <a:rPr lang="zh-CN" altLang="en-US" sz="2400" b="1">
                <a:solidFill>
                  <a:srgbClr val="BE2C14"/>
                </a:solidFill>
                <a:effectLst>
                  <a:outerShdw blurRad="38100" dist="38100" dir="2700000" algn="tl">
                    <a:srgbClr val="C0C0C0"/>
                  </a:outerShdw>
                </a:effectLst>
                <a:latin typeface="Times New Roman" pitchFamily="18" charset="0"/>
              </a:rPr>
              <a:t>、终值定理</a:t>
            </a:r>
          </a:p>
        </p:txBody>
      </p:sp>
      <p:sp>
        <p:nvSpPr>
          <p:cNvPr id="79910" name="Text Box 38"/>
          <p:cNvSpPr txBox="1">
            <a:spLocks noChangeArrowheads="1"/>
          </p:cNvSpPr>
          <p:nvPr/>
        </p:nvSpPr>
        <p:spPr bwMode="auto">
          <a:xfrm>
            <a:off x="765175" y="3435350"/>
            <a:ext cx="7848600" cy="1041400"/>
          </a:xfrm>
          <a:prstGeom prst="rect">
            <a:avLst/>
          </a:prstGeom>
          <a:noFill/>
          <a:ln w="9525" algn="ctr">
            <a:noFill/>
            <a:miter lim="800000"/>
            <a:headEnd/>
            <a:tailEnd/>
          </a:ln>
          <a:effectLst/>
        </p:spPr>
        <p:txBody>
          <a:bodyPr>
            <a:spAutoFit/>
          </a:bodyPr>
          <a:lstStyle/>
          <a:p>
            <a:pPr eaLnBrk="1" hangingPunct="1">
              <a:lnSpc>
                <a:spcPct val="130000"/>
              </a:lnSpc>
              <a:spcBef>
                <a:spcPct val="50000"/>
              </a:spcBef>
              <a:defRPr/>
            </a:pPr>
            <a:r>
              <a:rPr lang="zh-CN" altLang="en-US" sz="2400" b="1">
                <a:effectLst>
                  <a:outerShdw blurRad="38100" dist="38100" dir="2700000" algn="tl">
                    <a:srgbClr val="C0C0C0"/>
                  </a:outerShdw>
                </a:effectLst>
                <a:latin typeface="Times New Roman" pitchFamily="18" charset="0"/>
              </a:rPr>
              <a:t>如果       的</a:t>
            </a:r>
            <a:r>
              <a:rPr lang="en-US" altLang="zh-CN" sz="2400" b="1" i="1">
                <a:effectLst>
                  <a:outerShdw blurRad="38100" dist="38100" dir="2700000" algn="tl">
                    <a:srgbClr val="C0C0C0"/>
                  </a:outerShdw>
                </a:effectLst>
                <a:latin typeface="Times New Roman" pitchFamily="18" charset="0"/>
              </a:rPr>
              <a:t>z </a:t>
            </a:r>
            <a:r>
              <a:rPr lang="zh-CN" altLang="en-US" sz="2400" b="1">
                <a:effectLst>
                  <a:outerShdw blurRad="38100" dist="38100" dir="2700000" algn="tl">
                    <a:srgbClr val="C0C0C0"/>
                  </a:outerShdw>
                </a:effectLst>
                <a:latin typeface="Times New Roman" pitchFamily="18" charset="0"/>
              </a:rPr>
              <a:t>变换为          ， 而                       在</a:t>
            </a:r>
            <a:r>
              <a:rPr lang="en-US" altLang="zh-CN" sz="2400" b="1" i="1">
                <a:effectLst>
                  <a:outerShdw blurRad="38100" dist="38100" dir="2700000" algn="tl">
                    <a:srgbClr val="C0C0C0"/>
                  </a:outerShdw>
                </a:effectLst>
                <a:latin typeface="Times New Roman" pitchFamily="18" charset="0"/>
              </a:rPr>
              <a:t>z </a:t>
            </a:r>
            <a:r>
              <a:rPr lang="zh-CN" altLang="en-US" sz="2400" b="1">
                <a:effectLst>
                  <a:outerShdw blurRad="38100" dist="38100" dir="2700000" algn="tl">
                    <a:srgbClr val="C0C0C0"/>
                  </a:outerShdw>
                </a:effectLst>
                <a:latin typeface="Times New Roman" pitchFamily="18" charset="0"/>
              </a:rPr>
              <a:t>平面以原点为圆心的单位圆上或圆外没有极点，则 </a:t>
            </a:r>
          </a:p>
        </p:txBody>
      </p:sp>
      <p:graphicFrame>
        <p:nvGraphicFramePr>
          <p:cNvPr id="46086" name="Object 39"/>
          <p:cNvGraphicFramePr>
            <a:graphicFrameLocks noChangeAspect="1"/>
          </p:cNvGraphicFramePr>
          <p:nvPr/>
        </p:nvGraphicFramePr>
        <p:xfrm>
          <a:off x="1412875" y="3579813"/>
          <a:ext cx="574675" cy="379412"/>
        </p:xfrm>
        <a:graphic>
          <a:graphicData uri="http://schemas.openxmlformats.org/presentationml/2006/ole">
            <mc:AlternateContent xmlns:mc="http://schemas.openxmlformats.org/markup-compatibility/2006">
              <mc:Choice xmlns:v="urn:schemas-microsoft-com:vml" Requires="v">
                <p:oleObj spid="_x0000_s46198" name="Equation" r:id="rId11" imgW="304536" imgH="203024" progId="Equation.DSMT4">
                  <p:embed/>
                </p:oleObj>
              </mc:Choice>
              <mc:Fallback>
                <p:oleObj name="Equation" r:id="rId11" imgW="304536" imgH="203024" progId="Equation.DSMT4">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2875" y="3579813"/>
                        <a:ext cx="57467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40"/>
          <p:cNvGraphicFramePr>
            <a:graphicFrameLocks noChangeAspect="1"/>
          </p:cNvGraphicFramePr>
          <p:nvPr/>
        </p:nvGraphicFramePr>
        <p:xfrm>
          <a:off x="3419475" y="3606800"/>
          <a:ext cx="669925" cy="392113"/>
        </p:xfrm>
        <a:graphic>
          <a:graphicData uri="http://schemas.openxmlformats.org/presentationml/2006/ole">
            <mc:AlternateContent xmlns:mc="http://schemas.openxmlformats.org/markup-compatibility/2006">
              <mc:Choice xmlns:v="urn:schemas-microsoft-com:vml" Requires="v">
                <p:oleObj spid="_x0000_s46199" name="Equation" r:id="rId12" imgW="342751" imgH="203112" progId="Equation.DSMT4">
                  <p:embed/>
                </p:oleObj>
              </mc:Choice>
              <mc:Fallback>
                <p:oleObj name="Equation" r:id="rId12" imgW="342751" imgH="203112" progId="Equation.DSMT4">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3606800"/>
                        <a:ext cx="66992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8" name="Object 42"/>
          <p:cNvGraphicFramePr>
            <a:graphicFrameLocks noChangeAspect="1"/>
          </p:cNvGraphicFramePr>
          <p:nvPr/>
        </p:nvGraphicFramePr>
        <p:xfrm>
          <a:off x="4932363" y="3535363"/>
          <a:ext cx="1584325" cy="447675"/>
        </p:xfrm>
        <a:graphic>
          <a:graphicData uri="http://schemas.openxmlformats.org/presentationml/2006/ole">
            <mc:AlternateContent xmlns:mc="http://schemas.openxmlformats.org/markup-compatibility/2006">
              <mc:Choice xmlns:v="urn:schemas-microsoft-com:vml" Requires="v">
                <p:oleObj spid="_x0000_s46200" name="Equation" r:id="rId13" imgW="812447" imgH="228501" progId="Equation.DSMT4">
                  <p:embed/>
                </p:oleObj>
              </mc:Choice>
              <mc:Fallback>
                <p:oleObj name="Equation" r:id="rId13" imgW="812447" imgH="228501" progId="Equation.DSMT4">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2363" y="3535363"/>
                        <a:ext cx="15843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9" name="Object 43"/>
          <p:cNvGraphicFramePr>
            <a:graphicFrameLocks noChangeAspect="1"/>
          </p:cNvGraphicFramePr>
          <p:nvPr/>
        </p:nvGraphicFramePr>
        <p:xfrm>
          <a:off x="1331913" y="4616450"/>
          <a:ext cx="4900612" cy="1260475"/>
        </p:xfrm>
        <a:graphic>
          <a:graphicData uri="http://schemas.openxmlformats.org/presentationml/2006/ole">
            <mc:AlternateContent xmlns:mc="http://schemas.openxmlformats.org/markup-compatibility/2006">
              <mc:Choice xmlns:v="urn:schemas-microsoft-com:vml" Requires="v">
                <p:oleObj spid="_x0000_s46201" name="Equation" r:id="rId15" imgW="2641320" imgH="685800" progId="Equation.DSMT4">
                  <p:embed/>
                </p:oleObj>
              </mc:Choice>
              <mc:Fallback>
                <p:oleObj name="Equation" r:id="rId15" imgW="2641320" imgH="685800" progId="Equation.DSMT4">
                  <p:embed/>
                  <p:pic>
                    <p:nvPicPr>
                      <p:cNvPr id="0"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4616450"/>
                        <a:ext cx="4900612"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16" name="Rectangle 44"/>
          <p:cNvSpPr>
            <a:spLocks noChangeArrowheads="1"/>
          </p:cNvSpPr>
          <p:nvPr/>
        </p:nvSpPr>
        <p:spPr bwMode="auto">
          <a:xfrm>
            <a:off x="3348038" y="6092825"/>
            <a:ext cx="1152525" cy="457200"/>
          </a:xfrm>
          <a:prstGeom prst="rect">
            <a:avLst/>
          </a:prstGeom>
          <a:noFill/>
          <a:ln w="9525">
            <a:noFill/>
            <a:miter lim="800000"/>
            <a:headEnd/>
            <a:tailEnd/>
          </a:ln>
          <a:effectLst/>
        </p:spPr>
        <p:txBody>
          <a:bodyPr>
            <a:spAutoFit/>
          </a:bodyPr>
          <a:lstStyle/>
          <a:p>
            <a:pPr>
              <a:defRPr/>
            </a:pPr>
            <a:r>
              <a:rPr lang="zh-CN" altLang="en-US" sz="2400" b="1">
                <a:solidFill>
                  <a:srgbClr val="FF0000"/>
                </a:solidFill>
                <a:effectLst>
                  <a:outerShdw blurRad="38100" dist="38100" dir="2700000" algn="tl">
                    <a:srgbClr val="C0C0C0"/>
                  </a:outerShdw>
                </a:effectLst>
                <a:latin typeface="Times New Roman" pitchFamily="18" charset="0"/>
              </a:rPr>
              <a:t>例 </a:t>
            </a:r>
            <a:r>
              <a:rPr lang="en-US" altLang="zh-CN" sz="2400" b="1">
                <a:solidFill>
                  <a:srgbClr val="FF0000"/>
                </a:solidFill>
                <a:effectLst>
                  <a:outerShdw blurRad="38100" dist="38100" dir="2700000" algn="tl">
                    <a:srgbClr val="C0C0C0"/>
                  </a:outerShdw>
                </a:effectLst>
                <a:latin typeface="Times New Roman" pitchFamily="18" charset="0"/>
              </a:rPr>
              <a:t>2.9</a:t>
            </a:r>
          </a:p>
        </p:txBody>
      </p:sp>
    </p:spTree>
  </p:cSld>
  <p:clrMapOvr>
    <a:masterClrMapping/>
  </p:clrMapOvr>
  <p:transition>
    <p:cover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68" name="Text Box 72"/>
          <p:cNvSpPr txBox="1">
            <a:spLocks noChangeArrowheads="1"/>
          </p:cNvSpPr>
          <p:nvPr/>
        </p:nvSpPr>
        <p:spPr bwMode="auto">
          <a:xfrm>
            <a:off x="777875" y="2105025"/>
            <a:ext cx="7848600" cy="1187450"/>
          </a:xfrm>
          <a:prstGeom prst="rect">
            <a:avLst/>
          </a:prstGeom>
          <a:noFill/>
          <a:ln w="9525">
            <a:noFill/>
            <a:miter lim="800000"/>
            <a:headEnd/>
            <a:tailEnd/>
          </a:ln>
          <a:effectLst/>
        </p:spPr>
        <p:txBody>
          <a:bodyPr>
            <a:spAutoFit/>
          </a:bodyPr>
          <a:lstStyle/>
          <a:p>
            <a:pPr eaLnBrk="1" hangingPunct="1">
              <a:lnSpc>
                <a:spcPct val="150000"/>
              </a:lnSpc>
              <a:spcBef>
                <a:spcPct val="50000"/>
              </a:spcBef>
              <a:defRPr/>
            </a:pPr>
            <a:r>
              <a:rPr lang="zh-CN" altLang="en-US" sz="2400" b="1">
                <a:effectLst>
                  <a:outerShdw blurRad="38100" dist="38100" dir="2700000" algn="tl">
                    <a:srgbClr val="C0C0C0"/>
                  </a:outerShdw>
                </a:effectLst>
                <a:latin typeface="Tahoma" pitchFamily="34" charset="0"/>
              </a:rPr>
              <a:t>在离散控制系统中，与连续控制系统积分相类似的概念叫</a:t>
            </a:r>
            <a:r>
              <a:rPr lang="zh-CN" altLang="en-US" sz="2400" b="1">
                <a:solidFill>
                  <a:srgbClr val="FF0000"/>
                </a:solidFill>
                <a:effectLst>
                  <a:outerShdw blurRad="38100" dist="38100" dir="2700000" algn="tl">
                    <a:srgbClr val="C0C0C0"/>
                  </a:outerShdw>
                </a:effectLst>
                <a:latin typeface="Tahoma" pitchFamily="34" charset="0"/>
              </a:rPr>
              <a:t>叠分</a:t>
            </a:r>
            <a:r>
              <a:rPr lang="zh-CN" altLang="en-US" sz="2400" b="1">
                <a:effectLst>
                  <a:outerShdw blurRad="38100" dist="38100" dir="2700000" algn="tl">
                    <a:srgbClr val="C0C0C0"/>
                  </a:outerShdw>
                </a:effectLst>
                <a:latin typeface="Tahoma" pitchFamily="34" charset="0"/>
              </a:rPr>
              <a:t>，用             来表示</a:t>
            </a:r>
          </a:p>
        </p:txBody>
      </p:sp>
      <p:graphicFrame>
        <p:nvGraphicFramePr>
          <p:cNvPr id="47106" name="Object 73"/>
          <p:cNvGraphicFramePr>
            <a:graphicFrameLocks noChangeAspect="1"/>
          </p:cNvGraphicFramePr>
          <p:nvPr/>
        </p:nvGraphicFramePr>
        <p:xfrm>
          <a:off x="2217738" y="2681288"/>
          <a:ext cx="985837" cy="820737"/>
        </p:xfrm>
        <a:graphic>
          <a:graphicData uri="http://schemas.openxmlformats.org/presentationml/2006/ole">
            <mc:AlternateContent xmlns:mc="http://schemas.openxmlformats.org/markup-compatibility/2006">
              <mc:Choice xmlns:v="urn:schemas-microsoft-com:vml" Requires="v">
                <p:oleObj spid="_x0000_s47148" name="Equation" r:id="rId3" imgW="520560" imgH="444240" progId="Equation.DSMT4">
                  <p:embed/>
                </p:oleObj>
              </mc:Choice>
              <mc:Fallback>
                <p:oleObj name="Equation" r:id="rId3" imgW="520560" imgH="444240" progId="Equation.DSMT4">
                  <p:embed/>
                  <p:pic>
                    <p:nvPicPr>
                      <p:cNvPr id="0"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738" y="2681288"/>
                        <a:ext cx="985837"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74"/>
          <p:cNvGraphicFramePr>
            <a:graphicFrameLocks noChangeAspect="1"/>
          </p:cNvGraphicFramePr>
          <p:nvPr/>
        </p:nvGraphicFramePr>
        <p:xfrm>
          <a:off x="2146300" y="3473450"/>
          <a:ext cx="3455988" cy="836613"/>
        </p:xfrm>
        <a:graphic>
          <a:graphicData uri="http://schemas.openxmlformats.org/presentationml/2006/ole">
            <mc:AlternateContent xmlns:mc="http://schemas.openxmlformats.org/markup-compatibility/2006">
              <mc:Choice xmlns:v="urn:schemas-microsoft-com:vml" Requires="v">
                <p:oleObj spid="_x0000_s47149" name="Equation" r:id="rId5" imgW="1790640" imgH="444240" progId="Equation.DSMT4">
                  <p:embed/>
                </p:oleObj>
              </mc:Choice>
              <mc:Fallback>
                <p:oleObj name="Equation" r:id="rId5" imgW="1790640" imgH="444240" progId="Equation.DSMT4">
                  <p:embed/>
                  <p:pic>
                    <p:nvPicPr>
                      <p:cNvPr id="0" name="Object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6300" y="3473450"/>
                        <a:ext cx="3455988"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71" name="Text Box 75"/>
          <p:cNvSpPr txBox="1">
            <a:spLocks noChangeArrowheads="1"/>
          </p:cNvSpPr>
          <p:nvPr/>
        </p:nvSpPr>
        <p:spPr bwMode="auto">
          <a:xfrm>
            <a:off x="922338" y="3611563"/>
            <a:ext cx="1417637" cy="45720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ahoma" pitchFamily="34" charset="0"/>
              </a:rPr>
              <a:t>如果</a:t>
            </a:r>
          </a:p>
        </p:txBody>
      </p:sp>
      <p:sp>
        <p:nvSpPr>
          <p:cNvPr id="80972" name="Text Box 76"/>
          <p:cNvSpPr txBox="1">
            <a:spLocks noChangeArrowheads="1"/>
          </p:cNvSpPr>
          <p:nvPr/>
        </p:nvSpPr>
        <p:spPr bwMode="auto">
          <a:xfrm>
            <a:off x="993775" y="4546600"/>
            <a:ext cx="1490663" cy="45720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ahoma" pitchFamily="34" charset="0"/>
              </a:rPr>
              <a:t>则</a:t>
            </a:r>
          </a:p>
        </p:txBody>
      </p:sp>
      <p:sp>
        <p:nvSpPr>
          <p:cNvPr id="80974" name="Rectangle 78"/>
          <p:cNvSpPr>
            <a:spLocks noChangeArrowheads="1"/>
          </p:cNvSpPr>
          <p:nvPr/>
        </p:nvSpPr>
        <p:spPr bwMode="auto">
          <a:xfrm>
            <a:off x="827088" y="1557338"/>
            <a:ext cx="4897437"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6</a:t>
            </a:r>
            <a:r>
              <a:rPr lang="zh-CN" altLang="en-US" sz="2400" b="1">
                <a:solidFill>
                  <a:srgbClr val="BE2C14"/>
                </a:solidFill>
                <a:effectLst>
                  <a:outerShdw blurRad="38100" dist="38100" dir="2700000" algn="tl">
                    <a:srgbClr val="C0C0C0"/>
                  </a:outerShdw>
                </a:effectLst>
                <a:latin typeface="Times New Roman" pitchFamily="18" charset="0"/>
              </a:rPr>
              <a:t>、求和定理（叠值定理）</a:t>
            </a:r>
          </a:p>
        </p:txBody>
      </p:sp>
      <p:sp>
        <p:nvSpPr>
          <p:cNvPr id="47113" name="Rectangle 80"/>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7108" name="Object 79"/>
          <p:cNvGraphicFramePr>
            <a:graphicFrameLocks noChangeAspect="1"/>
          </p:cNvGraphicFramePr>
          <p:nvPr/>
        </p:nvGraphicFramePr>
        <p:xfrm>
          <a:off x="1979613" y="4437063"/>
          <a:ext cx="4968875" cy="852487"/>
        </p:xfrm>
        <a:graphic>
          <a:graphicData uri="http://schemas.openxmlformats.org/presentationml/2006/ole">
            <mc:AlternateContent xmlns:mc="http://schemas.openxmlformats.org/markup-compatibility/2006">
              <mc:Choice xmlns:v="urn:schemas-microsoft-com:vml" Requires="v">
                <p:oleObj spid="_x0000_s47150" name="Equation" r:id="rId7" imgW="2273300" imgH="393700" progId="Equation.DSMT4">
                  <p:embed/>
                </p:oleObj>
              </mc:Choice>
              <mc:Fallback>
                <p:oleObj name="Equation" r:id="rId7" imgW="2273300" imgH="393700" progId="Equation.DSMT4">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437063"/>
                        <a:ext cx="4968875"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6" name="Text Box 16"/>
          <p:cNvSpPr txBox="1">
            <a:spLocks noChangeArrowheads="1"/>
          </p:cNvSpPr>
          <p:nvPr/>
        </p:nvSpPr>
        <p:spPr bwMode="auto">
          <a:xfrm>
            <a:off x="576263" y="1817688"/>
            <a:ext cx="8137525"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itchFamily="18" charset="0"/>
              </a:rPr>
              <a:t>如果       的</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变换为         ，</a:t>
            </a:r>
            <a:r>
              <a:rPr lang="en-US" altLang="zh-CN" sz="2400" b="1" i="1">
                <a:effectLst>
                  <a:outerShdw blurRad="38100" dist="38100" dir="2700000" algn="tl">
                    <a:srgbClr val="C0C0C0"/>
                  </a:outerShdw>
                </a:effectLst>
                <a:latin typeface="Times New Roman" pitchFamily="18" charset="0"/>
              </a:rPr>
              <a:t>a</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是常数，则</a:t>
            </a:r>
          </a:p>
        </p:txBody>
      </p:sp>
      <p:graphicFrame>
        <p:nvGraphicFramePr>
          <p:cNvPr id="48130" name="Object 17"/>
          <p:cNvGraphicFramePr>
            <a:graphicFrameLocks noChangeAspect="1"/>
          </p:cNvGraphicFramePr>
          <p:nvPr/>
        </p:nvGraphicFramePr>
        <p:xfrm>
          <a:off x="1296988" y="1889125"/>
          <a:ext cx="503237" cy="331788"/>
        </p:xfrm>
        <a:graphic>
          <a:graphicData uri="http://schemas.openxmlformats.org/presentationml/2006/ole">
            <mc:AlternateContent xmlns:mc="http://schemas.openxmlformats.org/markup-compatibility/2006">
              <mc:Choice xmlns:v="urn:schemas-microsoft-com:vml" Requires="v">
                <p:oleObj spid="_x0000_s48256" name="Equation" r:id="rId3" imgW="304536" imgH="203024" progId="Equation.DSMT4">
                  <p:embed/>
                </p:oleObj>
              </mc:Choice>
              <mc:Fallback>
                <p:oleObj name="Equation" r:id="rId3" imgW="304536" imgH="203024"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1889125"/>
                        <a:ext cx="503237"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18"/>
          <p:cNvGraphicFramePr>
            <a:graphicFrameLocks noChangeAspect="1"/>
          </p:cNvGraphicFramePr>
          <p:nvPr/>
        </p:nvGraphicFramePr>
        <p:xfrm>
          <a:off x="3168650" y="1889125"/>
          <a:ext cx="647700" cy="379413"/>
        </p:xfrm>
        <a:graphic>
          <a:graphicData uri="http://schemas.openxmlformats.org/presentationml/2006/ole">
            <mc:AlternateContent xmlns:mc="http://schemas.openxmlformats.org/markup-compatibility/2006">
              <mc:Choice xmlns:v="urn:schemas-microsoft-com:vml" Requires="v">
                <p:oleObj spid="_x0000_s48257" name="Equation" r:id="rId5" imgW="342751" imgH="203112" progId="Equation.DSMT4">
                  <p:embed/>
                </p:oleObj>
              </mc:Choice>
              <mc:Fallback>
                <p:oleObj name="Equation" r:id="rId5" imgW="342751" imgH="203112"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650" y="1889125"/>
                        <a:ext cx="6477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9" name="Rectangle 19"/>
          <p:cNvSpPr>
            <a:spLocks noChangeArrowheads="1"/>
          </p:cNvSpPr>
          <p:nvPr/>
        </p:nvSpPr>
        <p:spPr bwMode="auto">
          <a:xfrm>
            <a:off x="539750" y="1268413"/>
            <a:ext cx="3636963"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7</a:t>
            </a:r>
            <a:r>
              <a:rPr lang="zh-CN" altLang="en-US" sz="2400" b="1">
                <a:solidFill>
                  <a:srgbClr val="BE2C14"/>
                </a:solidFill>
                <a:effectLst>
                  <a:outerShdw blurRad="38100" dist="38100" dir="2700000" algn="tl">
                    <a:srgbClr val="C0C0C0"/>
                  </a:outerShdw>
                </a:effectLst>
                <a:latin typeface="Times New Roman" pitchFamily="18" charset="0"/>
              </a:rPr>
              <a:t>、复域位移定理</a:t>
            </a:r>
          </a:p>
        </p:txBody>
      </p:sp>
      <p:sp>
        <p:nvSpPr>
          <p:cNvPr id="48141" name="Rectangle 20"/>
          <p:cNvSpPr>
            <a:spLocks noChangeArrowheads="1"/>
          </p:cNvSpPr>
          <p:nvPr/>
        </p:nvSpPr>
        <p:spPr bwMode="auto">
          <a:xfrm>
            <a:off x="-34925" y="275907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48132" name="Object 21"/>
          <p:cNvGraphicFramePr>
            <a:graphicFrameLocks noChangeAspect="1"/>
          </p:cNvGraphicFramePr>
          <p:nvPr/>
        </p:nvGraphicFramePr>
        <p:xfrm>
          <a:off x="6011863" y="1773238"/>
          <a:ext cx="2879725" cy="538162"/>
        </p:xfrm>
        <a:graphic>
          <a:graphicData uri="http://schemas.openxmlformats.org/presentationml/2006/ole">
            <mc:AlternateContent xmlns:mc="http://schemas.openxmlformats.org/markup-compatibility/2006">
              <mc:Choice xmlns:v="urn:schemas-microsoft-com:vml" Requires="v">
                <p:oleObj spid="_x0000_s48258" name="Equation" r:id="rId7" imgW="1473200" imgH="279400" progId="Equation.DSMT4">
                  <p:embed/>
                </p:oleObj>
              </mc:Choice>
              <mc:Fallback>
                <p:oleObj name="Equation" r:id="rId7" imgW="1473200" imgH="279400"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1773238"/>
                        <a:ext cx="28797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42" name="Rectangle 22"/>
          <p:cNvSpPr>
            <a:spLocks noChangeArrowheads="1"/>
          </p:cNvSpPr>
          <p:nvPr/>
        </p:nvSpPr>
        <p:spPr bwMode="auto">
          <a:xfrm>
            <a:off x="539750" y="2559050"/>
            <a:ext cx="2481263" cy="457200"/>
          </a:xfrm>
          <a:prstGeom prst="rect">
            <a:avLst/>
          </a:prstGeom>
          <a:noFill/>
          <a:ln w="9525" algn="ctr">
            <a:noFill/>
            <a:miter lim="800000"/>
            <a:headEnd/>
            <a:tailEnd/>
          </a:ln>
          <a:effectLst/>
        </p:spPr>
        <p:txBody>
          <a:bodyPr wrap="none"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8</a:t>
            </a:r>
            <a:r>
              <a:rPr lang="zh-CN" altLang="en-US" sz="2400" b="1">
                <a:solidFill>
                  <a:srgbClr val="BE2C14"/>
                </a:solidFill>
                <a:effectLst>
                  <a:outerShdw blurRad="38100" dist="38100" dir="2700000" algn="tl">
                    <a:srgbClr val="C0C0C0"/>
                  </a:outerShdw>
                </a:effectLst>
                <a:latin typeface="Times New Roman" pitchFamily="18" charset="0"/>
              </a:rPr>
              <a:t>、复域微分定理</a:t>
            </a:r>
          </a:p>
        </p:txBody>
      </p:sp>
      <p:graphicFrame>
        <p:nvGraphicFramePr>
          <p:cNvPr id="48133" name="Object 23"/>
          <p:cNvGraphicFramePr>
            <a:graphicFrameLocks noChangeAspect="1"/>
          </p:cNvGraphicFramePr>
          <p:nvPr/>
        </p:nvGraphicFramePr>
        <p:xfrm>
          <a:off x="5076825" y="2997200"/>
          <a:ext cx="2592388" cy="760413"/>
        </p:xfrm>
        <a:graphic>
          <a:graphicData uri="http://schemas.openxmlformats.org/presentationml/2006/ole">
            <mc:AlternateContent xmlns:mc="http://schemas.openxmlformats.org/markup-compatibility/2006">
              <mc:Choice xmlns:v="urn:schemas-microsoft-com:vml" Requires="v">
                <p:oleObj spid="_x0000_s48259" name="Equation" r:id="rId9" imgW="1333500" imgH="393700" progId="Equation.DSMT4">
                  <p:embed/>
                </p:oleObj>
              </mc:Choice>
              <mc:Fallback>
                <p:oleObj name="Equation" r:id="rId9" imgW="1333500" imgH="39370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2997200"/>
                        <a:ext cx="2592388"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44" name="Text Box 24"/>
          <p:cNvSpPr txBox="1">
            <a:spLocks noChangeArrowheads="1"/>
          </p:cNvSpPr>
          <p:nvPr/>
        </p:nvSpPr>
        <p:spPr bwMode="auto">
          <a:xfrm>
            <a:off x="1006475" y="3141663"/>
            <a:ext cx="8137525"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itchFamily="18" charset="0"/>
              </a:rPr>
              <a:t>如果       的</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变换为         ，则</a:t>
            </a:r>
          </a:p>
        </p:txBody>
      </p:sp>
      <p:graphicFrame>
        <p:nvGraphicFramePr>
          <p:cNvPr id="48134" name="Object 25"/>
          <p:cNvGraphicFramePr>
            <a:graphicFrameLocks noChangeAspect="1"/>
          </p:cNvGraphicFramePr>
          <p:nvPr/>
        </p:nvGraphicFramePr>
        <p:xfrm>
          <a:off x="1692275" y="3213100"/>
          <a:ext cx="576263" cy="379413"/>
        </p:xfrm>
        <a:graphic>
          <a:graphicData uri="http://schemas.openxmlformats.org/presentationml/2006/ole">
            <mc:AlternateContent xmlns:mc="http://schemas.openxmlformats.org/markup-compatibility/2006">
              <mc:Choice xmlns:v="urn:schemas-microsoft-com:vml" Requires="v">
                <p:oleObj spid="_x0000_s48260" name="Equation" r:id="rId11" imgW="304536" imgH="203024" progId="Equation.DSMT4">
                  <p:embed/>
                </p:oleObj>
              </mc:Choice>
              <mc:Fallback>
                <p:oleObj name="Equation" r:id="rId11" imgW="304536" imgH="203024"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213100"/>
                        <a:ext cx="576263"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5" name="Object 26"/>
          <p:cNvGraphicFramePr>
            <a:graphicFrameLocks noChangeAspect="1"/>
          </p:cNvGraphicFramePr>
          <p:nvPr/>
        </p:nvGraphicFramePr>
        <p:xfrm>
          <a:off x="3636963" y="3211513"/>
          <a:ext cx="720725" cy="422275"/>
        </p:xfrm>
        <a:graphic>
          <a:graphicData uri="http://schemas.openxmlformats.org/presentationml/2006/ole">
            <mc:AlternateContent xmlns:mc="http://schemas.openxmlformats.org/markup-compatibility/2006">
              <mc:Choice xmlns:v="urn:schemas-microsoft-com:vml" Requires="v">
                <p:oleObj spid="_x0000_s48261" name="Equation" r:id="rId12" imgW="342751" imgH="203112" progId="Equation.DSMT4">
                  <p:embed/>
                </p:oleObj>
              </mc:Choice>
              <mc:Fallback>
                <p:oleObj name="Equation" r:id="rId12" imgW="342751" imgH="203112"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6963" y="3211513"/>
                        <a:ext cx="7207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47" name="Text Box 27"/>
          <p:cNvSpPr txBox="1">
            <a:spLocks noChangeArrowheads="1"/>
          </p:cNvSpPr>
          <p:nvPr/>
        </p:nvSpPr>
        <p:spPr bwMode="auto">
          <a:xfrm>
            <a:off x="684213" y="4652963"/>
            <a:ext cx="8137525"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itchFamily="18" charset="0"/>
              </a:rPr>
              <a:t>如果       的</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变换为         ，则</a:t>
            </a:r>
          </a:p>
        </p:txBody>
      </p:sp>
      <p:graphicFrame>
        <p:nvGraphicFramePr>
          <p:cNvPr id="48136" name="Object 28"/>
          <p:cNvGraphicFramePr>
            <a:graphicFrameLocks noChangeAspect="1"/>
          </p:cNvGraphicFramePr>
          <p:nvPr/>
        </p:nvGraphicFramePr>
        <p:xfrm>
          <a:off x="1404938" y="4724400"/>
          <a:ext cx="503237" cy="331788"/>
        </p:xfrm>
        <a:graphic>
          <a:graphicData uri="http://schemas.openxmlformats.org/presentationml/2006/ole">
            <mc:AlternateContent xmlns:mc="http://schemas.openxmlformats.org/markup-compatibility/2006">
              <mc:Choice xmlns:v="urn:schemas-microsoft-com:vml" Requires="v">
                <p:oleObj spid="_x0000_s48262" name="Equation" r:id="rId13" imgW="304536" imgH="203024" progId="Equation.DSMT4">
                  <p:embed/>
                </p:oleObj>
              </mc:Choice>
              <mc:Fallback>
                <p:oleObj name="Equation" r:id="rId13" imgW="304536" imgH="203024"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938" y="4724400"/>
                        <a:ext cx="503237"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7" name="Object 29"/>
          <p:cNvGraphicFramePr>
            <a:graphicFrameLocks noChangeAspect="1"/>
          </p:cNvGraphicFramePr>
          <p:nvPr/>
        </p:nvGraphicFramePr>
        <p:xfrm>
          <a:off x="3276600" y="4724400"/>
          <a:ext cx="647700" cy="379413"/>
        </p:xfrm>
        <a:graphic>
          <a:graphicData uri="http://schemas.openxmlformats.org/presentationml/2006/ole">
            <mc:AlternateContent xmlns:mc="http://schemas.openxmlformats.org/markup-compatibility/2006">
              <mc:Choice xmlns:v="urn:schemas-microsoft-com:vml" Requires="v">
                <p:oleObj spid="_x0000_s48263" name="Equation" r:id="rId14" imgW="342751" imgH="203112" progId="Equation.DSMT4">
                  <p:embed/>
                </p:oleObj>
              </mc:Choice>
              <mc:Fallback>
                <p:oleObj name="Equation" r:id="rId14" imgW="342751" imgH="203112" progId="Equation.DSMT4">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724400"/>
                        <a:ext cx="6477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50" name="Rectangle 30"/>
          <p:cNvSpPr>
            <a:spLocks noChangeArrowheads="1"/>
          </p:cNvSpPr>
          <p:nvPr/>
        </p:nvSpPr>
        <p:spPr bwMode="auto">
          <a:xfrm>
            <a:off x="576263" y="3925888"/>
            <a:ext cx="4537075"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9</a:t>
            </a:r>
            <a:r>
              <a:rPr lang="zh-CN" altLang="en-US" sz="2400" b="1">
                <a:solidFill>
                  <a:srgbClr val="BE2C14"/>
                </a:solidFill>
                <a:effectLst>
                  <a:outerShdw blurRad="38100" dist="38100" dir="2700000" algn="tl">
                    <a:srgbClr val="C0C0C0"/>
                  </a:outerShdw>
                </a:effectLst>
                <a:latin typeface="Times New Roman" pitchFamily="18" charset="0"/>
              </a:rPr>
              <a:t>、复域积分定理</a:t>
            </a:r>
          </a:p>
        </p:txBody>
      </p:sp>
      <p:graphicFrame>
        <p:nvGraphicFramePr>
          <p:cNvPr id="48138" name="Object 31"/>
          <p:cNvGraphicFramePr>
            <a:graphicFrameLocks noChangeAspect="1"/>
          </p:cNvGraphicFramePr>
          <p:nvPr/>
        </p:nvGraphicFramePr>
        <p:xfrm>
          <a:off x="4716463" y="4508500"/>
          <a:ext cx="3529012" cy="752475"/>
        </p:xfrm>
        <a:graphic>
          <a:graphicData uri="http://schemas.openxmlformats.org/presentationml/2006/ole">
            <mc:AlternateContent xmlns:mc="http://schemas.openxmlformats.org/markup-compatibility/2006">
              <mc:Choice xmlns:v="urn:schemas-microsoft-com:vml" Requires="v">
                <p:oleObj spid="_x0000_s48264" name="Equation" r:id="rId15" imgW="2006600" imgH="431800" progId="Equation.DSMT4">
                  <p:embed/>
                </p:oleObj>
              </mc:Choice>
              <mc:Fallback>
                <p:oleObj name="Equation" r:id="rId15" imgW="2006600" imgH="431800" progId="Equation.DSMT4">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463" y="4508500"/>
                        <a:ext cx="3529012"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Rectangle 24"/>
          <p:cNvSpPr>
            <a:spLocks noChangeArrowheads="1"/>
          </p:cNvSpPr>
          <p:nvPr/>
        </p:nvSpPr>
        <p:spPr bwMode="auto">
          <a:xfrm>
            <a:off x="0" y="2927350"/>
            <a:ext cx="9144000" cy="0"/>
          </a:xfrm>
          <a:prstGeom prst="rect">
            <a:avLst/>
          </a:prstGeom>
          <a:noFill/>
          <a:ln w="9525" algn="ctr">
            <a:noFill/>
            <a:miter lim="800000"/>
            <a:headEnd/>
            <a:tailEnd/>
          </a:ln>
        </p:spPr>
        <p:txBody>
          <a:bodyPr wrap="none" anchor="ctr">
            <a:spAutoFit/>
          </a:bodyPr>
          <a:lstStyle/>
          <a:p>
            <a:endParaRPr lang="zh-CN" altLang="en-US"/>
          </a:p>
        </p:txBody>
      </p:sp>
      <p:sp>
        <p:nvSpPr>
          <p:cNvPr id="82969" name="Rectangle 25"/>
          <p:cNvSpPr>
            <a:spLocks noChangeArrowheads="1"/>
          </p:cNvSpPr>
          <p:nvPr/>
        </p:nvSpPr>
        <p:spPr bwMode="auto">
          <a:xfrm>
            <a:off x="684213" y="1412875"/>
            <a:ext cx="3889375"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10</a:t>
            </a:r>
            <a:r>
              <a:rPr lang="zh-CN" altLang="en-US" sz="2400" b="1">
                <a:solidFill>
                  <a:srgbClr val="BE2C14"/>
                </a:solidFill>
                <a:effectLst>
                  <a:outerShdw blurRad="38100" dist="38100" dir="2700000" algn="tl">
                    <a:srgbClr val="C0C0C0"/>
                  </a:outerShdw>
                </a:effectLst>
                <a:latin typeface="Times New Roman" pitchFamily="18" charset="0"/>
              </a:rPr>
              <a:t>、卷积定理</a:t>
            </a:r>
          </a:p>
        </p:txBody>
      </p:sp>
      <p:sp>
        <p:nvSpPr>
          <p:cNvPr id="82970" name="Text Box 26"/>
          <p:cNvSpPr txBox="1">
            <a:spLocks noChangeArrowheads="1"/>
          </p:cNvSpPr>
          <p:nvPr/>
        </p:nvSpPr>
        <p:spPr bwMode="auto">
          <a:xfrm>
            <a:off x="684213" y="1989138"/>
            <a:ext cx="7775575" cy="1516062"/>
          </a:xfrm>
          <a:prstGeom prst="rect">
            <a:avLst/>
          </a:prstGeom>
          <a:noFill/>
          <a:ln w="9525" algn="ctr">
            <a:noFill/>
            <a:miter lim="800000"/>
            <a:headEnd/>
            <a:tailEnd/>
          </a:ln>
          <a:effectLst/>
        </p:spPr>
        <p:txBody>
          <a:bodyPr>
            <a:spAutoFit/>
          </a:bodyPr>
          <a:lstStyle/>
          <a:p>
            <a:pPr eaLnBrk="1" hangingPunct="1">
              <a:lnSpc>
                <a:spcPct val="130000"/>
              </a:lnSpc>
              <a:spcBef>
                <a:spcPct val="50000"/>
              </a:spcBef>
              <a:defRPr/>
            </a:pPr>
            <a:r>
              <a:rPr lang="zh-CN" altLang="en-US" sz="2400" b="1">
                <a:effectLst>
                  <a:outerShdw blurRad="38100" dist="38100" dir="2700000" algn="tl">
                    <a:srgbClr val="C0C0C0"/>
                  </a:outerShdw>
                </a:effectLst>
                <a:latin typeface="Times New Roman" pitchFamily="18" charset="0"/>
              </a:rPr>
              <a:t>两个时间序列（或采样信号）</a:t>
            </a:r>
            <a:r>
              <a:rPr lang="en-US" altLang="zh-CN" sz="2400" b="1" i="1">
                <a:effectLst>
                  <a:outerShdw blurRad="38100" dist="38100" dir="2700000" algn="tl">
                    <a:srgbClr val="C0C0C0"/>
                  </a:outerShdw>
                </a:effectLst>
                <a:latin typeface="Times New Roman" pitchFamily="18" charset="0"/>
              </a:rPr>
              <a:t>f</a:t>
            </a:r>
            <a:r>
              <a:rPr lang="en-US" altLang="zh-CN" sz="2400" b="1">
                <a:effectLst>
                  <a:outerShdw blurRad="38100" dist="38100" dir="2700000" algn="tl">
                    <a:srgbClr val="C0C0C0"/>
                  </a:outerShdw>
                </a:effectLst>
                <a:latin typeface="Times New Roman" pitchFamily="18" charset="0"/>
              </a:rPr>
              <a:t>(</a:t>
            </a:r>
            <a:r>
              <a:rPr lang="en-US" altLang="zh-CN" sz="2400" b="1" i="1">
                <a:effectLst>
                  <a:outerShdw blurRad="38100" dist="38100" dir="2700000" algn="tl">
                    <a:srgbClr val="C0C0C0"/>
                  </a:outerShdw>
                </a:effectLst>
                <a:latin typeface="Times New Roman" pitchFamily="18" charset="0"/>
              </a:rPr>
              <a:t>k</a:t>
            </a:r>
            <a:r>
              <a:rPr lang="en-US" altLang="zh-CN" sz="2400" b="1">
                <a:effectLst>
                  <a:outerShdw blurRad="38100" dist="38100" dir="2700000" algn="tl">
                    <a:srgbClr val="C0C0C0"/>
                  </a:outerShdw>
                </a:effectLst>
                <a:latin typeface="Times New Roman" pitchFamily="18" charset="0"/>
              </a:rPr>
              <a:t>)</a:t>
            </a:r>
            <a:r>
              <a:rPr lang="zh-CN" altLang="en-US" sz="2400" b="1">
                <a:effectLst>
                  <a:outerShdw blurRad="38100" dist="38100" dir="2700000" algn="tl">
                    <a:srgbClr val="C0C0C0"/>
                  </a:outerShdw>
                </a:effectLst>
                <a:latin typeface="Times New Roman" pitchFamily="18" charset="0"/>
              </a:rPr>
              <a:t>和</a:t>
            </a:r>
            <a:r>
              <a:rPr lang="en-US" altLang="zh-CN" sz="2400" b="1" i="1">
                <a:effectLst>
                  <a:outerShdw blurRad="38100" dist="38100" dir="2700000" algn="tl">
                    <a:srgbClr val="C0C0C0"/>
                  </a:outerShdw>
                </a:effectLst>
                <a:latin typeface="Times New Roman" pitchFamily="18" charset="0"/>
              </a:rPr>
              <a:t>g</a:t>
            </a:r>
            <a:r>
              <a:rPr lang="en-US" altLang="zh-CN" sz="2400" b="1">
                <a:effectLst>
                  <a:outerShdw blurRad="38100" dist="38100" dir="2700000" algn="tl">
                    <a:srgbClr val="C0C0C0"/>
                  </a:outerShdw>
                </a:effectLst>
                <a:latin typeface="Times New Roman" pitchFamily="18" charset="0"/>
              </a:rPr>
              <a:t>(</a:t>
            </a:r>
            <a:r>
              <a:rPr lang="en-US" altLang="zh-CN" sz="2400" b="1" i="1">
                <a:effectLst>
                  <a:outerShdw blurRad="38100" dist="38100" dir="2700000" algn="tl">
                    <a:srgbClr val="C0C0C0"/>
                  </a:outerShdw>
                </a:effectLst>
                <a:latin typeface="Times New Roman" pitchFamily="18" charset="0"/>
              </a:rPr>
              <a:t>k</a:t>
            </a:r>
            <a:r>
              <a:rPr lang="en-US" altLang="zh-CN" sz="2400" b="1">
                <a:effectLst>
                  <a:outerShdw blurRad="38100" dist="38100" dir="2700000" algn="tl">
                    <a:srgbClr val="C0C0C0"/>
                  </a:outerShdw>
                </a:effectLst>
                <a:latin typeface="Times New Roman" pitchFamily="18" charset="0"/>
              </a:rPr>
              <a:t>)</a:t>
            </a:r>
            <a:r>
              <a:rPr lang="zh-CN" altLang="en-US" sz="2400" b="1">
                <a:effectLst>
                  <a:outerShdw blurRad="38100" dist="38100" dir="2700000" algn="tl">
                    <a:srgbClr val="C0C0C0"/>
                  </a:outerShdw>
                </a:effectLst>
                <a:latin typeface="Times New Roman" pitchFamily="18" charset="0"/>
              </a:rPr>
              <a:t>，相应的</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变换为           </a:t>
            </a:r>
            <a:r>
              <a:rPr lang="en-US" altLang="zh-CN" sz="2400" b="1" i="1">
                <a:effectLst>
                  <a:outerShdw blurRad="38100" dist="38100" dir="2700000" algn="tl">
                    <a:srgbClr val="C0C0C0"/>
                  </a:outerShdw>
                </a:effectLst>
                <a:latin typeface="Times New Roman" pitchFamily="18" charset="0"/>
              </a:rPr>
              <a:t>F</a:t>
            </a:r>
            <a:r>
              <a:rPr lang="en-US" altLang="zh-CN" sz="2400" b="1">
                <a:effectLst>
                  <a:outerShdw blurRad="38100" dist="38100" dir="2700000" algn="tl">
                    <a:srgbClr val="C0C0C0"/>
                  </a:outerShdw>
                </a:effectLst>
                <a:latin typeface="Times New Roman" pitchFamily="18" charset="0"/>
              </a:rPr>
              <a:t>(</a:t>
            </a:r>
            <a:r>
              <a:rPr lang="en-US" altLang="zh-CN" sz="2400" b="1" i="1">
                <a:effectLst>
                  <a:outerShdw blurRad="38100" dist="38100" dir="2700000" algn="tl">
                    <a:srgbClr val="C0C0C0"/>
                  </a:outerShdw>
                </a:effectLst>
                <a:latin typeface="Times New Roman" pitchFamily="18" charset="0"/>
              </a:rPr>
              <a:t>z</a:t>
            </a:r>
            <a:r>
              <a:rPr lang="en-US" altLang="zh-CN" sz="2400" b="1">
                <a:effectLst>
                  <a:outerShdw blurRad="38100" dist="38100" dir="2700000" algn="tl">
                    <a:srgbClr val="C0C0C0"/>
                  </a:outerShdw>
                </a:effectLst>
                <a:latin typeface="Times New Roman" pitchFamily="18" charset="0"/>
              </a:rPr>
              <a:t>)</a:t>
            </a:r>
            <a:r>
              <a:rPr lang="zh-CN" altLang="en-US" sz="2400" b="1">
                <a:effectLst>
                  <a:outerShdw blurRad="38100" dist="38100" dir="2700000" algn="tl">
                    <a:srgbClr val="C0C0C0"/>
                  </a:outerShdw>
                </a:effectLst>
                <a:latin typeface="Times New Roman" pitchFamily="18" charset="0"/>
              </a:rPr>
              <a:t>和</a:t>
            </a:r>
            <a:r>
              <a:rPr lang="en-US" altLang="zh-CN" sz="2400" b="1" i="1">
                <a:effectLst>
                  <a:outerShdw blurRad="38100" dist="38100" dir="2700000" algn="tl">
                    <a:srgbClr val="C0C0C0"/>
                  </a:outerShdw>
                </a:effectLst>
                <a:latin typeface="Times New Roman" pitchFamily="18" charset="0"/>
              </a:rPr>
              <a:t>G</a:t>
            </a:r>
            <a:r>
              <a:rPr lang="en-US" altLang="zh-CN" sz="2400" b="1">
                <a:effectLst>
                  <a:outerShdw blurRad="38100" dist="38100" dir="2700000" algn="tl">
                    <a:srgbClr val="C0C0C0"/>
                  </a:outerShdw>
                </a:effectLst>
                <a:latin typeface="Times New Roman" pitchFamily="18" charset="0"/>
              </a:rPr>
              <a:t>(</a:t>
            </a:r>
            <a:r>
              <a:rPr lang="en-US" altLang="zh-CN" sz="2400" b="1" i="1">
                <a:effectLst>
                  <a:outerShdw blurRad="38100" dist="38100" dir="2700000" algn="tl">
                    <a:srgbClr val="C0C0C0"/>
                  </a:outerShdw>
                </a:effectLst>
                <a:latin typeface="Times New Roman" pitchFamily="18" charset="0"/>
              </a:rPr>
              <a:t>z</a:t>
            </a:r>
            <a:r>
              <a:rPr lang="en-US" altLang="zh-CN" sz="2400" b="1">
                <a:effectLst>
                  <a:outerShdw blurRad="38100" dist="38100" dir="2700000" algn="tl">
                    <a:srgbClr val="C0C0C0"/>
                  </a:outerShdw>
                </a:effectLst>
                <a:latin typeface="Times New Roman" pitchFamily="18" charset="0"/>
              </a:rPr>
              <a:t>)</a:t>
            </a:r>
            <a:r>
              <a:rPr lang="zh-CN" altLang="en-US" sz="2400" b="1">
                <a:effectLst>
                  <a:outerShdw blurRad="38100" dist="38100" dir="2700000" algn="tl">
                    <a:srgbClr val="C0C0C0"/>
                  </a:outerShdw>
                </a:effectLst>
                <a:latin typeface="Times New Roman" pitchFamily="18" charset="0"/>
              </a:rPr>
              <a:t>，当           时，                           ，         的卷积记为                     ，其定义为</a:t>
            </a:r>
          </a:p>
        </p:txBody>
      </p:sp>
      <p:sp>
        <p:nvSpPr>
          <p:cNvPr id="49163" name="Rectangle 27"/>
          <p:cNvSpPr>
            <a:spLocks noChangeArrowheads="1"/>
          </p:cNvSpPr>
          <p:nvPr/>
        </p:nvSpPr>
        <p:spPr bwMode="auto">
          <a:xfrm>
            <a:off x="0" y="3041650"/>
            <a:ext cx="9144000" cy="0"/>
          </a:xfrm>
          <a:prstGeom prst="rect">
            <a:avLst/>
          </a:prstGeom>
          <a:noFill/>
          <a:ln w="9525" algn="ctr">
            <a:noFill/>
            <a:miter lim="800000"/>
            <a:headEnd/>
            <a:tailEnd/>
          </a:ln>
        </p:spPr>
        <p:txBody>
          <a:bodyPr wrap="none" anchor="ctr">
            <a:spAutoFit/>
          </a:bodyPr>
          <a:lstStyle/>
          <a:p>
            <a:endParaRPr lang="zh-CN" altLang="en-US"/>
          </a:p>
        </p:txBody>
      </p:sp>
      <p:sp>
        <p:nvSpPr>
          <p:cNvPr id="49164" name="Rectangle 28"/>
          <p:cNvSpPr>
            <a:spLocks noChangeArrowheads="1"/>
          </p:cNvSpPr>
          <p:nvPr/>
        </p:nvSpPr>
        <p:spPr bwMode="auto">
          <a:xfrm>
            <a:off x="0" y="304165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49154" name="Object 29"/>
          <p:cNvGraphicFramePr>
            <a:graphicFrameLocks noChangeAspect="1"/>
          </p:cNvGraphicFramePr>
          <p:nvPr/>
        </p:nvGraphicFramePr>
        <p:xfrm>
          <a:off x="2843213" y="2636838"/>
          <a:ext cx="576262" cy="331787"/>
        </p:xfrm>
        <a:graphic>
          <a:graphicData uri="http://schemas.openxmlformats.org/presentationml/2006/ole">
            <mc:AlternateContent xmlns:mc="http://schemas.openxmlformats.org/markup-compatibility/2006">
              <mc:Choice xmlns:v="urn:schemas-microsoft-com:vml" Requires="v">
                <p:oleObj spid="_x0000_s49238" name="Equation" r:id="rId3" imgW="317087" imgH="177569" progId="Equation.DSMT4">
                  <p:embed/>
                </p:oleObj>
              </mc:Choice>
              <mc:Fallback>
                <p:oleObj name="Equation" r:id="rId3" imgW="317087" imgH="177569" progId="Equation.DSMT4">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636838"/>
                        <a:ext cx="57626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30"/>
          <p:cNvGraphicFramePr>
            <a:graphicFrameLocks noChangeAspect="1"/>
          </p:cNvGraphicFramePr>
          <p:nvPr/>
        </p:nvGraphicFramePr>
        <p:xfrm>
          <a:off x="4140200" y="2636838"/>
          <a:ext cx="1952625" cy="390525"/>
        </p:xfrm>
        <a:graphic>
          <a:graphicData uri="http://schemas.openxmlformats.org/presentationml/2006/ole">
            <mc:AlternateContent xmlns:mc="http://schemas.openxmlformats.org/markup-compatibility/2006">
              <mc:Choice xmlns:v="urn:schemas-microsoft-com:vml" Requires="v">
                <p:oleObj spid="_x0000_s49239" name="Equation" r:id="rId5" imgW="1002865" imgH="203112" progId="Equation.DSMT4">
                  <p:embed/>
                </p:oleObj>
              </mc:Choice>
              <mc:Fallback>
                <p:oleObj name="Equation" r:id="rId5" imgW="1002865" imgH="203112" progId="Equation.DSMT4">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2636838"/>
                        <a:ext cx="19526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31"/>
          <p:cNvGraphicFramePr>
            <a:graphicFrameLocks noChangeAspect="1"/>
          </p:cNvGraphicFramePr>
          <p:nvPr/>
        </p:nvGraphicFramePr>
        <p:xfrm>
          <a:off x="6516688" y="2636838"/>
          <a:ext cx="576262" cy="333375"/>
        </p:xfrm>
        <a:graphic>
          <a:graphicData uri="http://schemas.openxmlformats.org/presentationml/2006/ole">
            <mc:AlternateContent xmlns:mc="http://schemas.openxmlformats.org/markup-compatibility/2006">
              <mc:Choice xmlns:v="urn:schemas-microsoft-com:vml" Requires="v">
                <p:oleObj spid="_x0000_s49240" name="Equation" r:id="rId7" imgW="317087" imgH="177569" progId="Equation.DSMT4">
                  <p:embed/>
                </p:oleObj>
              </mc:Choice>
              <mc:Fallback>
                <p:oleObj name="Equation" r:id="rId7" imgW="317087" imgH="177569" progId="Equation.DSMT4">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688" y="2636838"/>
                        <a:ext cx="57626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32"/>
          <p:cNvGraphicFramePr>
            <a:graphicFrameLocks noChangeAspect="1"/>
          </p:cNvGraphicFramePr>
          <p:nvPr/>
        </p:nvGraphicFramePr>
        <p:xfrm>
          <a:off x="1476375" y="3068638"/>
          <a:ext cx="1439863" cy="392112"/>
        </p:xfrm>
        <a:graphic>
          <a:graphicData uri="http://schemas.openxmlformats.org/presentationml/2006/ole">
            <mc:AlternateContent xmlns:mc="http://schemas.openxmlformats.org/markup-compatibility/2006">
              <mc:Choice xmlns:v="urn:schemas-microsoft-com:vml" Requires="v">
                <p:oleObj spid="_x0000_s49241" name="Equation" r:id="rId9" imgW="736600" imgH="203200" progId="Equation.DSMT4">
                  <p:embed/>
                </p:oleObj>
              </mc:Choice>
              <mc:Fallback>
                <p:oleObj name="Equation" r:id="rId9" imgW="736600" imgH="203200" progId="Equation.DSMT4">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3068638"/>
                        <a:ext cx="1439863"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9165" name="Picture 33"/>
          <p:cNvPicPr>
            <a:picLocks noChangeAspect="1" noChangeArrowheads="1"/>
          </p:cNvPicPr>
          <p:nvPr/>
        </p:nvPicPr>
        <p:blipFill>
          <a:blip r:embed="rId11" cstate="print"/>
          <a:srcRect/>
          <a:stretch>
            <a:fillRect/>
          </a:stretch>
        </p:blipFill>
        <p:spPr bwMode="auto">
          <a:xfrm>
            <a:off x="1763713" y="3429000"/>
            <a:ext cx="5329237" cy="808038"/>
          </a:xfrm>
          <a:prstGeom prst="rect">
            <a:avLst/>
          </a:prstGeom>
          <a:noFill/>
          <a:ln w="9525">
            <a:noFill/>
            <a:miter lim="800000"/>
            <a:headEnd/>
            <a:tailEnd/>
          </a:ln>
        </p:spPr>
      </p:pic>
      <p:graphicFrame>
        <p:nvGraphicFramePr>
          <p:cNvPr id="49158" name="Object 34"/>
          <p:cNvGraphicFramePr>
            <a:graphicFrameLocks noChangeAspect="1"/>
          </p:cNvGraphicFramePr>
          <p:nvPr/>
        </p:nvGraphicFramePr>
        <p:xfrm>
          <a:off x="1835150" y="4221163"/>
          <a:ext cx="5113338" cy="769937"/>
        </p:xfrm>
        <a:graphic>
          <a:graphicData uri="http://schemas.openxmlformats.org/presentationml/2006/ole">
            <mc:AlternateContent xmlns:mc="http://schemas.openxmlformats.org/markup-compatibility/2006">
              <mc:Choice xmlns:v="urn:schemas-microsoft-com:vml" Requires="v">
                <p:oleObj spid="_x0000_s49242" name="Equation" r:id="rId12" imgW="2844800" imgH="431800" progId="Equation.DSMT4">
                  <p:embed/>
                </p:oleObj>
              </mc:Choice>
              <mc:Fallback>
                <p:oleObj name="Equation" r:id="rId12" imgW="2844800" imgH="431800" progId="Equation.DSMT4">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5150" y="4221163"/>
                        <a:ext cx="5113338"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79" name="Rectangle 35"/>
          <p:cNvSpPr>
            <a:spLocks noChangeArrowheads="1"/>
          </p:cNvSpPr>
          <p:nvPr/>
        </p:nvSpPr>
        <p:spPr bwMode="auto">
          <a:xfrm>
            <a:off x="765175" y="4324350"/>
            <a:ext cx="927100"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或 </a:t>
            </a:r>
          </a:p>
        </p:txBody>
      </p:sp>
      <p:sp>
        <p:nvSpPr>
          <p:cNvPr id="82980" name="Rectangle 36"/>
          <p:cNvSpPr>
            <a:spLocks noChangeArrowheads="1"/>
          </p:cNvSpPr>
          <p:nvPr/>
        </p:nvSpPr>
        <p:spPr bwMode="auto">
          <a:xfrm>
            <a:off x="779463" y="5184775"/>
            <a:ext cx="912812"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则</a:t>
            </a:r>
          </a:p>
        </p:txBody>
      </p:sp>
      <p:graphicFrame>
        <p:nvGraphicFramePr>
          <p:cNvPr id="49159" name="Object 37"/>
          <p:cNvGraphicFramePr>
            <a:graphicFrameLocks noChangeAspect="1"/>
          </p:cNvGraphicFramePr>
          <p:nvPr/>
        </p:nvGraphicFramePr>
        <p:xfrm>
          <a:off x="1835150" y="5157788"/>
          <a:ext cx="3313113" cy="500062"/>
        </p:xfrm>
        <a:graphic>
          <a:graphicData uri="http://schemas.openxmlformats.org/presentationml/2006/ole">
            <mc:AlternateContent xmlns:mc="http://schemas.openxmlformats.org/markup-compatibility/2006">
              <mc:Choice xmlns:v="urn:schemas-microsoft-com:vml" Requires="v">
                <p:oleObj spid="_x0000_s49243" name="Equation" r:id="rId14" imgW="1701800" imgH="254000" progId="Equation.DSMT4">
                  <p:embed/>
                </p:oleObj>
              </mc:Choice>
              <mc:Fallback>
                <p:oleObj name="Equation" r:id="rId14" imgW="1701800" imgH="254000" progId="Equation.DSMT4">
                  <p:embed/>
                  <p:pic>
                    <p:nvPicPr>
                      <p:cNvPr id="0"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5150" y="5157788"/>
                        <a:ext cx="331311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99" name="Rectangle 31"/>
          <p:cNvSpPr>
            <a:spLocks noChangeArrowheads="1"/>
          </p:cNvSpPr>
          <p:nvPr/>
        </p:nvSpPr>
        <p:spPr bwMode="auto">
          <a:xfrm>
            <a:off x="539750" y="333375"/>
            <a:ext cx="8001000" cy="612775"/>
          </a:xfrm>
          <a:prstGeom prst="rect">
            <a:avLst/>
          </a:prstGeom>
          <a:noFill/>
          <a:ln w="9525">
            <a:noFill/>
            <a:miter lim="800000"/>
            <a:headEnd/>
            <a:tailEnd/>
          </a:ln>
          <a:effectLst/>
        </p:spPr>
        <p:txBody>
          <a:bodyPr anchor="b"/>
          <a:lstStyle/>
          <a:p>
            <a:pPr eaLnBrk="1" hangingPunct="1">
              <a:defRPr/>
            </a:pPr>
            <a:r>
              <a:rPr lang="en-US" altLang="zh-CN" sz="3600" b="1">
                <a:solidFill>
                  <a:srgbClr val="FF3300"/>
                </a:solidFill>
                <a:effectLst>
                  <a:outerShdw blurRad="38100" dist="38100" dir="2700000" algn="tl">
                    <a:srgbClr val="C0C0C0"/>
                  </a:outerShdw>
                </a:effectLst>
                <a:latin typeface="Times New Roman" pitchFamily="18" charset="0"/>
                <a:ea typeface="黑体" pitchFamily="2" charset="-122"/>
              </a:rPr>
              <a:t>2.6</a:t>
            </a:r>
            <a:r>
              <a:rPr lang="en-US" altLang="zh-CN" sz="3600" b="1">
                <a:solidFill>
                  <a:srgbClr val="FF3300"/>
                </a:solidFill>
                <a:effectLst>
                  <a:outerShdw blurRad="38100" dist="38100" dir="2700000" algn="tl">
                    <a:srgbClr val="C0C0C0"/>
                  </a:outerShdw>
                </a:effectLst>
                <a:latin typeface="黑体" pitchFamily="2" charset="-122"/>
                <a:ea typeface="黑体" pitchFamily="2" charset="-122"/>
              </a:rPr>
              <a:t> </a:t>
            </a:r>
            <a:r>
              <a:rPr lang="en-US" altLang="zh-CN" sz="3600">
                <a:solidFill>
                  <a:srgbClr val="FF3300"/>
                </a:solidFill>
                <a:effectLst>
                  <a:outerShdw blurRad="38100" dist="38100" dir="2700000" algn="tl">
                    <a:srgbClr val="C0C0C0"/>
                  </a:outerShdw>
                </a:effectLst>
                <a:latin typeface="黑体" pitchFamily="2" charset="-122"/>
                <a:ea typeface="黑体" pitchFamily="2" charset="-122"/>
              </a:rPr>
              <a:t> </a:t>
            </a:r>
            <a:r>
              <a:rPr lang="en-US" altLang="zh-CN" sz="3600" b="1" i="1">
                <a:solidFill>
                  <a:srgbClr val="FF3300"/>
                </a:solidFill>
                <a:effectLst>
                  <a:outerShdw blurRad="38100" dist="38100" dir="2700000" algn="tl">
                    <a:srgbClr val="C0C0C0"/>
                  </a:outerShdw>
                </a:effectLst>
                <a:latin typeface="Times New Roman" pitchFamily="18" charset="0"/>
                <a:ea typeface="黑体" pitchFamily="2" charset="-122"/>
              </a:rPr>
              <a:t>z</a:t>
            </a:r>
            <a:r>
              <a:rPr lang="en-US" altLang="zh-CN" sz="3600" b="1">
                <a:solidFill>
                  <a:srgbClr val="FF3300"/>
                </a:solidFill>
                <a:effectLst>
                  <a:outerShdw blurRad="38100" dist="38100" dir="2700000" algn="tl">
                    <a:srgbClr val="C0C0C0"/>
                  </a:outerShdw>
                </a:effectLst>
                <a:latin typeface="黑体" pitchFamily="2" charset="-122"/>
                <a:ea typeface="黑体" pitchFamily="2" charset="-122"/>
              </a:rPr>
              <a:t> </a:t>
            </a:r>
            <a:r>
              <a:rPr lang="zh-CN" altLang="en-US" sz="3600" b="1">
                <a:solidFill>
                  <a:srgbClr val="FF3300"/>
                </a:solidFill>
                <a:effectLst>
                  <a:outerShdw blurRad="38100" dist="38100" dir="2700000" algn="tl">
                    <a:srgbClr val="C0C0C0"/>
                  </a:outerShdw>
                </a:effectLst>
                <a:latin typeface="黑体" pitchFamily="2" charset="-122"/>
                <a:ea typeface="黑体" pitchFamily="2" charset="-122"/>
              </a:rPr>
              <a:t>反变换</a:t>
            </a:r>
            <a:endParaRPr lang="zh-CN" altLang="en-US" sz="3600">
              <a:solidFill>
                <a:srgbClr val="FF3300"/>
              </a:solidFill>
              <a:effectLst>
                <a:outerShdw blurRad="38100" dist="38100" dir="2700000" algn="tl">
                  <a:srgbClr val="C0C0C0"/>
                </a:outerShdw>
              </a:effectLst>
              <a:latin typeface="黑体" pitchFamily="2" charset="-122"/>
              <a:ea typeface="黑体" pitchFamily="2" charset="-122"/>
            </a:endParaRPr>
          </a:p>
        </p:txBody>
      </p:sp>
      <p:sp>
        <p:nvSpPr>
          <p:cNvPr id="84000" name="Text Box 32"/>
          <p:cNvSpPr txBox="1">
            <a:spLocks noChangeArrowheads="1"/>
          </p:cNvSpPr>
          <p:nvPr/>
        </p:nvSpPr>
        <p:spPr bwMode="auto">
          <a:xfrm>
            <a:off x="1079500" y="2492375"/>
            <a:ext cx="6732588" cy="1041400"/>
          </a:xfrm>
          <a:prstGeom prst="rect">
            <a:avLst/>
          </a:prstGeom>
          <a:noFill/>
          <a:ln w="9525" algn="ctr">
            <a:noFill/>
            <a:miter lim="800000"/>
            <a:headEnd/>
            <a:tailEnd/>
          </a:ln>
          <a:effectLst/>
        </p:spPr>
        <p:txBody>
          <a:bodyPr>
            <a:spAutoFit/>
          </a:bodyPr>
          <a:lstStyle/>
          <a:p>
            <a:pPr eaLnBrk="1" hangingPunct="1">
              <a:lnSpc>
                <a:spcPct val="130000"/>
              </a:lnSpc>
              <a:spcBef>
                <a:spcPct val="50000"/>
              </a:spcBef>
              <a:defRPr/>
            </a:pPr>
            <a:r>
              <a:rPr lang="zh-CN" altLang="en-US" sz="2400" b="1">
                <a:effectLst>
                  <a:outerShdw blurRad="38100" dist="38100" dir="2700000" algn="tl">
                    <a:srgbClr val="C0C0C0"/>
                  </a:outerShdw>
                </a:effectLst>
                <a:latin typeface="Times New Roman" pitchFamily="18" charset="0"/>
              </a:rPr>
              <a:t>从</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变换          求出的采样函数           ，称为</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反变换，表示为 </a:t>
            </a:r>
          </a:p>
        </p:txBody>
      </p:sp>
      <p:graphicFrame>
        <p:nvGraphicFramePr>
          <p:cNvPr id="50178" name="Object 33"/>
          <p:cNvGraphicFramePr>
            <a:graphicFrameLocks noChangeAspect="1"/>
          </p:cNvGraphicFramePr>
          <p:nvPr/>
        </p:nvGraphicFramePr>
        <p:xfrm>
          <a:off x="2195513" y="2635250"/>
          <a:ext cx="790575" cy="463550"/>
        </p:xfrm>
        <a:graphic>
          <a:graphicData uri="http://schemas.openxmlformats.org/presentationml/2006/ole">
            <mc:AlternateContent xmlns:mc="http://schemas.openxmlformats.org/markup-compatibility/2006">
              <mc:Choice xmlns:v="urn:schemas-microsoft-com:vml" Requires="v">
                <p:oleObj spid="_x0000_s50221" name="Equation" r:id="rId3" imgW="342751" imgH="203112" progId="Equation.DSMT4">
                  <p:embed/>
                </p:oleObj>
              </mc:Choice>
              <mc:Fallback>
                <p:oleObj name="Equation" r:id="rId3" imgW="342751" imgH="203112"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635250"/>
                        <a:ext cx="79057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9" name="Object 34"/>
          <p:cNvGraphicFramePr>
            <a:graphicFrameLocks noChangeAspect="1"/>
          </p:cNvGraphicFramePr>
          <p:nvPr/>
        </p:nvGraphicFramePr>
        <p:xfrm>
          <a:off x="5148263" y="2563813"/>
          <a:ext cx="792162" cy="485775"/>
        </p:xfrm>
        <a:graphic>
          <a:graphicData uri="http://schemas.openxmlformats.org/presentationml/2006/ole">
            <mc:AlternateContent xmlns:mc="http://schemas.openxmlformats.org/markup-compatibility/2006">
              <mc:Choice xmlns:v="urn:schemas-microsoft-com:vml" Requires="v">
                <p:oleObj spid="_x0000_s50222" name="Equation" r:id="rId5" imgW="368300" imgH="228600" progId="Equation.DSMT4">
                  <p:embed/>
                </p:oleObj>
              </mc:Choice>
              <mc:Fallback>
                <p:oleObj name="Equation" r:id="rId5" imgW="368300" imgH="22860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563813"/>
                        <a:ext cx="792162"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0" name="Object 35"/>
          <p:cNvGraphicFramePr>
            <a:graphicFrameLocks noChangeAspect="1"/>
          </p:cNvGraphicFramePr>
          <p:nvPr/>
        </p:nvGraphicFramePr>
        <p:xfrm>
          <a:off x="3059113" y="3643313"/>
          <a:ext cx="2159000" cy="444500"/>
        </p:xfrm>
        <a:graphic>
          <a:graphicData uri="http://schemas.openxmlformats.org/presentationml/2006/ole">
            <mc:AlternateContent xmlns:mc="http://schemas.openxmlformats.org/markup-compatibility/2006">
              <mc:Choice xmlns:v="urn:schemas-microsoft-com:vml" Requires="v">
                <p:oleObj spid="_x0000_s50223" name="Equation" r:id="rId7" imgW="1104900" imgH="228600" progId="Equation.DSMT4">
                  <p:embed/>
                </p:oleObj>
              </mc:Choice>
              <mc:Fallback>
                <p:oleObj name="Equation" r:id="rId7" imgW="1104900" imgH="228600" progId="Equation.DSMT4">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3643313"/>
                        <a:ext cx="21590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004" name="Text Box 36"/>
          <p:cNvSpPr txBox="1">
            <a:spLocks noChangeArrowheads="1"/>
          </p:cNvSpPr>
          <p:nvPr/>
        </p:nvSpPr>
        <p:spPr bwMode="auto">
          <a:xfrm>
            <a:off x="1116013" y="1916113"/>
            <a:ext cx="2324100" cy="457200"/>
          </a:xfrm>
          <a:prstGeom prst="rect">
            <a:avLst/>
          </a:prstGeom>
          <a:noFill/>
          <a:ln w="9525" algn="ctr">
            <a:noFill/>
            <a:miter lim="800000"/>
            <a:headEnd/>
            <a:tailEnd/>
          </a:ln>
          <a:effectLst/>
        </p:spPr>
        <p:txBody>
          <a:bodyPr>
            <a:spAutoFit/>
          </a:bodyPr>
          <a:lstStyle/>
          <a:p>
            <a:pPr eaLnBrk="1" hangingPunct="1">
              <a:defRPr/>
            </a:pPr>
            <a:r>
              <a:rPr lang="zh-CN" altLang="en-US" sz="2400" b="1">
                <a:solidFill>
                  <a:srgbClr val="0000FF"/>
                </a:solidFill>
                <a:effectLst>
                  <a:outerShdw blurRad="38100" dist="38100" dir="2700000" algn="tl">
                    <a:srgbClr val="C0C0C0"/>
                  </a:outerShdw>
                </a:effectLst>
                <a:latin typeface="Times New Roman" pitchFamily="18" charset="0"/>
              </a:rPr>
              <a:t>定义：</a:t>
            </a:r>
          </a:p>
        </p:txBody>
      </p:sp>
      <p:sp>
        <p:nvSpPr>
          <p:cNvPr id="84005" name="Rectangle 37"/>
          <p:cNvSpPr>
            <a:spLocks noChangeArrowheads="1"/>
          </p:cNvSpPr>
          <p:nvPr/>
        </p:nvSpPr>
        <p:spPr bwMode="auto">
          <a:xfrm>
            <a:off x="539750" y="4437112"/>
            <a:ext cx="8413750" cy="1006475"/>
          </a:xfrm>
          <a:prstGeom prst="rect">
            <a:avLst/>
          </a:prstGeom>
          <a:noFill/>
          <a:ln w="9525">
            <a:noFill/>
            <a:miter lim="800000"/>
            <a:headEnd/>
            <a:tailEnd/>
          </a:ln>
          <a:effectLst/>
        </p:spPr>
        <p:txBody>
          <a:bodyPr wrap="none">
            <a:spAutoFit/>
          </a:bodyPr>
          <a:lstStyle/>
          <a:p>
            <a:pPr>
              <a:lnSpc>
                <a:spcPct val="125000"/>
              </a:lnSpc>
              <a:defRPr/>
            </a:pPr>
            <a:r>
              <a:rPr lang="en-US" altLang="zh-CN" sz="2400" b="1" dirty="0">
                <a:effectLst>
                  <a:outerShdw blurRad="38100" dist="38100" dir="2700000" algn="tl">
                    <a:srgbClr val="C0C0C0"/>
                  </a:outerShdw>
                </a:effectLst>
                <a:latin typeface="Times New Roman" pitchFamily="18" charset="0"/>
              </a:rPr>
              <a:t>    z</a:t>
            </a:r>
            <a:r>
              <a:rPr lang="zh-CN" altLang="en-US" sz="2400" b="1" dirty="0">
                <a:effectLst>
                  <a:outerShdw blurRad="38100" dist="38100" dir="2700000" algn="tl">
                    <a:srgbClr val="C0C0C0"/>
                  </a:outerShdw>
                </a:effectLst>
                <a:latin typeface="Times New Roman" pitchFamily="18" charset="0"/>
              </a:rPr>
              <a:t>反变换是得到各采样时刻上连续函数</a:t>
            </a:r>
            <a:r>
              <a:rPr lang="en-US" altLang="zh-CN" sz="2400" b="1" i="1" dirty="0">
                <a:effectLst>
                  <a:outerShdw blurRad="38100" dist="38100" dir="2700000" algn="tl">
                    <a:srgbClr val="C0C0C0"/>
                  </a:outerShdw>
                </a:effectLst>
                <a:latin typeface="Times New Roman" pitchFamily="18" charset="0"/>
              </a:rPr>
              <a:t>f</a:t>
            </a:r>
            <a:r>
              <a:rPr lang="en-US" altLang="zh-CN" sz="2400" b="1" dirty="0">
                <a:effectLst>
                  <a:outerShdw blurRad="38100" dist="38100" dir="2700000" algn="tl">
                    <a:srgbClr val="C0C0C0"/>
                  </a:outerShdw>
                </a:effectLst>
                <a:latin typeface="Times New Roman" pitchFamily="18" charset="0"/>
              </a:rPr>
              <a:t>(t)</a:t>
            </a:r>
            <a:r>
              <a:rPr lang="zh-CN" altLang="en-US" sz="2400" b="1" dirty="0">
                <a:effectLst>
                  <a:outerShdw blurRad="38100" dist="38100" dir="2700000" algn="tl">
                    <a:srgbClr val="C0C0C0"/>
                  </a:outerShdw>
                </a:effectLst>
                <a:latin typeface="Times New Roman" pitchFamily="18" charset="0"/>
              </a:rPr>
              <a:t>的数值序列</a:t>
            </a:r>
            <a:r>
              <a:rPr lang="en-US" altLang="zh-CN" sz="2400" b="1" i="1" dirty="0">
                <a:effectLst>
                  <a:outerShdw blurRad="38100" dist="38100" dir="2700000" algn="tl">
                    <a:srgbClr val="C0C0C0"/>
                  </a:outerShdw>
                </a:effectLst>
                <a:latin typeface="Times New Roman" pitchFamily="18" charset="0"/>
              </a:rPr>
              <a:t>f</a:t>
            </a:r>
            <a:r>
              <a:rPr lang="en-US" altLang="zh-CN" sz="2400" b="1" dirty="0">
                <a:effectLst>
                  <a:outerShdw blurRad="38100" dist="38100" dir="2700000" algn="tl">
                    <a:srgbClr val="C0C0C0"/>
                  </a:outerShdw>
                </a:effectLst>
                <a:latin typeface="Times New Roman" pitchFamily="18" charset="0"/>
              </a:rPr>
              <a:t>(</a:t>
            </a:r>
            <a:r>
              <a:rPr lang="en-US" altLang="zh-CN" sz="2400" b="1" dirty="0" err="1">
                <a:effectLst>
                  <a:outerShdw blurRad="38100" dist="38100" dir="2700000" algn="tl">
                    <a:srgbClr val="C0C0C0"/>
                  </a:outerShdw>
                </a:effectLst>
                <a:latin typeface="Times New Roman" pitchFamily="18" charset="0"/>
              </a:rPr>
              <a:t>kT</a:t>
            </a:r>
            <a:r>
              <a:rPr lang="en-US" altLang="zh-CN" sz="2400" b="1" dirty="0">
                <a:effectLst>
                  <a:outerShdw blurRad="38100" dist="38100" dir="2700000" algn="tl">
                    <a:srgbClr val="C0C0C0"/>
                  </a:outerShdw>
                </a:effectLst>
                <a:latin typeface="Times New Roman" pitchFamily="18" charset="0"/>
              </a:rPr>
              <a:t>)</a:t>
            </a:r>
            <a:r>
              <a:rPr lang="zh-CN" altLang="en-US" sz="2400" b="1" dirty="0">
                <a:effectLst>
                  <a:outerShdw blurRad="38100" dist="38100" dir="2700000" algn="tl">
                    <a:srgbClr val="C0C0C0"/>
                  </a:outerShdw>
                </a:effectLst>
                <a:latin typeface="Times New Roman" pitchFamily="18" charset="0"/>
              </a:rPr>
              <a:t>，</a:t>
            </a:r>
          </a:p>
          <a:p>
            <a:pPr>
              <a:lnSpc>
                <a:spcPct val="125000"/>
              </a:lnSpc>
              <a:defRPr/>
            </a:pPr>
            <a:r>
              <a:rPr lang="zh-CN" altLang="en-US" sz="2400" b="1" dirty="0">
                <a:effectLst>
                  <a:outerShdw blurRad="38100" dist="38100" dir="2700000" algn="tl">
                    <a:srgbClr val="C0C0C0"/>
                  </a:outerShdw>
                </a:effectLst>
                <a:latin typeface="Times New Roman" pitchFamily="18" charset="0"/>
              </a:rPr>
              <a:t>而不是</a:t>
            </a:r>
            <a:r>
              <a:rPr lang="en-US" altLang="zh-CN" sz="2400" b="1" i="1" dirty="0">
                <a:effectLst>
                  <a:outerShdw blurRad="38100" dist="38100" dir="2700000" algn="tl">
                    <a:srgbClr val="C0C0C0"/>
                  </a:outerShdw>
                </a:effectLst>
                <a:latin typeface="Times New Roman" pitchFamily="18" charset="0"/>
              </a:rPr>
              <a:t>f</a:t>
            </a:r>
            <a:r>
              <a:rPr lang="en-US" altLang="zh-CN" sz="2400" b="1" dirty="0">
                <a:effectLst>
                  <a:outerShdw blurRad="38100" dist="38100" dir="2700000" algn="tl">
                    <a:srgbClr val="C0C0C0"/>
                  </a:outerShdw>
                </a:effectLst>
                <a:latin typeface="Times New Roman" pitchFamily="18" charset="0"/>
              </a:rPr>
              <a:t>(t)</a:t>
            </a:r>
            <a:r>
              <a:rPr lang="zh-CN" altLang="en-US" sz="2400" b="1" dirty="0">
                <a:effectLst>
                  <a:outerShdw blurRad="38100" dist="38100" dir="2700000" algn="tl">
                    <a:srgbClr val="C0C0C0"/>
                  </a:outerShdw>
                </a:effectLst>
                <a:latin typeface="Times New Roman" pitchFamily="18" charset="0"/>
              </a:rPr>
              <a:t>。</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A72C85-2201-4D71-9671-DA1BE9EB2B7D}"/>
                  </a:ext>
                </a:extLst>
              </p:cNvPr>
              <p:cNvSpPr txBox="1"/>
              <p:nvPr/>
            </p:nvSpPr>
            <p:spPr>
              <a:xfrm>
                <a:off x="3222370" y="5517232"/>
                <a:ext cx="293380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i="1">
                              <a:latin typeface="Cambria Math" panose="02040503050406030204" pitchFamily="18" charset="0"/>
                            </a:rPr>
                            <m:t>𝑍</m:t>
                          </m:r>
                        </m:e>
                        <m:sup>
                          <m:r>
                            <a:rPr lang="en-US" altLang="zh-CN" sz="2400" i="1">
                              <a:latin typeface="Cambria Math" panose="02040503050406030204" pitchFamily="18" charset="0"/>
                            </a:rPr>
                            <m:t>−1</m:t>
                          </m:r>
                        </m:sup>
                      </m:sSup>
                      <m:r>
                        <a:rPr lang="en-US" altLang="zh-CN" sz="2400" i="1">
                          <a:latin typeface="Cambria Math" panose="02040503050406030204" pitchFamily="18" charset="0"/>
                        </a:rPr>
                        <m:t>[</m:t>
                      </m:r>
                      <m:r>
                        <a:rPr lang="en-US" altLang="zh-CN" sz="2400" i="1">
                          <a:latin typeface="Cambria Math" panose="02040503050406030204" pitchFamily="18" charset="0"/>
                        </a:rPr>
                        <m:t>𝐹</m:t>
                      </m:r>
                      <m:r>
                        <a:rPr lang="en-US" altLang="zh-CN" sz="2400" i="1">
                          <a:latin typeface="Cambria Math" panose="02040503050406030204" pitchFamily="18" charset="0"/>
                        </a:rPr>
                        <m:t>(</m:t>
                      </m:r>
                      <m:r>
                        <a:rPr lang="en-US" altLang="zh-CN" sz="2400" i="1">
                          <a:latin typeface="Cambria Math" panose="02040503050406030204" pitchFamily="18" charset="0"/>
                        </a:rPr>
                        <m:t>𝑍</m:t>
                      </m:r>
                      <m:r>
                        <a:rPr lang="en-US" altLang="zh-CN" sz="2400" i="1">
                          <a:latin typeface="Cambria Math" panose="02040503050406030204" pitchFamily="18" charset="0"/>
                        </a:rPr>
                        <m:t>)]≠</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3" name="文本框 2">
                <a:extLst>
                  <a:ext uri="{FF2B5EF4-FFF2-40B4-BE49-F238E27FC236}">
                    <a16:creationId xmlns:a16="http://schemas.microsoft.com/office/drawing/2014/main" id="{69A72C85-2201-4D71-9671-DA1BE9EB2B7D}"/>
                  </a:ext>
                </a:extLst>
              </p:cNvPr>
              <p:cNvSpPr txBox="1">
                <a:spLocks noRot="1" noChangeAspect="1" noMove="1" noResize="1" noEditPoints="1" noAdjustHandles="1" noChangeArrowheads="1" noChangeShapeType="1" noTextEdit="1"/>
              </p:cNvSpPr>
              <p:nvPr/>
            </p:nvSpPr>
            <p:spPr>
              <a:xfrm>
                <a:off x="3222370" y="5517232"/>
                <a:ext cx="2933805" cy="369332"/>
              </a:xfrm>
              <a:prstGeom prst="rect">
                <a:avLst/>
              </a:prstGeom>
              <a:blipFill>
                <a:blip r:embed="rId9"/>
                <a:stretch>
                  <a:fillRect b="-37705"/>
                </a:stretch>
              </a:blipFill>
            </p:spPr>
            <p:txBody>
              <a:bodyPr/>
              <a:lstStyle/>
              <a:p>
                <a:r>
                  <a:rPr lang="zh-CN" altLang="en-US">
                    <a:noFill/>
                  </a:rPr>
                  <a:t> </a:t>
                </a:r>
              </a:p>
            </p:txBody>
          </p:sp>
        </mc:Fallback>
      </mc:AlternateContent>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77" name="Rectangle 25"/>
          <p:cNvSpPr>
            <a:spLocks noChangeArrowheads="1"/>
          </p:cNvSpPr>
          <p:nvPr/>
        </p:nvSpPr>
        <p:spPr bwMode="auto">
          <a:xfrm>
            <a:off x="827088" y="333375"/>
            <a:ext cx="3168650" cy="757238"/>
          </a:xfrm>
          <a:prstGeom prst="rect">
            <a:avLst/>
          </a:prstGeom>
          <a:noFill/>
          <a:ln w="9525" algn="ctr">
            <a:noFill/>
            <a:miter lim="800000"/>
            <a:headEnd/>
            <a:tailEnd/>
          </a:ln>
          <a:effectLst/>
        </p:spPr>
        <p:txBody>
          <a:bodyPr lIns="0" tIns="165048" rIns="0" bIns="165048" anchor="ctr">
            <a:spAutoFit/>
          </a:bodyPr>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rPr>
              <a:t>2.6.1 </a:t>
            </a:r>
            <a:r>
              <a:rPr lang="zh-CN" altLang="en-US" sz="2800" b="1">
                <a:solidFill>
                  <a:srgbClr val="0000FF"/>
                </a:solidFill>
                <a:effectLst>
                  <a:outerShdw blurRad="38100" dist="38100" dir="2700000" algn="tl">
                    <a:srgbClr val="C0C0C0"/>
                  </a:outerShdw>
                </a:effectLst>
                <a:latin typeface="Times New Roman" pitchFamily="18" charset="0"/>
              </a:rPr>
              <a:t>长除法</a:t>
            </a:r>
            <a:endParaRPr lang="zh-CN" altLang="en-US" sz="2800" b="1">
              <a:solidFill>
                <a:srgbClr val="0000FF"/>
              </a:solidFill>
              <a:effectLst>
                <a:outerShdw blurRad="38100" dist="38100" dir="2700000" algn="tl">
                  <a:srgbClr val="C0C0C0"/>
                </a:outerShdw>
              </a:effectLst>
            </a:endParaRPr>
          </a:p>
        </p:txBody>
      </p:sp>
      <p:graphicFrame>
        <p:nvGraphicFramePr>
          <p:cNvPr id="51202" name="Object 26"/>
          <p:cNvGraphicFramePr>
            <a:graphicFrameLocks noChangeAspect="1"/>
          </p:cNvGraphicFramePr>
          <p:nvPr/>
        </p:nvGraphicFramePr>
        <p:xfrm>
          <a:off x="1547813" y="1557338"/>
          <a:ext cx="5761037" cy="882650"/>
        </p:xfrm>
        <a:graphic>
          <a:graphicData uri="http://schemas.openxmlformats.org/presentationml/2006/ole">
            <mc:AlternateContent xmlns:mc="http://schemas.openxmlformats.org/markup-compatibility/2006">
              <mc:Choice xmlns:v="urn:schemas-microsoft-com:vml" Requires="v">
                <p:oleObj spid="_x0000_s51272" name="Equation" r:id="rId3" imgW="2997200" imgH="457200" progId="Equation.DSMT4">
                  <p:embed/>
                </p:oleObj>
              </mc:Choice>
              <mc:Fallback>
                <p:oleObj name="Equation" r:id="rId3" imgW="2997200" imgH="457200"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557338"/>
                        <a:ext cx="5761037"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79" name="Text Box 27"/>
          <p:cNvSpPr txBox="1">
            <a:spLocks noChangeArrowheads="1"/>
          </p:cNvSpPr>
          <p:nvPr/>
        </p:nvSpPr>
        <p:spPr bwMode="auto">
          <a:xfrm>
            <a:off x="684213" y="2671763"/>
            <a:ext cx="7777162" cy="968375"/>
          </a:xfrm>
          <a:prstGeom prst="rect">
            <a:avLst/>
          </a:prstGeom>
          <a:noFill/>
          <a:ln w="9525" algn="ctr">
            <a:noFill/>
            <a:miter lim="800000"/>
            <a:headEnd/>
            <a:tailEnd/>
          </a:ln>
          <a:effectLst/>
        </p:spPr>
        <p:txBody>
          <a:bodyPr>
            <a:spAutoFit/>
          </a:bodyPr>
          <a:lstStyle/>
          <a:p>
            <a:pPr eaLnBrk="1" hangingPunct="1">
              <a:lnSpc>
                <a:spcPct val="120000"/>
              </a:lnSpc>
              <a:spcBef>
                <a:spcPct val="50000"/>
              </a:spcBef>
              <a:defRPr/>
            </a:pPr>
            <a:r>
              <a:rPr lang="zh-CN" altLang="en-US" sz="2400" b="1">
                <a:effectLst>
                  <a:outerShdw blurRad="38100" dist="38100" dir="2700000" algn="tl">
                    <a:srgbClr val="C0C0C0"/>
                  </a:outerShdw>
                </a:effectLst>
                <a:latin typeface="Times New Roman" pitchFamily="18" charset="0"/>
              </a:rPr>
              <a:t>用        表达式的分子除以分母，得到         升幂排列的级数展开式，即： </a:t>
            </a:r>
          </a:p>
        </p:txBody>
      </p:sp>
      <p:sp>
        <p:nvSpPr>
          <p:cNvPr id="51209" name="Rectangle 28"/>
          <p:cNvSpPr>
            <a:spLocks noChangeArrowheads="1"/>
          </p:cNvSpPr>
          <p:nvPr/>
        </p:nvSpPr>
        <p:spPr bwMode="auto">
          <a:xfrm>
            <a:off x="73025" y="20843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1203" name="Object 29"/>
          <p:cNvGraphicFramePr>
            <a:graphicFrameLocks noChangeAspect="1"/>
          </p:cNvGraphicFramePr>
          <p:nvPr/>
        </p:nvGraphicFramePr>
        <p:xfrm>
          <a:off x="1042988" y="2787650"/>
          <a:ext cx="636587" cy="371475"/>
        </p:xfrm>
        <a:graphic>
          <a:graphicData uri="http://schemas.openxmlformats.org/presentationml/2006/ole">
            <mc:AlternateContent xmlns:mc="http://schemas.openxmlformats.org/markup-compatibility/2006">
              <mc:Choice xmlns:v="urn:schemas-microsoft-com:vml" Requires="v">
                <p:oleObj spid="_x0000_s51273" name="Equation" r:id="rId5" imgW="342751" imgH="203112" progId="Equation.DSMT4">
                  <p:embed/>
                </p:oleObj>
              </mc:Choice>
              <mc:Fallback>
                <p:oleObj name="Equation" r:id="rId5" imgW="342751" imgH="203112" progId="Equation.DSMT4">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787650"/>
                        <a:ext cx="636587"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0" name="Rectangle 30"/>
          <p:cNvSpPr>
            <a:spLocks noChangeArrowheads="1"/>
          </p:cNvSpPr>
          <p:nvPr/>
        </p:nvSpPr>
        <p:spPr bwMode="auto">
          <a:xfrm>
            <a:off x="73025" y="208915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1204" name="Object 31"/>
          <p:cNvGraphicFramePr>
            <a:graphicFrameLocks noChangeAspect="1"/>
          </p:cNvGraphicFramePr>
          <p:nvPr/>
        </p:nvGraphicFramePr>
        <p:xfrm>
          <a:off x="5795963" y="2754313"/>
          <a:ext cx="503237" cy="417512"/>
        </p:xfrm>
        <a:graphic>
          <a:graphicData uri="http://schemas.openxmlformats.org/presentationml/2006/ole">
            <mc:AlternateContent xmlns:mc="http://schemas.openxmlformats.org/markup-compatibility/2006">
              <mc:Choice xmlns:v="urn:schemas-microsoft-com:vml" Requires="v">
                <p:oleObj spid="_x0000_s51274" name="Equation" r:id="rId7" imgW="228600" imgH="190500" progId="Equation.DSMT4">
                  <p:embed/>
                </p:oleObj>
              </mc:Choice>
              <mc:Fallback>
                <p:oleObj name="Equation" r:id="rId7" imgW="228600" imgH="190500" progId="Equation.DSMT4">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963" y="2754313"/>
                        <a:ext cx="503237"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32"/>
          <p:cNvGraphicFramePr>
            <a:graphicFrameLocks noChangeAspect="1"/>
          </p:cNvGraphicFramePr>
          <p:nvPr/>
        </p:nvGraphicFramePr>
        <p:xfrm>
          <a:off x="827088" y="3717925"/>
          <a:ext cx="7993062" cy="788988"/>
        </p:xfrm>
        <a:graphic>
          <a:graphicData uri="http://schemas.openxmlformats.org/presentationml/2006/ole">
            <mc:AlternateContent xmlns:mc="http://schemas.openxmlformats.org/markup-compatibility/2006">
              <mc:Choice xmlns:v="urn:schemas-microsoft-com:vml" Requires="v">
                <p:oleObj spid="_x0000_s51275" name="Equation" r:id="rId9" imgW="4343400" imgH="431800" progId="Equation.DSMT4">
                  <p:embed/>
                </p:oleObj>
              </mc:Choice>
              <mc:Fallback>
                <p:oleObj name="Equation" r:id="rId9" imgW="4343400" imgH="431800" progId="Equation.DSMT4">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717925"/>
                        <a:ext cx="7993062"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1" name="Rectangle 33"/>
          <p:cNvSpPr>
            <a:spLocks noChangeArrowheads="1"/>
          </p:cNvSpPr>
          <p:nvPr/>
        </p:nvSpPr>
        <p:spPr bwMode="auto">
          <a:xfrm>
            <a:off x="73025" y="20701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1206" name="Object 34"/>
          <p:cNvGraphicFramePr>
            <a:graphicFrameLocks noChangeAspect="1"/>
          </p:cNvGraphicFramePr>
          <p:nvPr/>
        </p:nvGraphicFramePr>
        <p:xfrm>
          <a:off x="1403350" y="4581525"/>
          <a:ext cx="5903913" cy="863600"/>
        </p:xfrm>
        <a:graphic>
          <a:graphicData uri="http://schemas.openxmlformats.org/presentationml/2006/ole">
            <mc:AlternateContent xmlns:mc="http://schemas.openxmlformats.org/markup-compatibility/2006">
              <mc:Choice xmlns:v="urn:schemas-microsoft-com:vml" Requires="v">
                <p:oleObj spid="_x0000_s51276" name="Equation" r:id="rId11" imgW="3124080" imgH="457200" progId="Equation.DSMT4">
                  <p:embed/>
                </p:oleObj>
              </mc:Choice>
              <mc:Fallback>
                <p:oleObj name="Equation" r:id="rId11" imgW="3124080" imgH="457200" progId="Equation.DSMT4">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4581525"/>
                        <a:ext cx="59039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53" name="Text Box 33"/>
          <p:cNvSpPr txBox="1">
            <a:spLocks noChangeArrowheads="1"/>
          </p:cNvSpPr>
          <p:nvPr/>
        </p:nvSpPr>
        <p:spPr bwMode="auto">
          <a:xfrm>
            <a:off x="539750" y="1412875"/>
            <a:ext cx="8135938"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00FF"/>
                </a:solidFill>
                <a:effectLst>
                  <a:outerShdw blurRad="38100" dist="38100" dir="2700000" algn="tl">
                    <a:srgbClr val="C0C0C0"/>
                  </a:outerShdw>
                </a:effectLst>
                <a:latin typeface="Times New Roman" pitchFamily="18" charset="0"/>
              </a:rPr>
              <a:t>例</a:t>
            </a:r>
            <a:r>
              <a:rPr lang="en-US" altLang="zh-CN" sz="2400" b="1">
                <a:solidFill>
                  <a:srgbClr val="0000FF"/>
                </a:solidFill>
                <a:effectLst>
                  <a:outerShdw blurRad="38100" dist="38100" dir="2700000" algn="tl">
                    <a:srgbClr val="C0C0C0"/>
                  </a:outerShdw>
                </a:effectLst>
                <a:latin typeface="Times New Roman" pitchFamily="18" charset="0"/>
              </a:rPr>
              <a:t>2.12</a:t>
            </a: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求                                的 </a:t>
            </a:r>
            <a:r>
              <a:rPr lang="en-US" altLang="zh-CN" sz="2000" b="1" i="1">
                <a:effectLst>
                  <a:outerShdw blurRad="38100" dist="38100" dir="2700000" algn="tl">
                    <a:srgbClr val="C0C0C0"/>
                  </a:outerShdw>
                </a:effectLst>
                <a:latin typeface="Times New Roman" pitchFamily="18" charset="0"/>
              </a:rPr>
              <a:t>z</a:t>
            </a: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反变换。 </a:t>
            </a:r>
          </a:p>
        </p:txBody>
      </p:sp>
      <p:sp>
        <p:nvSpPr>
          <p:cNvPr id="52234" name="Rectangle 34"/>
          <p:cNvSpPr>
            <a:spLocks noChangeArrowheads="1"/>
          </p:cNvSpPr>
          <p:nvPr/>
        </p:nvSpPr>
        <p:spPr bwMode="auto">
          <a:xfrm>
            <a:off x="0" y="285591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2226" name="Object 35"/>
          <p:cNvGraphicFramePr>
            <a:graphicFrameLocks noChangeAspect="1"/>
          </p:cNvGraphicFramePr>
          <p:nvPr/>
        </p:nvGraphicFramePr>
        <p:xfrm>
          <a:off x="1979613" y="1412875"/>
          <a:ext cx="1655762" cy="565150"/>
        </p:xfrm>
        <a:graphic>
          <a:graphicData uri="http://schemas.openxmlformats.org/presentationml/2006/ole">
            <mc:AlternateContent xmlns:mc="http://schemas.openxmlformats.org/markup-compatibility/2006">
              <mc:Choice xmlns:v="urn:schemas-microsoft-com:vml" Requires="v">
                <p:oleObj spid="_x0000_s52324" name="Equation" r:id="rId3" imgW="1143000" imgH="393700" progId="Equation.DSMT4">
                  <p:embed/>
                </p:oleObj>
              </mc:Choice>
              <mc:Fallback>
                <p:oleObj name="Equation" r:id="rId3" imgW="1143000" imgH="39370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412875"/>
                        <a:ext cx="1655762"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56" name="Text Box 36"/>
          <p:cNvSpPr txBox="1">
            <a:spLocks noChangeArrowheads="1"/>
          </p:cNvSpPr>
          <p:nvPr/>
        </p:nvSpPr>
        <p:spPr bwMode="auto">
          <a:xfrm>
            <a:off x="539750" y="1971675"/>
            <a:ext cx="7993063"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00FF"/>
                </a:solidFill>
                <a:effectLst>
                  <a:outerShdw blurRad="38100" dist="38100" dir="2700000" algn="tl">
                    <a:srgbClr val="C0C0C0"/>
                  </a:outerShdw>
                </a:effectLst>
                <a:latin typeface="Times New Roman" pitchFamily="18" charset="0"/>
              </a:rPr>
              <a:t>解：</a:t>
            </a:r>
            <a:r>
              <a:rPr lang="zh-CN" altLang="en-US" sz="2000" b="1">
                <a:effectLst>
                  <a:outerShdw blurRad="38100" dist="38100" dir="2700000" algn="tl">
                    <a:srgbClr val="C0C0C0"/>
                  </a:outerShdw>
                </a:effectLst>
                <a:latin typeface="Times New Roman" pitchFamily="18" charset="0"/>
              </a:rPr>
              <a:t>首先按      的升幂排列         的分子和分母，即 </a:t>
            </a:r>
          </a:p>
        </p:txBody>
      </p:sp>
      <p:sp>
        <p:nvSpPr>
          <p:cNvPr id="52236" name="Rectangle 37"/>
          <p:cNvSpPr>
            <a:spLocks noChangeArrowheads="1"/>
          </p:cNvSpPr>
          <p:nvPr/>
        </p:nvSpPr>
        <p:spPr bwMode="auto">
          <a:xfrm>
            <a:off x="0" y="295592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2227" name="Object 38"/>
          <p:cNvGraphicFramePr>
            <a:graphicFrameLocks noChangeAspect="1"/>
          </p:cNvGraphicFramePr>
          <p:nvPr/>
        </p:nvGraphicFramePr>
        <p:xfrm>
          <a:off x="2051050" y="2043113"/>
          <a:ext cx="358775" cy="312737"/>
        </p:xfrm>
        <a:graphic>
          <a:graphicData uri="http://schemas.openxmlformats.org/presentationml/2006/ole">
            <mc:AlternateContent xmlns:mc="http://schemas.openxmlformats.org/markup-compatibility/2006">
              <mc:Choice xmlns:v="urn:schemas-microsoft-com:vml" Requires="v">
                <p:oleObj spid="_x0000_s52325" name="Equation" r:id="rId5" imgW="215713" imgH="190335" progId="Equation.DSMT4">
                  <p:embed/>
                </p:oleObj>
              </mc:Choice>
              <mc:Fallback>
                <p:oleObj name="Equation" r:id="rId5" imgW="215713" imgH="190335" progId="Equation.DSMT4">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043113"/>
                        <a:ext cx="358775"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7" name="Rectangle 39"/>
          <p:cNvSpPr>
            <a:spLocks noChangeArrowheads="1"/>
          </p:cNvSpPr>
          <p:nvPr/>
        </p:nvSpPr>
        <p:spPr bwMode="auto">
          <a:xfrm>
            <a:off x="0" y="295116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2228" name="Object 40"/>
          <p:cNvGraphicFramePr>
            <a:graphicFrameLocks noChangeAspect="1"/>
          </p:cNvGraphicFramePr>
          <p:nvPr/>
        </p:nvGraphicFramePr>
        <p:xfrm>
          <a:off x="3708400" y="2060575"/>
          <a:ext cx="576263" cy="336550"/>
        </p:xfrm>
        <a:graphic>
          <a:graphicData uri="http://schemas.openxmlformats.org/presentationml/2006/ole">
            <mc:AlternateContent xmlns:mc="http://schemas.openxmlformats.org/markup-compatibility/2006">
              <mc:Choice xmlns:v="urn:schemas-microsoft-com:vml" Requires="v">
                <p:oleObj spid="_x0000_s52326" name="Equation" r:id="rId7" imgW="342751" imgH="203112" progId="Equation.DSMT4">
                  <p:embed/>
                </p:oleObj>
              </mc:Choice>
              <mc:Fallback>
                <p:oleObj name="Equation" r:id="rId7" imgW="342751" imgH="203112" progId="Equation.DSMT4">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2060575"/>
                        <a:ext cx="576263"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8" name="Rectangle 41"/>
          <p:cNvSpPr>
            <a:spLocks noChangeArrowheads="1"/>
          </p:cNvSpPr>
          <p:nvPr/>
        </p:nvSpPr>
        <p:spPr bwMode="auto">
          <a:xfrm>
            <a:off x="0" y="284162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2229" name="Object 42"/>
          <p:cNvGraphicFramePr>
            <a:graphicFrameLocks noChangeAspect="1"/>
          </p:cNvGraphicFramePr>
          <p:nvPr/>
        </p:nvGraphicFramePr>
        <p:xfrm>
          <a:off x="6372225" y="1898650"/>
          <a:ext cx="1728788" cy="539750"/>
        </p:xfrm>
        <a:graphic>
          <a:graphicData uri="http://schemas.openxmlformats.org/presentationml/2006/ole">
            <mc:AlternateContent xmlns:mc="http://schemas.openxmlformats.org/markup-compatibility/2006">
              <mc:Choice xmlns:v="urn:schemas-microsoft-com:vml" Requires="v">
                <p:oleObj spid="_x0000_s52327" name="Equation" r:id="rId9" imgW="1346200" imgH="419100" progId="Equation.DSMT4">
                  <p:embed/>
                </p:oleObj>
              </mc:Choice>
              <mc:Fallback>
                <p:oleObj name="Equation" r:id="rId9" imgW="1346200" imgH="419100" progId="Equation.DSMT4">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25" y="1898650"/>
                        <a:ext cx="172878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63" name="Rectangle 43"/>
          <p:cNvSpPr>
            <a:spLocks noChangeArrowheads="1"/>
          </p:cNvSpPr>
          <p:nvPr/>
        </p:nvSpPr>
        <p:spPr bwMode="auto">
          <a:xfrm>
            <a:off x="1042988" y="2532063"/>
            <a:ext cx="2376487"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应用长除法</a:t>
            </a:r>
          </a:p>
        </p:txBody>
      </p:sp>
      <p:sp>
        <p:nvSpPr>
          <p:cNvPr id="52240" name="Rectangle 44"/>
          <p:cNvSpPr>
            <a:spLocks noChangeArrowheads="1"/>
          </p:cNvSpPr>
          <p:nvPr/>
        </p:nvSpPr>
        <p:spPr bwMode="auto">
          <a:xfrm>
            <a:off x="0" y="199866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2230" name="Object 45"/>
          <p:cNvGraphicFramePr>
            <a:graphicFrameLocks noChangeAspect="1"/>
          </p:cNvGraphicFramePr>
          <p:nvPr/>
        </p:nvGraphicFramePr>
        <p:xfrm>
          <a:off x="2700338" y="2403475"/>
          <a:ext cx="4248150" cy="2794000"/>
        </p:xfrm>
        <a:graphic>
          <a:graphicData uri="http://schemas.openxmlformats.org/presentationml/2006/ole">
            <mc:AlternateContent xmlns:mc="http://schemas.openxmlformats.org/markup-compatibility/2006">
              <mc:Choice xmlns:v="urn:schemas-microsoft-com:vml" Requires="v">
                <p:oleObj spid="_x0000_s52328" name="Equation" r:id="rId11" imgW="3200400" imgH="2108200" progId="Equation.DSMT4">
                  <p:embed/>
                </p:oleObj>
              </mc:Choice>
              <mc:Fallback>
                <p:oleObj name="Equation" r:id="rId11" imgW="3200400" imgH="2108200" progId="Equation.DSMT4">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2403475"/>
                        <a:ext cx="4248150" cy="279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66" name="Rectangle 46"/>
          <p:cNvSpPr>
            <a:spLocks noChangeArrowheads="1"/>
          </p:cNvSpPr>
          <p:nvPr/>
        </p:nvSpPr>
        <p:spPr bwMode="auto">
          <a:xfrm>
            <a:off x="900113" y="5068888"/>
            <a:ext cx="1943100"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于是得到 </a:t>
            </a:r>
          </a:p>
        </p:txBody>
      </p:sp>
      <p:sp>
        <p:nvSpPr>
          <p:cNvPr id="52242" name="Rectangle 47"/>
          <p:cNvSpPr>
            <a:spLocks noChangeArrowheads="1"/>
          </p:cNvSpPr>
          <p:nvPr/>
        </p:nvSpPr>
        <p:spPr bwMode="auto">
          <a:xfrm>
            <a:off x="0" y="293687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2231" name="Object 48"/>
          <p:cNvGraphicFramePr>
            <a:graphicFrameLocks noChangeAspect="1"/>
          </p:cNvGraphicFramePr>
          <p:nvPr/>
        </p:nvGraphicFramePr>
        <p:xfrm>
          <a:off x="2339975" y="5086350"/>
          <a:ext cx="3024188" cy="357188"/>
        </p:xfrm>
        <a:graphic>
          <a:graphicData uri="http://schemas.openxmlformats.org/presentationml/2006/ole">
            <mc:AlternateContent xmlns:mc="http://schemas.openxmlformats.org/markup-compatibility/2006">
              <mc:Choice xmlns:v="urn:schemas-microsoft-com:vml" Requires="v">
                <p:oleObj spid="_x0000_s52329" name="Equation" r:id="rId13" imgW="1930400" imgH="228600" progId="Equation.DSMT4">
                  <p:embed/>
                </p:oleObj>
              </mc:Choice>
              <mc:Fallback>
                <p:oleObj name="Equation" r:id="rId13" imgW="1930400" imgH="228600" progId="Equation.DSMT4">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975" y="5086350"/>
                        <a:ext cx="3024188"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69" name="Rectangle 49"/>
          <p:cNvSpPr>
            <a:spLocks noChangeArrowheads="1"/>
          </p:cNvSpPr>
          <p:nvPr/>
        </p:nvSpPr>
        <p:spPr bwMode="auto">
          <a:xfrm>
            <a:off x="900113" y="5502275"/>
            <a:ext cx="3743325"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相应的脉冲采样函数为 </a:t>
            </a:r>
          </a:p>
        </p:txBody>
      </p:sp>
      <p:sp>
        <p:nvSpPr>
          <p:cNvPr id="52244" name="Rectangle 50"/>
          <p:cNvSpPr>
            <a:spLocks noChangeArrowheads="1"/>
          </p:cNvSpPr>
          <p:nvPr/>
        </p:nvSpPr>
        <p:spPr bwMode="auto">
          <a:xfrm>
            <a:off x="0" y="293687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2232" name="Object 51"/>
          <p:cNvGraphicFramePr>
            <a:graphicFrameLocks noChangeAspect="1"/>
          </p:cNvGraphicFramePr>
          <p:nvPr/>
        </p:nvGraphicFramePr>
        <p:xfrm>
          <a:off x="3779838" y="5516563"/>
          <a:ext cx="4752975" cy="365125"/>
        </p:xfrm>
        <a:graphic>
          <a:graphicData uri="http://schemas.openxmlformats.org/presentationml/2006/ole">
            <mc:AlternateContent xmlns:mc="http://schemas.openxmlformats.org/markup-compatibility/2006">
              <mc:Choice xmlns:v="urn:schemas-microsoft-com:vml" Requires="v">
                <p:oleObj spid="_x0000_s52330" name="Equation" r:id="rId15" imgW="2971800" imgH="228600" progId="Equation.DSMT4">
                  <p:embed/>
                </p:oleObj>
              </mc:Choice>
              <mc:Fallback>
                <p:oleObj name="Equation" r:id="rId15" imgW="2971800" imgH="228600" progId="Equation.DSMT4">
                  <p:embed/>
                  <p:pic>
                    <p:nvPicPr>
                      <p:cNvPr id="0" name="Object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79838" y="5516563"/>
                        <a:ext cx="475297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2" name="Text Box 30"/>
          <p:cNvSpPr txBox="1">
            <a:spLocks noChangeArrowheads="1"/>
          </p:cNvSpPr>
          <p:nvPr/>
        </p:nvSpPr>
        <p:spPr bwMode="auto">
          <a:xfrm>
            <a:off x="950913" y="1320800"/>
            <a:ext cx="1892300"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于是有：</a:t>
            </a:r>
          </a:p>
        </p:txBody>
      </p:sp>
      <p:sp>
        <p:nvSpPr>
          <p:cNvPr id="6153" name="Rectangle 3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31"/>
          <p:cNvGraphicFramePr>
            <a:graphicFrameLocks noChangeAspect="1"/>
          </p:cNvGraphicFramePr>
          <p:nvPr/>
        </p:nvGraphicFramePr>
        <p:xfrm>
          <a:off x="2411413" y="1196975"/>
          <a:ext cx="2016125" cy="687388"/>
        </p:xfrm>
        <a:graphic>
          <a:graphicData uri="http://schemas.openxmlformats.org/presentationml/2006/ole">
            <mc:AlternateContent xmlns:mc="http://schemas.openxmlformats.org/markup-compatibility/2006">
              <mc:Choice xmlns:v="urn:schemas-microsoft-com:vml" Requires="v">
                <p:oleObj spid="_x0000_s6230" name="Equation" r:id="rId3" imgW="1257300" imgH="431800" progId="Equation.DSMT4">
                  <p:embed/>
                </p:oleObj>
              </mc:Choice>
              <mc:Fallback>
                <p:oleObj name="Equation" r:id="rId3" imgW="1257300" imgH="431800" progId="Equation.DSMT4">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96975"/>
                        <a:ext cx="2016125"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25" name="Text Box 33"/>
          <p:cNvSpPr txBox="1">
            <a:spLocks noChangeArrowheads="1"/>
          </p:cNvSpPr>
          <p:nvPr/>
        </p:nvSpPr>
        <p:spPr bwMode="auto">
          <a:xfrm>
            <a:off x="971550" y="2205038"/>
            <a:ext cx="2252663"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从而得到：</a:t>
            </a:r>
          </a:p>
        </p:txBody>
      </p:sp>
      <p:sp>
        <p:nvSpPr>
          <p:cNvPr id="6155" name="Rectangle 3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7" name="Object 34"/>
          <p:cNvGraphicFramePr>
            <a:graphicFrameLocks noChangeAspect="1"/>
          </p:cNvGraphicFramePr>
          <p:nvPr/>
        </p:nvGraphicFramePr>
        <p:xfrm>
          <a:off x="2555875" y="2060575"/>
          <a:ext cx="2592388" cy="742950"/>
        </p:xfrm>
        <a:graphic>
          <a:graphicData uri="http://schemas.openxmlformats.org/presentationml/2006/ole">
            <mc:AlternateContent xmlns:mc="http://schemas.openxmlformats.org/markup-compatibility/2006">
              <mc:Choice xmlns:v="urn:schemas-microsoft-com:vml" Requires="v">
                <p:oleObj spid="_x0000_s6231" name="Equation" r:id="rId5" imgW="1497950" imgH="431613" progId="Equation.DSMT4">
                  <p:embed/>
                </p:oleObj>
              </mc:Choice>
              <mc:Fallback>
                <p:oleObj name="Equation" r:id="rId5" imgW="1497950" imgH="431613"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2060575"/>
                        <a:ext cx="2592388"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28" name="Text Box 36"/>
          <p:cNvSpPr txBox="1">
            <a:spLocks noChangeArrowheads="1"/>
          </p:cNvSpPr>
          <p:nvPr/>
        </p:nvSpPr>
        <p:spPr bwMode="auto">
          <a:xfrm>
            <a:off x="900113" y="2852738"/>
            <a:ext cx="5400675" cy="3968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000" b="1">
                <a:effectLst>
                  <a:outerShdw blurRad="38100" dist="38100" dir="2700000" algn="tl">
                    <a:srgbClr val="C0C0C0"/>
                  </a:outerShdw>
                </a:effectLst>
                <a:latin typeface="Times New Roman" pitchFamily="18" charset="0"/>
              </a:rPr>
              <a:t>于是采样函数         的拉氏变换式为 ：</a:t>
            </a:r>
          </a:p>
        </p:txBody>
      </p:sp>
      <p:graphicFrame>
        <p:nvGraphicFramePr>
          <p:cNvPr id="6148" name="Object 37"/>
          <p:cNvGraphicFramePr>
            <a:graphicFrameLocks noChangeAspect="1"/>
          </p:cNvGraphicFramePr>
          <p:nvPr/>
        </p:nvGraphicFramePr>
        <p:xfrm>
          <a:off x="2484438" y="2852738"/>
          <a:ext cx="576262" cy="354012"/>
        </p:xfrm>
        <a:graphic>
          <a:graphicData uri="http://schemas.openxmlformats.org/presentationml/2006/ole">
            <mc:AlternateContent xmlns:mc="http://schemas.openxmlformats.org/markup-compatibility/2006">
              <mc:Choice xmlns:v="urn:schemas-microsoft-com:vml" Requires="v">
                <p:oleObj spid="_x0000_s6232" name="Equation" r:id="rId7" imgW="368300" imgH="228600" progId="Equation.DSMT4">
                  <p:embed/>
                </p:oleObj>
              </mc:Choice>
              <mc:Fallback>
                <p:oleObj name="Equation" r:id="rId7" imgW="368300" imgH="228600" progId="Equation.DSMT4">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2852738"/>
                        <a:ext cx="576262"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38"/>
          <p:cNvGraphicFramePr>
            <a:graphicFrameLocks noChangeAspect="1"/>
          </p:cNvGraphicFramePr>
          <p:nvPr/>
        </p:nvGraphicFramePr>
        <p:xfrm>
          <a:off x="1979613" y="3357563"/>
          <a:ext cx="4895850" cy="722312"/>
        </p:xfrm>
        <a:graphic>
          <a:graphicData uri="http://schemas.openxmlformats.org/presentationml/2006/ole">
            <mc:AlternateContent xmlns:mc="http://schemas.openxmlformats.org/markup-compatibility/2006">
              <mc:Choice xmlns:v="urn:schemas-microsoft-com:vml" Requires="v">
                <p:oleObj spid="_x0000_s6233" name="Equation" r:id="rId9" imgW="2908300" imgH="431800" progId="Equation.DSMT4">
                  <p:embed/>
                </p:oleObj>
              </mc:Choice>
              <mc:Fallback>
                <p:oleObj name="Equation" r:id="rId9" imgW="2908300" imgH="431800" progId="Equation.DSMT4">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3357563"/>
                        <a:ext cx="4895850"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31" name="Text Box 39"/>
          <p:cNvSpPr txBox="1">
            <a:spLocks noChangeArrowheads="1"/>
          </p:cNvSpPr>
          <p:nvPr/>
        </p:nvSpPr>
        <p:spPr bwMode="auto">
          <a:xfrm>
            <a:off x="1023938" y="4273550"/>
            <a:ext cx="3548062" cy="396875"/>
          </a:xfrm>
          <a:prstGeom prst="rect">
            <a:avLst/>
          </a:prstGeom>
          <a:noFill/>
          <a:ln w="9525">
            <a:noFill/>
            <a:miter lim="800000"/>
            <a:headEnd/>
            <a:tailEnd/>
          </a:ln>
          <a:effectLst/>
        </p:spPr>
        <p:txBody>
          <a:bodyPr>
            <a:spAutoFit/>
          </a:bodyPr>
          <a:lstStyle/>
          <a:p>
            <a:pPr eaLnBrk="1" hangingPunct="1">
              <a:defRPr/>
            </a:pPr>
            <a:r>
              <a:rPr kumimoji="1" lang="zh-CN" altLang="en-US" sz="2000" b="1" dirty="0">
                <a:solidFill>
                  <a:srgbClr val="FF0000"/>
                </a:solidFill>
                <a:effectLst>
                  <a:outerShdw blurRad="38100" dist="38100" dir="2700000" algn="tl">
                    <a:srgbClr val="C0C0C0"/>
                  </a:outerShdw>
                </a:effectLst>
                <a:latin typeface="Times New Roman" pitchFamily="18" charset="0"/>
              </a:rPr>
              <a:t>定义拉氏变换式：</a:t>
            </a:r>
          </a:p>
        </p:txBody>
      </p:sp>
      <p:sp>
        <p:nvSpPr>
          <p:cNvPr id="6158" name="Rectangle 41"/>
          <p:cNvSpPr>
            <a:spLocks noChangeArrowheads="1"/>
          </p:cNvSpPr>
          <p:nvPr/>
        </p:nvSpPr>
        <p:spPr bwMode="auto">
          <a:xfrm>
            <a:off x="0" y="32385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0" name="Object 40"/>
          <p:cNvGraphicFramePr>
            <a:graphicFrameLocks noChangeAspect="1"/>
          </p:cNvGraphicFramePr>
          <p:nvPr/>
        </p:nvGraphicFramePr>
        <p:xfrm>
          <a:off x="3259138" y="4195763"/>
          <a:ext cx="2265362" cy="601662"/>
        </p:xfrm>
        <a:graphic>
          <a:graphicData uri="http://schemas.openxmlformats.org/presentationml/2006/ole">
            <mc:AlternateContent xmlns:mc="http://schemas.openxmlformats.org/markup-compatibility/2006">
              <mc:Choice xmlns:v="urn:schemas-microsoft-com:vml" Requires="v">
                <p:oleObj spid="_x0000_s6234" name="Equation" r:id="rId11" imgW="1244520" imgH="330120" progId="Equation.DSMT4">
                  <p:embed/>
                </p:oleObj>
              </mc:Choice>
              <mc:Fallback>
                <p:oleObj name="Equation" r:id="rId11" imgW="1244520" imgH="330120" progId="Equation.DSMT4">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9138" y="4195763"/>
                        <a:ext cx="2265362"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34" name="Text Box 42"/>
          <p:cNvSpPr txBox="1">
            <a:spLocks noChangeArrowheads="1"/>
          </p:cNvSpPr>
          <p:nvPr/>
        </p:nvSpPr>
        <p:spPr bwMode="auto">
          <a:xfrm>
            <a:off x="1042988" y="4941888"/>
            <a:ext cx="5924550"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采样函数 </a:t>
            </a:r>
            <a:r>
              <a:rPr kumimoji="1" lang="en-US" altLang="zh-CN" sz="2000" b="1" i="1">
                <a:effectLst>
                  <a:outerShdw blurRad="38100" dist="38100" dir="2700000" algn="tl">
                    <a:srgbClr val="C0C0C0"/>
                  </a:outerShdw>
                </a:effectLst>
                <a:latin typeface="Times New Roman" pitchFamily="18" charset="0"/>
              </a:rPr>
              <a:t>f</a:t>
            </a:r>
            <a:r>
              <a:rPr kumimoji="1" lang="en-US" altLang="zh-CN" sz="2000" b="1" baseline="30000">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a:t>
            </a:r>
            <a:r>
              <a:rPr kumimoji="1" lang="en-US" altLang="zh-CN" sz="2000" b="1" i="1">
                <a:effectLst>
                  <a:outerShdw blurRad="38100" dist="38100" dir="2700000" algn="tl">
                    <a:srgbClr val="C0C0C0"/>
                  </a:outerShdw>
                </a:effectLst>
                <a:latin typeface="Times New Roman" pitchFamily="18" charset="0"/>
              </a:rPr>
              <a:t>t</a:t>
            </a:r>
            <a:r>
              <a:rPr kumimoji="1" lang="en-US" altLang="zh-CN" sz="2000" b="1">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的拉氏变换式为：</a:t>
            </a:r>
          </a:p>
        </p:txBody>
      </p:sp>
      <p:sp>
        <p:nvSpPr>
          <p:cNvPr id="6160" name="Rectangle 4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1" name="Object 43"/>
          <p:cNvGraphicFramePr>
            <a:graphicFrameLocks noChangeAspect="1"/>
          </p:cNvGraphicFramePr>
          <p:nvPr/>
        </p:nvGraphicFramePr>
        <p:xfrm>
          <a:off x="1258888" y="5373688"/>
          <a:ext cx="5257800" cy="774700"/>
        </p:xfrm>
        <a:graphic>
          <a:graphicData uri="http://schemas.openxmlformats.org/presentationml/2006/ole">
            <mc:AlternateContent xmlns:mc="http://schemas.openxmlformats.org/markup-compatibility/2006">
              <mc:Choice xmlns:v="urn:schemas-microsoft-com:vml" Requires="v">
                <p:oleObj spid="_x0000_s6235" name="Equation" r:id="rId13" imgW="2908300" imgH="431800" progId="Equation.DSMT4">
                  <p:embed/>
                </p:oleObj>
              </mc:Choice>
              <mc:Fallback>
                <p:oleObj name="Equation" r:id="rId13" imgW="2908300" imgH="431800" progId="Equation.DSMT4">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373688"/>
                        <a:ext cx="525780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7" name="Rectangle 31"/>
          <p:cNvSpPr>
            <a:spLocks noChangeArrowheads="1"/>
          </p:cNvSpPr>
          <p:nvPr/>
        </p:nvSpPr>
        <p:spPr bwMode="auto">
          <a:xfrm>
            <a:off x="539750" y="476250"/>
            <a:ext cx="8001000" cy="468313"/>
          </a:xfrm>
          <a:prstGeom prst="rect">
            <a:avLst/>
          </a:prstGeom>
          <a:noFill/>
          <a:ln w="9525">
            <a:noFill/>
            <a:miter lim="800000"/>
            <a:headEnd/>
            <a:tailEnd/>
          </a:ln>
          <a:effectLst/>
        </p:spPr>
        <p:txBody>
          <a:bodyPr anchor="b"/>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ea typeface="黑体" pitchFamily="2" charset="-122"/>
              </a:rPr>
              <a:t>2.6.2</a:t>
            </a:r>
            <a:r>
              <a:rPr lang="en-US" altLang="zh-CN" sz="2800" b="1">
                <a:solidFill>
                  <a:srgbClr val="0000FF"/>
                </a:solidFill>
                <a:effectLst>
                  <a:outerShdw blurRad="38100" dist="38100" dir="2700000" algn="tl">
                    <a:srgbClr val="C0C0C0"/>
                  </a:outerShdw>
                </a:effectLst>
                <a:latin typeface="黑体" pitchFamily="2" charset="-122"/>
                <a:ea typeface="黑体" pitchFamily="2" charset="-122"/>
              </a:rPr>
              <a:t> </a:t>
            </a:r>
            <a:r>
              <a:rPr lang="en-US" altLang="zh-CN">
                <a:latin typeface="黑体" pitchFamily="2" charset="-122"/>
                <a:ea typeface="黑体" pitchFamily="2" charset="-122"/>
              </a:rPr>
              <a:t> </a:t>
            </a:r>
            <a:r>
              <a:rPr lang="zh-CN" altLang="en-US" sz="2800" b="1">
                <a:solidFill>
                  <a:srgbClr val="0000FF"/>
                </a:solidFill>
                <a:effectLst>
                  <a:outerShdw blurRad="38100" dist="38100" dir="2700000" algn="tl">
                    <a:srgbClr val="C0C0C0"/>
                  </a:outerShdw>
                </a:effectLst>
                <a:latin typeface="黑体" pitchFamily="2" charset="-122"/>
                <a:ea typeface="黑体" pitchFamily="2" charset="-122"/>
              </a:rPr>
              <a:t>部分分式法</a:t>
            </a:r>
            <a:endParaRPr lang="zh-CN" altLang="en-US">
              <a:latin typeface="黑体" pitchFamily="2" charset="-122"/>
              <a:ea typeface="黑体" pitchFamily="2" charset="-122"/>
            </a:endParaRPr>
          </a:p>
        </p:txBody>
      </p:sp>
      <p:sp>
        <p:nvSpPr>
          <p:cNvPr id="106528" name="Text Box 32"/>
          <p:cNvSpPr txBox="1">
            <a:spLocks noChangeArrowheads="1"/>
          </p:cNvSpPr>
          <p:nvPr/>
        </p:nvSpPr>
        <p:spPr bwMode="auto">
          <a:xfrm>
            <a:off x="755650" y="1773238"/>
            <a:ext cx="6911975"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itchFamily="18" charset="0"/>
              </a:rPr>
              <a:t>将          写成如下有理式标准形式： </a:t>
            </a:r>
          </a:p>
        </p:txBody>
      </p:sp>
      <p:sp>
        <p:nvSpPr>
          <p:cNvPr id="53256" name="Rectangle 33"/>
          <p:cNvSpPr>
            <a:spLocks noChangeArrowheads="1"/>
          </p:cNvSpPr>
          <p:nvPr/>
        </p:nvSpPr>
        <p:spPr bwMode="auto">
          <a:xfrm>
            <a:off x="0" y="296862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3250" name="Object 34"/>
          <p:cNvGraphicFramePr>
            <a:graphicFrameLocks noChangeAspect="1"/>
          </p:cNvGraphicFramePr>
          <p:nvPr/>
        </p:nvGraphicFramePr>
        <p:xfrm>
          <a:off x="1106488" y="1830388"/>
          <a:ext cx="657225" cy="384175"/>
        </p:xfrm>
        <a:graphic>
          <a:graphicData uri="http://schemas.openxmlformats.org/presentationml/2006/ole">
            <mc:AlternateContent xmlns:mc="http://schemas.openxmlformats.org/markup-compatibility/2006">
              <mc:Choice xmlns:v="urn:schemas-microsoft-com:vml" Requires="v">
                <p:oleObj spid="_x0000_s53306" name="Equation" r:id="rId3" imgW="342751" imgH="203112" progId="Equation.DSMT4">
                  <p:embed/>
                </p:oleObj>
              </mc:Choice>
              <mc:Fallback>
                <p:oleObj name="Equation" r:id="rId3" imgW="342751" imgH="203112"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488" y="1830388"/>
                        <a:ext cx="65722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7" name="Rectangle 35"/>
          <p:cNvSpPr>
            <a:spLocks noChangeArrowheads="1"/>
          </p:cNvSpPr>
          <p:nvPr/>
        </p:nvSpPr>
        <p:spPr bwMode="auto">
          <a:xfrm>
            <a:off x="0" y="28400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3251" name="Object 36"/>
          <p:cNvGraphicFramePr>
            <a:graphicFrameLocks noChangeAspect="1"/>
          </p:cNvGraphicFramePr>
          <p:nvPr/>
        </p:nvGraphicFramePr>
        <p:xfrm>
          <a:off x="2195513" y="2420938"/>
          <a:ext cx="4537075" cy="892175"/>
        </p:xfrm>
        <a:graphic>
          <a:graphicData uri="http://schemas.openxmlformats.org/presentationml/2006/ole">
            <mc:AlternateContent xmlns:mc="http://schemas.openxmlformats.org/markup-compatibility/2006">
              <mc:Choice xmlns:v="urn:schemas-microsoft-com:vml" Requires="v">
                <p:oleObj spid="_x0000_s53307" name="Equation" r:id="rId5" imgW="2324100" imgH="457200" progId="Equation.DSMT4">
                  <p:embed/>
                </p:oleObj>
              </mc:Choice>
              <mc:Fallback>
                <p:oleObj name="Equation" r:id="rId5" imgW="2324100" imgH="4572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420938"/>
                        <a:ext cx="4537075"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33" name="Text Box 37"/>
          <p:cNvSpPr txBox="1">
            <a:spLocks noChangeArrowheads="1"/>
          </p:cNvSpPr>
          <p:nvPr/>
        </p:nvSpPr>
        <p:spPr bwMode="auto">
          <a:xfrm>
            <a:off x="755650" y="3500438"/>
            <a:ext cx="5184775"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itchFamily="18" charset="0"/>
              </a:rPr>
              <a:t>对          的分母进行因式分解，即 </a:t>
            </a:r>
          </a:p>
        </p:txBody>
      </p:sp>
      <p:graphicFrame>
        <p:nvGraphicFramePr>
          <p:cNvPr id="53252" name="Object 38"/>
          <p:cNvGraphicFramePr>
            <a:graphicFrameLocks noChangeAspect="1"/>
          </p:cNvGraphicFramePr>
          <p:nvPr/>
        </p:nvGraphicFramePr>
        <p:xfrm>
          <a:off x="1187450" y="3573463"/>
          <a:ext cx="692150" cy="403225"/>
        </p:xfrm>
        <a:graphic>
          <a:graphicData uri="http://schemas.openxmlformats.org/presentationml/2006/ole">
            <mc:AlternateContent xmlns:mc="http://schemas.openxmlformats.org/markup-compatibility/2006">
              <mc:Choice xmlns:v="urn:schemas-microsoft-com:vml" Requires="v">
                <p:oleObj spid="_x0000_s53308" name="Equation" r:id="rId7" imgW="342751" imgH="203112" progId="Equation.DSMT4">
                  <p:embed/>
                </p:oleObj>
              </mc:Choice>
              <mc:Fallback>
                <p:oleObj name="Equation" r:id="rId7" imgW="342751" imgH="203112"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573463"/>
                        <a:ext cx="69215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9" name="Rectangle 39"/>
          <p:cNvSpPr>
            <a:spLocks noChangeArrowheads="1"/>
          </p:cNvSpPr>
          <p:nvPr/>
        </p:nvSpPr>
        <p:spPr bwMode="auto">
          <a:xfrm>
            <a:off x="0" y="29543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3253" name="Object 40"/>
          <p:cNvGraphicFramePr>
            <a:graphicFrameLocks noChangeAspect="1"/>
          </p:cNvGraphicFramePr>
          <p:nvPr/>
        </p:nvGraphicFramePr>
        <p:xfrm>
          <a:off x="2051050" y="4292600"/>
          <a:ext cx="3960813" cy="457200"/>
        </p:xfrm>
        <a:graphic>
          <a:graphicData uri="http://schemas.openxmlformats.org/presentationml/2006/ole">
            <mc:AlternateContent xmlns:mc="http://schemas.openxmlformats.org/markup-compatibility/2006">
              <mc:Choice xmlns:v="urn:schemas-microsoft-com:vml" Requires="v">
                <p:oleObj spid="_x0000_s53309" name="Equation" r:id="rId8" imgW="1981200" imgH="228600" progId="Equation.DSMT4">
                  <p:embed/>
                </p:oleObj>
              </mc:Choice>
              <mc:Fallback>
                <p:oleObj name="Equation" r:id="rId8" imgW="1981200" imgH="228600" progId="Equation.DSMT4">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050" y="4292600"/>
                        <a:ext cx="39608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0" name="Rectangle 41"/>
          <p:cNvSpPr>
            <a:spLocks noChangeArrowheads="1"/>
          </p:cNvSpPr>
          <p:nvPr/>
        </p:nvSpPr>
        <p:spPr bwMode="auto">
          <a:xfrm>
            <a:off x="0" y="2854325"/>
            <a:ext cx="9144000" cy="0"/>
          </a:xfrm>
          <a:prstGeom prst="rect">
            <a:avLst/>
          </a:prstGeom>
          <a:noFill/>
          <a:ln w="9525" algn="ctr">
            <a:noFill/>
            <a:miter lim="800000"/>
            <a:headEnd/>
            <a:tailEnd/>
          </a:ln>
        </p:spPr>
        <p:txBody>
          <a:bodyPr wrap="none" anchor="ctr">
            <a:spAutoFit/>
          </a:bodyPr>
          <a:lstStyle/>
          <a:p>
            <a:endParaRPr lang="zh-CN" altLang="en-US"/>
          </a:p>
        </p:txBody>
      </p:sp>
    </p:spTree>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46"/>
          <p:cNvSpPr>
            <a:spLocks noChangeArrowheads="1"/>
          </p:cNvSpPr>
          <p:nvPr/>
        </p:nvSpPr>
        <p:spPr bwMode="auto">
          <a:xfrm>
            <a:off x="0" y="29718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4274" name="Object 47"/>
          <p:cNvGraphicFramePr>
            <a:graphicFrameLocks noChangeAspect="1"/>
          </p:cNvGraphicFramePr>
          <p:nvPr/>
        </p:nvGraphicFramePr>
        <p:xfrm>
          <a:off x="2051050" y="2708275"/>
          <a:ext cx="3816350" cy="779463"/>
        </p:xfrm>
        <a:graphic>
          <a:graphicData uri="http://schemas.openxmlformats.org/presentationml/2006/ole">
            <mc:AlternateContent xmlns:mc="http://schemas.openxmlformats.org/markup-compatibility/2006">
              <mc:Choice xmlns:v="urn:schemas-microsoft-com:vml" Requires="v">
                <p:oleObj spid="_x0000_s54330" name="Equation" r:id="rId3" imgW="2095500" imgH="431800" progId="Equation.DSMT4">
                  <p:embed/>
                </p:oleObj>
              </mc:Choice>
              <mc:Fallback>
                <p:oleObj name="Equation" r:id="rId3" imgW="2095500" imgH="431800" progId="Equation.DSMT4">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708275"/>
                        <a:ext cx="3816350"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9" name="Rectangle 48"/>
          <p:cNvSpPr>
            <a:spLocks noChangeArrowheads="1"/>
          </p:cNvSpPr>
          <p:nvPr/>
        </p:nvSpPr>
        <p:spPr bwMode="auto">
          <a:xfrm>
            <a:off x="0" y="295275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4275" name="Object 49"/>
          <p:cNvGraphicFramePr>
            <a:graphicFrameLocks noChangeAspect="1"/>
          </p:cNvGraphicFramePr>
          <p:nvPr/>
        </p:nvGraphicFramePr>
        <p:xfrm>
          <a:off x="2051050" y="3546475"/>
          <a:ext cx="2520950" cy="908050"/>
        </p:xfrm>
        <a:graphic>
          <a:graphicData uri="http://schemas.openxmlformats.org/presentationml/2006/ole">
            <mc:AlternateContent xmlns:mc="http://schemas.openxmlformats.org/markup-compatibility/2006">
              <mc:Choice xmlns:v="urn:schemas-microsoft-com:vml" Requires="v">
                <p:oleObj spid="_x0000_s54331" name="Equation" r:id="rId5" imgW="1295400" imgH="469900" progId="Equation.DSMT4">
                  <p:embed/>
                </p:oleObj>
              </mc:Choice>
              <mc:Fallback>
                <p:oleObj name="Equation" r:id="rId5" imgW="1295400" imgH="469900" progId="Equation.DSMT4">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546475"/>
                        <a:ext cx="252095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426" name="Rectangle 50"/>
          <p:cNvSpPr>
            <a:spLocks noChangeArrowheads="1"/>
          </p:cNvSpPr>
          <p:nvPr/>
        </p:nvSpPr>
        <p:spPr bwMode="auto">
          <a:xfrm>
            <a:off x="6372225" y="2997200"/>
            <a:ext cx="2087563" cy="457200"/>
          </a:xfrm>
          <a:prstGeom prst="rect">
            <a:avLst/>
          </a:prstGeom>
          <a:noFill/>
          <a:ln w="9525" algn="ctr">
            <a:noFill/>
            <a:miter lim="800000"/>
            <a:headEnd/>
            <a:tailEnd/>
          </a:ln>
          <a:effectLst/>
        </p:spPr>
        <p:txBody>
          <a:bodyPr anchor="ctr">
            <a:spAutoFit/>
          </a:bodyPr>
          <a:lstStyle/>
          <a:p>
            <a:pPr eaLnBrk="1" hangingPunct="1">
              <a:defRPr/>
            </a:pPr>
            <a:r>
              <a:rPr lang="en-US" altLang="zh-CN" sz="2400" b="1">
                <a:effectLst>
                  <a:outerShdw blurRad="38100" dist="38100" dir="2700000" algn="tl">
                    <a:srgbClr val="C0C0C0"/>
                  </a:outerShdw>
                </a:effectLst>
                <a:latin typeface="Times New Roman" pitchFamily="18" charset="0"/>
              </a:rPr>
              <a:t>    (2.77) </a:t>
            </a:r>
          </a:p>
        </p:txBody>
      </p:sp>
      <p:sp>
        <p:nvSpPr>
          <p:cNvPr id="101427" name="Rectangle 51"/>
          <p:cNvSpPr>
            <a:spLocks noChangeArrowheads="1"/>
          </p:cNvSpPr>
          <p:nvPr/>
        </p:nvSpPr>
        <p:spPr bwMode="auto">
          <a:xfrm>
            <a:off x="611188" y="4508500"/>
            <a:ext cx="8096250"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各个分式所对应的时间序列为通常熟悉的指数序列 ：</a:t>
            </a:r>
          </a:p>
        </p:txBody>
      </p:sp>
      <p:graphicFrame>
        <p:nvGraphicFramePr>
          <p:cNvPr id="54276" name="Object 52"/>
          <p:cNvGraphicFramePr>
            <a:graphicFrameLocks noChangeAspect="1"/>
          </p:cNvGraphicFramePr>
          <p:nvPr/>
        </p:nvGraphicFramePr>
        <p:xfrm>
          <a:off x="1619250" y="5084763"/>
          <a:ext cx="5543550" cy="873125"/>
        </p:xfrm>
        <a:graphic>
          <a:graphicData uri="http://schemas.openxmlformats.org/presentationml/2006/ole">
            <mc:AlternateContent xmlns:mc="http://schemas.openxmlformats.org/markup-compatibility/2006">
              <mc:Choice xmlns:v="urn:schemas-microsoft-com:vml" Requires="v">
                <p:oleObj spid="_x0000_s54332" name="Equation" r:id="rId7" imgW="3086100" imgH="482600" progId="Equation.DSMT4">
                  <p:embed/>
                </p:oleObj>
              </mc:Choice>
              <mc:Fallback>
                <p:oleObj name="Equation" r:id="rId7" imgW="3086100" imgH="482600" progId="Equation.DSMT4">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5084763"/>
                        <a:ext cx="554355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429" name="Rectangle 53"/>
          <p:cNvSpPr>
            <a:spLocks noChangeArrowheads="1"/>
          </p:cNvSpPr>
          <p:nvPr/>
        </p:nvSpPr>
        <p:spPr bwMode="auto">
          <a:xfrm>
            <a:off x="539750" y="1268413"/>
            <a:ext cx="4702175" cy="457200"/>
          </a:xfrm>
          <a:prstGeom prst="rect">
            <a:avLst/>
          </a:prstGeom>
          <a:noFill/>
          <a:ln w="9525" algn="ctr">
            <a:noFill/>
            <a:miter lim="800000"/>
            <a:headEnd/>
            <a:tailEnd/>
          </a:ln>
          <a:effectLst/>
        </p:spPr>
        <p:txBody>
          <a:bodyPr wrap="none" anchor="ctr">
            <a:spAutoFit/>
          </a:bodyPr>
          <a:lstStyle/>
          <a:p>
            <a:pPr eaLnBrk="1" hangingPunct="1">
              <a:defRPr/>
            </a:pPr>
            <a:r>
              <a:rPr lang="en-US" altLang="zh-CN" sz="2400" b="1">
                <a:solidFill>
                  <a:srgbClr val="BE2C14"/>
                </a:solidFill>
                <a:effectLst>
                  <a:outerShdw blurRad="38100" dist="38100" dir="2700000" algn="tl">
                    <a:srgbClr val="C0C0C0"/>
                  </a:outerShdw>
                </a:effectLst>
                <a:latin typeface="Times New Roman" pitchFamily="18" charset="0"/>
              </a:rPr>
              <a:t>1</a:t>
            </a:r>
            <a:r>
              <a:rPr lang="zh-CN" altLang="en-US" sz="2400" b="1">
                <a:solidFill>
                  <a:srgbClr val="BE2C14"/>
                </a:solidFill>
                <a:effectLst>
                  <a:outerShdw blurRad="38100" dist="38100" dir="2700000" algn="tl">
                    <a:srgbClr val="C0C0C0"/>
                  </a:outerShdw>
                </a:effectLst>
                <a:latin typeface="Times New Roman" pitchFamily="18" charset="0"/>
              </a:rPr>
              <a:t>、所有极点是互不相同的单极点 </a:t>
            </a:r>
          </a:p>
        </p:txBody>
      </p:sp>
      <p:graphicFrame>
        <p:nvGraphicFramePr>
          <p:cNvPr id="54277" name="Object 54"/>
          <p:cNvGraphicFramePr>
            <a:graphicFrameLocks noChangeAspect="1"/>
          </p:cNvGraphicFramePr>
          <p:nvPr/>
        </p:nvGraphicFramePr>
        <p:xfrm>
          <a:off x="2051050" y="1890713"/>
          <a:ext cx="3889375" cy="784225"/>
        </p:xfrm>
        <a:graphic>
          <a:graphicData uri="http://schemas.openxmlformats.org/presentationml/2006/ole">
            <mc:AlternateContent xmlns:mc="http://schemas.openxmlformats.org/markup-compatibility/2006">
              <mc:Choice xmlns:v="urn:schemas-microsoft-com:vml" Requires="v">
                <p:oleObj spid="_x0000_s54333" name="Equation" r:id="rId9" imgW="2120900" imgH="431800" progId="Equation.DSMT4">
                  <p:embed/>
                </p:oleObj>
              </mc:Choice>
              <mc:Fallback>
                <p:oleObj name="Equation" r:id="rId9" imgW="2120900" imgH="431800" progId="Equation.DSMT4">
                  <p:embed/>
                  <p:pic>
                    <p:nvPicPr>
                      <p:cNvPr id="0" name="Object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1890713"/>
                        <a:ext cx="388937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Text Box 62"/>
          <p:cNvSpPr txBox="1">
            <a:spLocks noChangeArrowheads="1"/>
          </p:cNvSpPr>
          <p:nvPr/>
        </p:nvSpPr>
        <p:spPr bwMode="auto">
          <a:xfrm>
            <a:off x="611188" y="1341438"/>
            <a:ext cx="8064500"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b="1">
                <a:solidFill>
                  <a:srgbClr val="0000FF"/>
                </a:solidFill>
                <a:latin typeface="Times New Roman" pitchFamily="18" charset="0"/>
              </a:rPr>
              <a:t>例</a:t>
            </a:r>
            <a:r>
              <a:rPr lang="en-US" altLang="zh-CN" sz="2400" b="1">
                <a:solidFill>
                  <a:srgbClr val="0000FF"/>
                </a:solidFill>
                <a:latin typeface="Times New Roman" pitchFamily="18" charset="0"/>
              </a:rPr>
              <a:t>2.13</a:t>
            </a:r>
            <a:r>
              <a:rPr lang="en-US" altLang="zh-CN" sz="2400" b="1">
                <a:latin typeface="Times New Roman" pitchFamily="18" charset="0"/>
              </a:rPr>
              <a:t> </a:t>
            </a:r>
            <a:r>
              <a:rPr lang="zh-CN" altLang="en-US" sz="2400" b="1">
                <a:latin typeface="Times New Roman" pitchFamily="18" charset="0"/>
              </a:rPr>
              <a:t>求                                        的 </a:t>
            </a:r>
            <a:r>
              <a:rPr lang="en-US" altLang="zh-CN" sz="2400" b="1" i="1">
                <a:latin typeface="Times New Roman" pitchFamily="18" charset="0"/>
              </a:rPr>
              <a:t>z </a:t>
            </a:r>
            <a:r>
              <a:rPr lang="zh-CN" altLang="en-US" sz="2400" b="1">
                <a:latin typeface="Times New Roman" pitchFamily="18" charset="0"/>
              </a:rPr>
              <a:t>反变换 </a:t>
            </a:r>
          </a:p>
        </p:txBody>
      </p:sp>
      <p:graphicFrame>
        <p:nvGraphicFramePr>
          <p:cNvPr id="55298" name="Object 63"/>
          <p:cNvGraphicFramePr>
            <a:graphicFrameLocks noChangeAspect="1"/>
          </p:cNvGraphicFramePr>
          <p:nvPr/>
        </p:nvGraphicFramePr>
        <p:xfrm>
          <a:off x="2051050" y="1196975"/>
          <a:ext cx="2592388" cy="792163"/>
        </p:xfrm>
        <a:graphic>
          <a:graphicData uri="http://schemas.openxmlformats.org/presentationml/2006/ole">
            <mc:AlternateContent xmlns:mc="http://schemas.openxmlformats.org/markup-compatibility/2006">
              <mc:Choice xmlns:v="urn:schemas-microsoft-com:vml" Requires="v">
                <p:oleObj spid="_x0000_s55382" name="Equation" r:id="rId3" imgW="1371600" imgH="419100" progId="Equation.DSMT4">
                  <p:embed/>
                </p:oleObj>
              </mc:Choice>
              <mc:Fallback>
                <p:oleObj name="Equation" r:id="rId3" imgW="1371600" imgH="419100" progId="Equation.DSMT4">
                  <p:embed/>
                  <p:pic>
                    <p:nvPicPr>
                      <p:cNvPr id="0"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196975"/>
                        <a:ext cx="2592388"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5" name="Text Box 64"/>
          <p:cNvSpPr txBox="1">
            <a:spLocks noChangeArrowheads="1"/>
          </p:cNvSpPr>
          <p:nvPr/>
        </p:nvSpPr>
        <p:spPr bwMode="auto">
          <a:xfrm>
            <a:off x="684213" y="2133600"/>
            <a:ext cx="6840537" cy="457200"/>
          </a:xfrm>
          <a:prstGeom prst="rect">
            <a:avLst/>
          </a:prstGeom>
          <a:noFill/>
          <a:ln w="9525" algn="ctr">
            <a:noFill/>
            <a:miter lim="800000"/>
            <a:headEnd/>
            <a:tailEnd/>
          </a:ln>
        </p:spPr>
        <p:txBody>
          <a:bodyPr>
            <a:spAutoFit/>
          </a:bodyPr>
          <a:lstStyle/>
          <a:p>
            <a:pPr eaLnBrk="1" hangingPunct="1">
              <a:spcBef>
                <a:spcPct val="50000"/>
              </a:spcBef>
            </a:pPr>
            <a:r>
              <a:rPr lang="zh-CN" altLang="en-US" sz="2400" b="1">
                <a:solidFill>
                  <a:srgbClr val="0000FF"/>
                </a:solidFill>
                <a:latin typeface="Times New Roman" pitchFamily="18" charset="0"/>
              </a:rPr>
              <a:t>解：</a:t>
            </a:r>
            <a:r>
              <a:rPr lang="zh-CN" altLang="en-US" sz="2400" b="1">
                <a:latin typeface="Times New Roman" pitchFamily="18" charset="0"/>
              </a:rPr>
              <a:t>将         除以</a:t>
            </a:r>
            <a:r>
              <a:rPr lang="en-US" altLang="zh-CN" sz="2400" b="1" i="1">
                <a:latin typeface="Times New Roman" pitchFamily="18" charset="0"/>
              </a:rPr>
              <a:t>z</a:t>
            </a:r>
            <a:r>
              <a:rPr lang="zh-CN" altLang="en-US" sz="2400" b="1">
                <a:latin typeface="Times New Roman" pitchFamily="18" charset="0"/>
              </a:rPr>
              <a:t>，并展开成部分分式，得 </a:t>
            </a:r>
          </a:p>
        </p:txBody>
      </p:sp>
      <p:sp>
        <p:nvSpPr>
          <p:cNvPr id="55306" name="Rectangle 65"/>
          <p:cNvSpPr>
            <a:spLocks noChangeArrowheads="1"/>
          </p:cNvSpPr>
          <p:nvPr/>
        </p:nvSpPr>
        <p:spPr bwMode="auto">
          <a:xfrm>
            <a:off x="0" y="26812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5299" name="Object 66"/>
          <p:cNvGraphicFramePr>
            <a:graphicFrameLocks noChangeAspect="1"/>
          </p:cNvGraphicFramePr>
          <p:nvPr/>
        </p:nvGraphicFramePr>
        <p:xfrm>
          <a:off x="1763713" y="2205038"/>
          <a:ext cx="647700" cy="377825"/>
        </p:xfrm>
        <a:graphic>
          <a:graphicData uri="http://schemas.openxmlformats.org/presentationml/2006/ole">
            <mc:AlternateContent xmlns:mc="http://schemas.openxmlformats.org/markup-compatibility/2006">
              <mc:Choice xmlns:v="urn:schemas-microsoft-com:vml" Requires="v">
                <p:oleObj spid="_x0000_s55383" name="Equation" r:id="rId5" imgW="342751" imgH="203112" progId="Equation.DSMT4">
                  <p:embed/>
                </p:oleObj>
              </mc:Choice>
              <mc:Fallback>
                <p:oleObj name="Equation" r:id="rId5" imgW="342751" imgH="203112" progId="Equation.DSMT4">
                  <p:embed/>
                  <p:pic>
                    <p:nvPicPr>
                      <p:cNvPr id="0" name="Object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205038"/>
                        <a:ext cx="6477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7" name="Rectangle 67"/>
          <p:cNvSpPr>
            <a:spLocks noChangeArrowheads="1"/>
          </p:cNvSpPr>
          <p:nvPr/>
        </p:nvSpPr>
        <p:spPr bwMode="auto">
          <a:xfrm>
            <a:off x="0" y="25860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5300" name="Object 68"/>
          <p:cNvGraphicFramePr>
            <a:graphicFrameLocks noChangeAspect="1"/>
          </p:cNvGraphicFramePr>
          <p:nvPr/>
        </p:nvGraphicFramePr>
        <p:xfrm>
          <a:off x="6588125" y="2060575"/>
          <a:ext cx="2016125" cy="585788"/>
        </p:xfrm>
        <a:graphic>
          <a:graphicData uri="http://schemas.openxmlformats.org/presentationml/2006/ole">
            <mc:AlternateContent xmlns:mc="http://schemas.openxmlformats.org/markup-compatibility/2006">
              <mc:Choice xmlns:v="urn:schemas-microsoft-com:vml" Requires="v">
                <p:oleObj spid="_x0000_s55384" name="Equation" r:id="rId7" imgW="1345616" imgH="393529" progId="Equation.DSMT4">
                  <p:embed/>
                </p:oleObj>
              </mc:Choice>
              <mc:Fallback>
                <p:oleObj name="Equation" r:id="rId7" imgW="1345616" imgH="393529" progId="Equation.DSMT4">
                  <p:embed/>
                  <p:pic>
                    <p:nvPicPr>
                      <p:cNvPr id="0" name="Object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125" y="2060575"/>
                        <a:ext cx="2016125"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8" name="Rectangle 69"/>
          <p:cNvSpPr>
            <a:spLocks noChangeArrowheads="1"/>
          </p:cNvSpPr>
          <p:nvPr/>
        </p:nvSpPr>
        <p:spPr bwMode="auto">
          <a:xfrm>
            <a:off x="1258888" y="2852738"/>
            <a:ext cx="3889375" cy="457200"/>
          </a:xfrm>
          <a:prstGeom prst="rect">
            <a:avLst/>
          </a:prstGeom>
          <a:noFill/>
          <a:ln w="9525" algn="ctr">
            <a:noFill/>
            <a:miter lim="800000"/>
            <a:headEnd/>
            <a:tailEnd/>
          </a:ln>
        </p:spPr>
        <p:txBody>
          <a:bodyPr anchor="ctr">
            <a:spAutoFit/>
          </a:bodyPr>
          <a:lstStyle/>
          <a:p>
            <a:pPr eaLnBrk="1" hangingPunct="1"/>
            <a:r>
              <a:rPr lang="zh-CN" altLang="en-US" sz="2400" b="1">
                <a:latin typeface="Times New Roman" pitchFamily="18" charset="0"/>
              </a:rPr>
              <a:t>上式两边乘以</a:t>
            </a:r>
            <a:r>
              <a:rPr lang="en-US" altLang="zh-CN" sz="2400" b="1" i="1">
                <a:latin typeface="Times New Roman" pitchFamily="18" charset="0"/>
              </a:rPr>
              <a:t>z</a:t>
            </a:r>
            <a:r>
              <a:rPr lang="zh-CN" altLang="en-US" sz="2400" b="1">
                <a:latin typeface="Times New Roman" pitchFamily="18" charset="0"/>
              </a:rPr>
              <a:t>，得 </a:t>
            </a:r>
          </a:p>
        </p:txBody>
      </p:sp>
      <p:sp>
        <p:nvSpPr>
          <p:cNvPr id="55309" name="Rectangle 70"/>
          <p:cNvSpPr>
            <a:spLocks noChangeArrowheads="1"/>
          </p:cNvSpPr>
          <p:nvPr/>
        </p:nvSpPr>
        <p:spPr bwMode="auto">
          <a:xfrm>
            <a:off x="0" y="25860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5301" name="Object 71"/>
          <p:cNvGraphicFramePr>
            <a:graphicFrameLocks noChangeAspect="1"/>
          </p:cNvGraphicFramePr>
          <p:nvPr/>
        </p:nvGraphicFramePr>
        <p:xfrm>
          <a:off x="4284663" y="2781300"/>
          <a:ext cx="4103687" cy="625475"/>
        </p:xfrm>
        <a:graphic>
          <a:graphicData uri="http://schemas.openxmlformats.org/presentationml/2006/ole">
            <mc:AlternateContent xmlns:mc="http://schemas.openxmlformats.org/markup-compatibility/2006">
              <mc:Choice xmlns:v="urn:schemas-microsoft-com:vml" Requires="v">
                <p:oleObj spid="_x0000_s55385" name="Equation" r:id="rId9" imgW="2565400" imgH="393700" progId="Equation.DSMT4">
                  <p:embed/>
                </p:oleObj>
              </mc:Choice>
              <mc:Fallback>
                <p:oleObj name="Equation" r:id="rId9" imgW="2565400" imgH="393700" progId="Equation.DSMT4">
                  <p:embed/>
                  <p:pic>
                    <p:nvPicPr>
                      <p:cNvPr id="0" name="Object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2781300"/>
                        <a:ext cx="410368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0" name="Rectangle 72"/>
          <p:cNvSpPr>
            <a:spLocks noChangeArrowheads="1"/>
          </p:cNvSpPr>
          <p:nvPr/>
        </p:nvSpPr>
        <p:spPr bwMode="auto">
          <a:xfrm>
            <a:off x="0" y="26670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5302" name="Object 73"/>
          <p:cNvGraphicFramePr>
            <a:graphicFrameLocks noChangeAspect="1"/>
          </p:cNvGraphicFramePr>
          <p:nvPr/>
        </p:nvGraphicFramePr>
        <p:xfrm>
          <a:off x="3276600" y="3644900"/>
          <a:ext cx="3887788" cy="450850"/>
        </p:xfrm>
        <a:graphic>
          <a:graphicData uri="http://schemas.openxmlformats.org/presentationml/2006/ole">
            <mc:AlternateContent xmlns:mc="http://schemas.openxmlformats.org/markup-compatibility/2006">
              <mc:Choice xmlns:v="urn:schemas-microsoft-com:vml" Requires="v">
                <p:oleObj spid="_x0000_s55386" name="Equation" r:id="rId11" imgW="1968500" imgH="228600" progId="Equation.DSMT4">
                  <p:embed/>
                </p:oleObj>
              </mc:Choice>
              <mc:Fallback>
                <p:oleObj name="Equation" r:id="rId11" imgW="1968500" imgH="228600" progId="Equation.DSMT4">
                  <p:embed/>
                  <p:pic>
                    <p:nvPicPr>
                      <p:cNvPr id="0" name="Object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3644900"/>
                        <a:ext cx="38877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1" name="Rectangle 74"/>
          <p:cNvSpPr>
            <a:spLocks noChangeArrowheads="1"/>
          </p:cNvSpPr>
          <p:nvPr/>
        </p:nvSpPr>
        <p:spPr bwMode="auto">
          <a:xfrm>
            <a:off x="1258888" y="3644900"/>
            <a:ext cx="2087562" cy="457200"/>
          </a:xfrm>
          <a:prstGeom prst="rect">
            <a:avLst/>
          </a:prstGeom>
          <a:noFill/>
          <a:ln w="9525" algn="ctr">
            <a:noFill/>
            <a:miter lim="800000"/>
            <a:headEnd/>
            <a:tailEnd/>
          </a:ln>
        </p:spPr>
        <p:txBody>
          <a:bodyPr anchor="ctr">
            <a:spAutoFit/>
          </a:bodyPr>
          <a:lstStyle/>
          <a:p>
            <a:pPr eaLnBrk="1" hangingPunct="1"/>
            <a:r>
              <a:rPr lang="zh-CN" altLang="en-US" sz="2400" b="1">
                <a:latin typeface="Times New Roman" pitchFamily="18" charset="0"/>
              </a:rPr>
              <a:t>于是得到 </a:t>
            </a:r>
          </a:p>
        </p:txBody>
      </p:sp>
      <p:sp>
        <p:nvSpPr>
          <p:cNvPr id="55312" name="Rectangle 75"/>
          <p:cNvSpPr>
            <a:spLocks noChangeArrowheads="1"/>
          </p:cNvSpPr>
          <p:nvPr/>
        </p:nvSpPr>
        <p:spPr bwMode="auto">
          <a:xfrm>
            <a:off x="0" y="25669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5303" name="Object 76"/>
          <p:cNvGraphicFramePr>
            <a:graphicFrameLocks noChangeAspect="1"/>
          </p:cNvGraphicFramePr>
          <p:nvPr/>
        </p:nvGraphicFramePr>
        <p:xfrm>
          <a:off x="1835150" y="4294188"/>
          <a:ext cx="6119813" cy="831850"/>
        </p:xfrm>
        <a:graphic>
          <a:graphicData uri="http://schemas.openxmlformats.org/presentationml/2006/ole">
            <mc:AlternateContent xmlns:mc="http://schemas.openxmlformats.org/markup-compatibility/2006">
              <mc:Choice xmlns:v="urn:schemas-microsoft-com:vml" Requires="v">
                <p:oleObj spid="_x0000_s55387" name="Equation" r:id="rId13" imgW="3149600" imgH="431800" progId="Equation.DSMT4">
                  <p:embed/>
                </p:oleObj>
              </mc:Choice>
              <mc:Fallback>
                <p:oleObj name="Equation" r:id="rId13" imgW="3149600" imgH="431800" progId="Equation.DSMT4">
                  <p:embed/>
                  <p:pic>
                    <p:nvPicPr>
                      <p:cNvPr id="0" name="Object 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4294188"/>
                        <a:ext cx="6119813"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3" name="Rectangle 77"/>
          <p:cNvSpPr>
            <a:spLocks noChangeArrowheads="1"/>
          </p:cNvSpPr>
          <p:nvPr/>
        </p:nvSpPr>
        <p:spPr bwMode="auto">
          <a:xfrm>
            <a:off x="3563938" y="5589588"/>
            <a:ext cx="1098550" cy="457200"/>
          </a:xfrm>
          <a:prstGeom prst="rect">
            <a:avLst/>
          </a:prstGeom>
          <a:noFill/>
          <a:ln w="9525">
            <a:noFill/>
            <a:miter lim="800000"/>
            <a:headEnd/>
            <a:tailEnd/>
          </a:ln>
        </p:spPr>
        <p:txBody>
          <a:bodyPr wrap="none">
            <a:spAutoFit/>
          </a:bodyPr>
          <a:lstStyle/>
          <a:p>
            <a:r>
              <a:rPr lang="zh-CN" altLang="en-US" sz="2400" b="1">
                <a:solidFill>
                  <a:srgbClr val="FF0000"/>
                </a:solidFill>
                <a:latin typeface="Times New Roman" pitchFamily="18" charset="0"/>
              </a:rPr>
              <a:t>例 </a:t>
            </a:r>
            <a:r>
              <a:rPr lang="en-US" altLang="zh-CN" sz="2400" b="1">
                <a:solidFill>
                  <a:srgbClr val="FF0000"/>
                </a:solidFill>
                <a:latin typeface="Times New Roman" pitchFamily="18" charset="0"/>
              </a:rPr>
              <a:t>2.14</a:t>
            </a:r>
          </a:p>
        </p:txBody>
      </p:sp>
    </p:spTree>
  </p:cSld>
  <p:clrMapOvr>
    <a:masterClrMapping/>
  </p:clrMapOvr>
  <p:transition>
    <p:zoom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09" name="Text Box 61"/>
          <p:cNvSpPr txBox="1">
            <a:spLocks noChangeArrowheads="1"/>
          </p:cNvSpPr>
          <p:nvPr/>
        </p:nvSpPr>
        <p:spPr bwMode="auto">
          <a:xfrm>
            <a:off x="684213" y="1196975"/>
            <a:ext cx="3311525" cy="457200"/>
          </a:xfrm>
          <a:prstGeom prst="rect">
            <a:avLst/>
          </a:prstGeom>
          <a:noFill/>
          <a:ln w="9525" algn="ctr">
            <a:noFill/>
            <a:miter lim="800000"/>
            <a:headEnd/>
            <a:tailEnd/>
          </a:ln>
          <a:effectLst/>
        </p:spPr>
        <p:txBody>
          <a:bodyPr>
            <a:spAutoFit/>
          </a:bodyPr>
          <a:lstStyle/>
          <a:p>
            <a:pPr eaLnBrk="1" hangingPunct="1">
              <a:spcBef>
                <a:spcPct val="50000"/>
              </a:spcBef>
              <a:defRPr/>
            </a:pPr>
            <a:r>
              <a:rPr lang="en-US" altLang="zh-CN" sz="2400" b="1">
                <a:solidFill>
                  <a:srgbClr val="BE2C14"/>
                </a:solidFill>
                <a:effectLst>
                  <a:outerShdw blurRad="38100" dist="38100" dir="2700000" algn="tl">
                    <a:srgbClr val="C0C0C0"/>
                  </a:outerShdw>
                </a:effectLst>
                <a:latin typeface="Times New Roman" pitchFamily="18" charset="0"/>
              </a:rPr>
              <a:t>2</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i="1">
                <a:solidFill>
                  <a:srgbClr val="BE2C14"/>
                </a:solidFill>
                <a:effectLst>
                  <a:outerShdw blurRad="38100" dist="38100" dir="2700000" algn="tl">
                    <a:srgbClr val="C0C0C0"/>
                  </a:outerShdw>
                </a:effectLst>
                <a:latin typeface="Times New Roman" pitchFamily="18" charset="0"/>
              </a:rPr>
              <a:t>F</a:t>
            </a:r>
            <a:r>
              <a:rPr lang="en-US" altLang="zh-CN" sz="2400" b="1">
                <a:solidFill>
                  <a:srgbClr val="BE2C14"/>
                </a:solidFill>
                <a:effectLst>
                  <a:outerShdw blurRad="38100" dist="38100" dir="2700000" algn="tl">
                    <a:srgbClr val="C0C0C0"/>
                  </a:outerShdw>
                </a:effectLst>
                <a:latin typeface="Times New Roman" pitchFamily="18" charset="0"/>
              </a:rPr>
              <a:t>(</a:t>
            </a:r>
            <a:r>
              <a:rPr lang="en-US" altLang="zh-CN" sz="2400" b="1" i="1">
                <a:solidFill>
                  <a:srgbClr val="BE2C14"/>
                </a:solidFill>
                <a:effectLst>
                  <a:outerShdw blurRad="38100" dist="38100" dir="2700000" algn="tl">
                    <a:srgbClr val="C0C0C0"/>
                  </a:outerShdw>
                </a:effectLst>
                <a:latin typeface="Times New Roman" pitchFamily="18" charset="0"/>
              </a:rPr>
              <a:t>z</a:t>
            </a:r>
            <a:r>
              <a:rPr lang="en-US" altLang="zh-CN" sz="2400" b="1">
                <a:solidFill>
                  <a:srgbClr val="BE2C14"/>
                </a:solidFill>
                <a:effectLst>
                  <a:outerShdw blurRad="38100" dist="38100" dir="2700000" algn="tl">
                    <a:srgbClr val="C0C0C0"/>
                  </a:outerShdw>
                </a:effectLst>
                <a:latin typeface="Times New Roman" pitchFamily="18" charset="0"/>
              </a:rPr>
              <a:t>) </a:t>
            </a:r>
            <a:r>
              <a:rPr lang="zh-CN" altLang="en-US" sz="2400" b="1">
                <a:solidFill>
                  <a:srgbClr val="BE2C14"/>
                </a:solidFill>
                <a:effectLst>
                  <a:outerShdw blurRad="38100" dist="38100" dir="2700000" algn="tl">
                    <a:srgbClr val="C0C0C0"/>
                  </a:outerShdw>
                </a:effectLst>
                <a:latin typeface="Times New Roman" pitchFamily="18" charset="0"/>
              </a:rPr>
              <a:t>含重极点</a:t>
            </a:r>
          </a:p>
        </p:txBody>
      </p:sp>
      <p:sp>
        <p:nvSpPr>
          <p:cNvPr id="104510" name="Text Box 62"/>
          <p:cNvSpPr txBox="1">
            <a:spLocks noChangeArrowheads="1"/>
          </p:cNvSpPr>
          <p:nvPr/>
        </p:nvSpPr>
        <p:spPr bwMode="auto">
          <a:xfrm>
            <a:off x="611188" y="1773238"/>
            <a:ext cx="7921625"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itchFamily="18" charset="0"/>
              </a:rPr>
              <a:t>设        含有二重极点     ，其余极点                    互不相同。 </a:t>
            </a:r>
          </a:p>
        </p:txBody>
      </p:sp>
      <p:graphicFrame>
        <p:nvGraphicFramePr>
          <p:cNvPr id="56322" name="Object 63"/>
          <p:cNvGraphicFramePr>
            <a:graphicFrameLocks noChangeAspect="1"/>
          </p:cNvGraphicFramePr>
          <p:nvPr/>
        </p:nvGraphicFramePr>
        <p:xfrm>
          <a:off x="971550" y="1844675"/>
          <a:ext cx="647700" cy="377825"/>
        </p:xfrm>
        <a:graphic>
          <a:graphicData uri="http://schemas.openxmlformats.org/presentationml/2006/ole">
            <mc:AlternateContent xmlns:mc="http://schemas.openxmlformats.org/markup-compatibility/2006">
              <mc:Choice xmlns:v="urn:schemas-microsoft-com:vml" Requires="v">
                <p:oleObj spid="_x0000_s56448" name="Equation" r:id="rId3" imgW="342751" imgH="203112" progId="Equation.DSMT4">
                  <p:embed/>
                </p:oleObj>
              </mc:Choice>
              <mc:Fallback>
                <p:oleObj name="Equation" r:id="rId3" imgW="342751" imgH="203112" progId="Equation.DSMT4">
                  <p:embed/>
                  <p:pic>
                    <p:nvPicPr>
                      <p:cNvPr id="0"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844675"/>
                        <a:ext cx="6477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3" name="Object 64"/>
          <p:cNvGraphicFramePr>
            <a:graphicFrameLocks noChangeAspect="1"/>
          </p:cNvGraphicFramePr>
          <p:nvPr/>
        </p:nvGraphicFramePr>
        <p:xfrm>
          <a:off x="3492500" y="1773238"/>
          <a:ext cx="336550" cy="504825"/>
        </p:xfrm>
        <a:graphic>
          <a:graphicData uri="http://schemas.openxmlformats.org/presentationml/2006/ole">
            <mc:AlternateContent xmlns:mc="http://schemas.openxmlformats.org/markup-compatibility/2006">
              <mc:Choice xmlns:v="urn:schemas-microsoft-com:vml" Requires="v">
                <p:oleObj spid="_x0000_s56449" name="Equation" r:id="rId5" imgW="152334" imgH="228501" progId="Equation.DSMT4">
                  <p:embed/>
                </p:oleObj>
              </mc:Choice>
              <mc:Fallback>
                <p:oleObj name="Equation" r:id="rId5" imgW="152334" imgH="228501" progId="Equation.DSMT4">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1773238"/>
                        <a:ext cx="3365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3" name="Rectangle 65"/>
          <p:cNvSpPr>
            <a:spLocks noChangeArrowheads="1"/>
          </p:cNvSpPr>
          <p:nvPr/>
        </p:nvSpPr>
        <p:spPr bwMode="auto">
          <a:xfrm>
            <a:off x="0" y="28829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6324" name="Object 66"/>
          <p:cNvGraphicFramePr>
            <a:graphicFrameLocks noChangeAspect="1"/>
          </p:cNvGraphicFramePr>
          <p:nvPr/>
        </p:nvGraphicFramePr>
        <p:xfrm>
          <a:off x="5435600" y="1773238"/>
          <a:ext cx="1441450" cy="455612"/>
        </p:xfrm>
        <a:graphic>
          <a:graphicData uri="http://schemas.openxmlformats.org/presentationml/2006/ole">
            <mc:AlternateContent xmlns:mc="http://schemas.openxmlformats.org/markup-compatibility/2006">
              <mc:Choice xmlns:v="urn:schemas-microsoft-com:vml" Requires="v">
                <p:oleObj spid="_x0000_s56450" name="Equation" r:id="rId7" imgW="723586" imgH="228501" progId="Equation.DSMT4">
                  <p:embed/>
                </p:oleObj>
              </mc:Choice>
              <mc:Fallback>
                <p:oleObj name="Equation" r:id="rId7" imgW="723586" imgH="228501" progId="Equation.DSMT4">
                  <p:embed/>
                  <p:pic>
                    <p:nvPicPr>
                      <p:cNvPr id="0"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1773238"/>
                        <a:ext cx="1441450"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515" name="Text Box 67"/>
          <p:cNvSpPr txBox="1">
            <a:spLocks noChangeArrowheads="1"/>
          </p:cNvSpPr>
          <p:nvPr/>
        </p:nvSpPr>
        <p:spPr bwMode="auto">
          <a:xfrm>
            <a:off x="611188" y="2276475"/>
            <a:ext cx="5832475"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itchFamily="18" charset="0"/>
              </a:rPr>
              <a:t>首先将             展开成部分分式 </a:t>
            </a:r>
          </a:p>
        </p:txBody>
      </p:sp>
      <p:graphicFrame>
        <p:nvGraphicFramePr>
          <p:cNvPr id="56325" name="Object 68"/>
          <p:cNvGraphicFramePr>
            <a:graphicFrameLocks noChangeAspect="1"/>
          </p:cNvGraphicFramePr>
          <p:nvPr/>
        </p:nvGraphicFramePr>
        <p:xfrm>
          <a:off x="1619250" y="2349500"/>
          <a:ext cx="936625" cy="371475"/>
        </p:xfrm>
        <a:graphic>
          <a:graphicData uri="http://schemas.openxmlformats.org/presentationml/2006/ole">
            <mc:AlternateContent xmlns:mc="http://schemas.openxmlformats.org/markup-compatibility/2006">
              <mc:Choice xmlns:v="urn:schemas-microsoft-com:vml" Requires="v">
                <p:oleObj spid="_x0000_s56451" name="Equation" r:id="rId9" imgW="507780" imgH="203112" progId="Equation.DSMT4">
                  <p:embed/>
                </p:oleObj>
              </mc:Choice>
              <mc:Fallback>
                <p:oleObj name="Equation" r:id="rId9" imgW="507780" imgH="203112" progId="Equation.DSMT4">
                  <p:embed/>
                  <p:pic>
                    <p:nvPicPr>
                      <p:cNvPr id="0" name="Object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2349500"/>
                        <a:ext cx="93662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5" name="Rectangle 69"/>
          <p:cNvSpPr>
            <a:spLocks noChangeArrowheads="1"/>
          </p:cNvSpPr>
          <p:nvPr/>
        </p:nvSpPr>
        <p:spPr bwMode="auto">
          <a:xfrm>
            <a:off x="0" y="27828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6326" name="Object 70"/>
          <p:cNvGraphicFramePr>
            <a:graphicFrameLocks noChangeAspect="1"/>
          </p:cNvGraphicFramePr>
          <p:nvPr/>
        </p:nvGraphicFramePr>
        <p:xfrm>
          <a:off x="2124075" y="2709863"/>
          <a:ext cx="3959225" cy="612775"/>
        </p:xfrm>
        <a:graphic>
          <a:graphicData uri="http://schemas.openxmlformats.org/presentationml/2006/ole">
            <mc:AlternateContent xmlns:mc="http://schemas.openxmlformats.org/markup-compatibility/2006">
              <mc:Choice xmlns:v="urn:schemas-microsoft-com:vml" Requires="v">
                <p:oleObj spid="_x0000_s56452" name="Equation" r:id="rId11" imgW="2768600" imgH="431800" progId="Equation.DSMT4">
                  <p:embed/>
                </p:oleObj>
              </mc:Choice>
              <mc:Fallback>
                <p:oleObj name="Equation" r:id="rId11" imgW="2768600" imgH="431800" progId="Equation.DSMT4">
                  <p:embed/>
                  <p:pic>
                    <p:nvPicPr>
                      <p:cNvPr id="0" name="Object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2709863"/>
                        <a:ext cx="3959225"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6" name="Rectangle 71"/>
          <p:cNvSpPr>
            <a:spLocks noChangeArrowheads="1"/>
          </p:cNvSpPr>
          <p:nvPr/>
        </p:nvSpPr>
        <p:spPr bwMode="auto">
          <a:xfrm>
            <a:off x="0" y="27828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6327" name="Object 72"/>
          <p:cNvGraphicFramePr>
            <a:graphicFrameLocks noChangeAspect="1"/>
          </p:cNvGraphicFramePr>
          <p:nvPr/>
        </p:nvGraphicFramePr>
        <p:xfrm>
          <a:off x="2051050" y="3429000"/>
          <a:ext cx="4105275" cy="641350"/>
        </p:xfrm>
        <a:graphic>
          <a:graphicData uri="http://schemas.openxmlformats.org/presentationml/2006/ole">
            <mc:AlternateContent xmlns:mc="http://schemas.openxmlformats.org/markup-compatibility/2006">
              <mc:Choice xmlns:v="urn:schemas-microsoft-com:vml" Requires="v">
                <p:oleObj spid="_x0000_s56453" name="Equation" r:id="rId13" imgW="2743200" imgH="431800" progId="Equation.DSMT4">
                  <p:embed/>
                </p:oleObj>
              </mc:Choice>
              <mc:Fallback>
                <p:oleObj name="Equation" r:id="rId13" imgW="2743200" imgH="431800" progId="Equation.DSMT4">
                  <p:embed/>
                  <p:pic>
                    <p:nvPicPr>
                      <p:cNvPr id="0" name="Object 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3429000"/>
                        <a:ext cx="410527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521" name="Text Box 73"/>
          <p:cNvSpPr txBox="1">
            <a:spLocks noChangeArrowheads="1"/>
          </p:cNvSpPr>
          <p:nvPr/>
        </p:nvSpPr>
        <p:spPr bwMode="auto">
          <a:xfrm>
            <a:off x="611188" y="4148138"/>
            <a:ext cx="5400675"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effectLst>
                  <a:outerShdw blurRad="38100" dist="38100" dir="2700000" algn="tl">
                    <a:srgbClr val="C0C0C0"/>
                  </a:outerShdw>
                </a:effectLst>
                <a:latin typeface="Times New Roman" pitchFamily="18" charset="0"/>
              </a:rPr>
              <a:t>第一项                的</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反变换为 </a:t>
            </a:r>
          </a:p>
        </p:txBody>
      </p:sp>
      <p:sp>
        <p:nvSpPr>
          <p:cNvPr id="56338" name="Rectangle 74"/>
          <p:cNvSpPr>
            <a:spLocks noChangeArrowheads="1"/>
          </p:cNvSpPr>
          <p:nvPr/>
        </p:nvSpPr>
        <p:spPr bwMode="auto">
          <a:xfrm>
            <a:off x="0" y="27828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6328" name="Object 75"/>
          <p:cNvGraphicFramePr>
            <a:graphicFrameLocks noChangeAspect="1"/>
          </p:cNvGraphicFramePr>
          <p:nvPr/>
        </p:nvGraphicFramePr>
        <p:xfrm>
          <a:off x="1835150" y="4005263"/>
          <a:ext cx="865188" cy="658812"/>
        </p:xfrm>
        <a:graphic>
          <a:graphicData uri="http://schemas.openxmlformats.org/presentationml/2006/ole">
            <mc:AlternateContent xmlns:mc="http://schemas.openxmlformats.org/markup-compatibility/2006">
              <mc:Choice xmlns:v="urn:schemas-microsoft-com:vml" Requires="v">
                <p:oleObj spid="_x0000_s56454" name="Equation" r:id="rId15" imgW="558558" imgH="431613" progId="Equation.DSMT4">
                  <p:embed/>
                </p:oleObj>
              </mc:Choice>
              <mc:Fallback>
                <p:oleObj name="Equation" r:id="rId15" imgW="558558" imgH="431613" progId="Equation.DSMT4">
                  <p:embed/>
                  <p:pic>
                    <p:nvPicPr>
                      <p:cNvPr id="0" name="Object 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150" y="4005263"/>
                        <a:ext cx="865188"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9" name="Object 77"/>
          <p:cNvGraphicFramePr>
            <a:graphicFrameLocks noChangeAspect="1"/>
          </p:cNvGraphicFramePr>
          <p:nvPr/>
        </p:nvGraphicFramePr>
        <p:xfrm>
          <a:off x="3203575" y="4652963"/>
          <a:ext cx="2663825" cy="438150"/>
        </p:xfrm>
        <a:graphic>
          <a:graphicData uri="http://schemas.openxmlformats.org/presentationml/2006/ole">
            <mc:AlternateContent xmlns:mc="http://schemas.openxmlformats.org/markup-compatibility/2006">
              <mc:Choice xmlns:v="urn:schemas-microsoft-com:vml" Requires="v">
                <p:oleObj spid="_x0000_s56455" name="Equation" r:id="rId17" imgW="1447800" imgH="241300" progId="Equation.DSMT4">
                  <p:embed/>
                </p:oleObj>
              </mc:Choice>
              <mc:Fallback>
                <p:oleObj name="Equation" r:id="rId17" imgW="1447800" imgH="241300" progId="Equation.DSMT4">
                  <p:embed/>
                  <p:pic>
                    <p:nvPicPr>
                      <p:cNvPr id="0"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03575" y="4652963"/>
                        <a:ext cx="26638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9" name="Rectangle 78"/>
          <p:cNvSpPr>
            <a:spLocks noChangeArrowheads="1"/>
          </p:cNvSpPr>
          <p:nvPr/>
        </p:nvSpPr>
        <p:spPr bwMode="auto">
          <a:xfrm>
            <a:off x="0" y="27828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6330" name="Object 79"/>
          <p:cNvGraphicFramePr>
            <a:graphicFrameLocks noChangeAspect="1"/>
          </p:cNvGraphicFramePr>
          <p:nvPr/>
        </p:nvGraphicFramePr>
        <p:xfrm>
          <a:off x="1619250" y="5084763"/>
          <a:ext cx="5905500" cy="793750"/>
        </p:xfrm>
        <a:graphic>
          <a:graphicData uri="http://schemas.openxmlformats.org/presentationml/2006/ole">
            <mc:AlternateContent xmlns:mc="http://schemas.openxmlformats.org/markup-compatibility/2006">
              <mc:Choice xmlns:v="urn:schemas-microsoft-com:vml" Requires="v">
                <p:oleObj spid="_x0000_s56456" name="Equation" r:id="rId19" imgW="3187700" imgH="431800" progId="Equation.DSMT4">
                  <p:embed/>
                </p:oleObj>
              </mc:Choice>
              <mc:Fallback>
                <p:oleObj name="Equation" r:id="rId19" imgW="3187700" imgH="431800" progId="Equation.DSMT4">
                  <p:embed/>
                  <p:pic>
                    <p:nvPicPr>
                      <p:cNvPr id="0" name="Object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19250" y="5084763"/>
                        <a:ext cx="590550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2" name="Text Box 82"/>
          <p:cNvSpPr txBox="1">
            <a:spLocks noChangeArrowheads="1"/>
          </p:cNvSpPr>
          <p:nvPr/>
        </p:nvSpPr>
        <p:spPr bwMode="auto">
          <a:xfrm>
            <a:off x="611188" y="1268413"/>
            <a:ext cx="6408737" cy="3968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000" b="1">
                <a:solidFill>
                  <a:srgbClr val="0000FF"/>
                </a:solidFill>
                <a:effectLst>
                  <a:outerShdw blurRad="38100" dist="38100" dir="2700000" algn="tl">
                    <a:srgbClr val="C0C0C0"/>
                  </a:outerShdw>
                </a:effectLst>
                <a:latin typeface="Times New Roman" pitchFamily="18" charset="0"/>
              </a:rPr>
              <a:t>例</a:t>
            </a:r>
            <a:r>
              <a:rPr lang="en-US" altLang="zh-CN" sz="2000" b="1">
                <a:solidFill>
                  <a:srgbClr val="0000FF"/>
                </a:solidFill>
                <a:effectLst>
                  <a:outerShdw blurRad="38100" dist="38100" dir="2700000" algn="tl">
                    <a:srgbClr val="C0C0C0"/>
                  </a:outerShdw>
                </a:effectLst>
                <a:latin typeface="Times New Roman" pitchFamily="18" charset="0"/>
              </a:rPr>
              <a:t>2.15</a:t>
            </a: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求                                             的</a:t>
            </a:r>
            <a:r>
              <a:rPr lang="en-US" altLang="zh-CN" sz="2000" b="1" i="1">
                <a:effectLst>
                  <a:outerShdw blurRad="38100" dist="38100" dir="2700000" algn="tl">
                    <a:srgbClr val="C0C0C0"/>
                  </a:outerShdw>
                </a:effectLst>
                <a:latin typeface="Times New Roman" pitchFamily="18" charset="0"/>
              </a:rPr>
              <a:t>z </a:t>
            </a:r>
            <a:r>
              <a:rPr lang="zh-CN" altLang="en-US" sz="2000" b="1">
                <a:effectLst>
                  <a:outerShdw blurRad="38100" dist="38100" dir="2700000" algn="tl">
                    <a:srgbClr val="C0C0C0"/>
                  </a:outerShdw>
                </a:effectLst>
                <a:latin typeface="Times New Roman" pitchFamily="18" charset="0"/>
              </a:rPr>
              <a:t>反变换 </a:t>
            </a:r>
          </a:p>
        </p:txBody>
      </p:sp>
      <p:graphicFrame>
        <p:nvGraphicFramePr>
          <p:cNvPr id="57346" name="Object 83"/>
          <p:cNvGraphicFramePr>
            <a:graphicFrameLocks noChangeAspect="1"/>
          </p:cNvGraphicFramePr>
          <p:nvPr/>
        </p:nvGraphicFramePr>
        <p:xfrm>
          <a:off x="1908175" y="1125538"/>
          <a:ext cx="2519363" cy="657225"/>
        </p:xfrm>
        <a:graphic>
          <a:graphicData uri="http://schemas.openxmlformats.org/presentationml/2006/ole">
            <mc:AlternateContent xmlns:mc="http://schemas.openxmlformats.org/markup-compatibility/2006">
              <mc:Choice xmlns:v="urn:schemas-microsoft-com:vml" Requires="v">
                <p:oleObj spid="_x0000_s57458" name="Equation" r:id="rId3" imgW="1497950" imgH="393529" progId="Equation.DSMT4">
                  <p:embed/>
                </p:oleObj>
              </mc:Choice>
              <mc:Fallback>
                <p:oleObj name="Equation" r:id="rId3" imgW="1497950" imgH="393529" progId="Equation.DSMT4">
                  <p:embed/>
                  <p:pic>
                    <p:nvPicPr>
                      <p:cNvPr id="0" name="Object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125538"/>
                        <a:ext cx="2519363"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4" name="Text Box 84"/>
          <p:cNvSpPr txBox="1">
            <a:spLocks noChangeArrowheads="1"/>
          </p:cNvSpPr>
          <p:nvPr/>
        </p:nvSpPr>
        <p:spPr bwMode="auto">
          <a:xfrm>
            <a:off x="611188" y="1878013"/>
            <a:ext cx="5040312" cy="3968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000" b="1">
                <a:solidFill>
                  <a:srgbClr val="0000FF"/>
                </a:solidFill>
                <a:effectLst>
                  <a:outerShdw blurRad="38100" dist="38100" dir="2700000" algn="tl">
                    <a:srgbClr val="C0C0C0"/>
                  </a:outerShdw>
                </a:effectLst>
                <a:latin typeface="Times New Roman" pitchFamily="18" charset="0"/>
              </a:rPr>
              <a:t>解：</a:t>
            </a:r>
            <a:r>
              <a:rPr lang="zh-CN" altLang="en-US" sz="2000" b="1">
                <a:effectLst>
                  <a:outerShdw blurRad="38100" dist="38100" dir="2700000" algn="tl">
                    <a:srgbClr val="C0C0C0"/>
                  </a:outerShdw>
                </a:effectLst>
                <a:latin typeface="Times New Roman" pitchFamily="18" charset="0"/>
              </a:rPr>
              <a:t>对         的分母进行因式分解，得 </a:t>
            </a:r>
          </a:p>
        </p:txBody>
      </p:sp>
      <p:graphicFrame>
        <p:nvGraphicFramePr>
          <p:cNvPr id="57347" name="Object 85"/>
          <p:cNvGraphicFramePr>
            <a:graphicFrameLocks noChangeAspect="1"/>
          </p:cNvGraphicFramePr>
          <p:nvPr/>
        </p:nvGraphicFramePr>
        <p:xfrm>
          <a:off x="1476375" y="1951038"/>
          <a:ext cx="503238" cy="293687"/>
        </p:xfrm>
        <a:graphic>
          <a:graphicData uri="http://schemas.openxmlformats.org/presentationml/2006/ole">
            <mc:AlternateContent xmlns:mc="http://schemas.openxmlformats.org/markup-compatibility/2006">
              <mc:Choice xmlns:v="urn:schemas-microsoft-com:vml" Requires="v">
                <p:oleObj spid="_x0000_s57459" name="Equation" r:id="rId5" imgW="342751" imgH="203112" progId="Equation.DSMT4">
                  <p:embed/>
                </p:oleObj>
              </mc:Choice>
              <mc:Fallback>
                <p:oleObj name="Equation" r:id="rId5" imgW="342751" imgH="203112" progId="Equation.DSMT4">
                  <p:embed/>
                  <p:pic>
                    <p:nvPicPr>
                      <p:cNvPr id="0" name="Object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951038"/>
                        <a:ext cx="503238"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6" name="Rectangle 86"/>
          <p:cNvSpPr>
            <a:spLocks noChangeArrowheads="1"/>
          </p:cNvSpPr>
          <p:nvPr/>
        </p:nvSpPr>
        <p:spPr bwMode="auto">
          <a:xfrm>
            <a:off x="0" y="274955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7348" name="Object 87"/>
          <p:cNvGraphicFramePr>
            <a:graphicFrameLocks noChangeAspect="1"/>
          </p:cNvGraphicFramePr>
          <p:nvPr/>
        </p:nvGraphicFramePr>
        <p:xfrm>
          <a:off x="5076825" y="1773238"/>
          <a:ext cx="1800225" cy="565150"/>
        </p:xfrm>
        <a:graphic>
          <a:graphicData uri="http://schemas.openxmlformats.org/presentationml/2006/ole">
            <mc:AlternateContent xmlns:mc="http://schemas.openxmlformats.org/markup-compatibility/2006">
              <mc:Choice xmlns:v="urn:schemas-microsoft-com:vml" Requires="v">
                <p:oleObj spid="_x0000_s57460" name="Equation" r:id="rId7" imgW="1333500" imgH="419100" progId="Equation.DSMT4">
                  <p:embed/>
                </p:oleObj>
              </mc:Choice>
              <mc:Fallback>
                <p:oleObj name="Equation" r:id="rId7" imgW="1333500" imgH="419100" progId="Equation.DSMT4">
                  <p:embed/>
                  <p:pic>
                    <p:nvPicPr>
                      <p:cNvPr id="0" name="Object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1773238"/>
                        <a:ext cx="180022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8" name="Text Box 88"/>
          <p:cNvSpPr txBox="1">
            <a:spLocks noChangeArrowheads="1"/>
          </p:cNvSpPr>
          <p:nvPr/>
        </p:nvSpPr>
        <p:spPr bwMode="auto">
          <a:xfrm>
            <a:off x="611188" y="2519363"/>
            <a:ext cx="3168650" cy="3968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000" b="1">
                <a:effectLst>
                  <a:outerShdw blurRad="38100" dist="38100" dir="2700000" algn="tl">
                    <a:srgbClr val="C0C0C0"/>
                  </a:outerShdw>
                </a:effectLst>
                <a:latin typeface="Times New Roman" pitchFamily="18" charset="0"/>
              </a:rPr>
              <a:t>首先               将展开： </a:t>
            </a:r>
          </a:p>
        </p:txBody>
      </p:sp>
      <p:sp>
        <p:nvSpPr>
          <p:cNvPr id="57358" name="Rectangle 89"/>
          <p:cNvSpPr>
            <a:spLocks noChangeArrowheads="1"/>
          </p:cNvSpPr>
          <p:nvPr/>
        </p:nvSpPr>
        <p:spPr bwMode="auto">
          <a:xfrm>
            <a:off x="0" y="28590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7349" name="Object 90"/>
          <p:cNvGraphicFramePr>
            <a:graphicFrameLocks noChangeAspect="1"/>
          </p:cNvGraphicFramePr>
          <p:nvPr/>
        </p:nvGraphicFramePr>
        <p:xfrm>
          <a:off x="1258888" y="2598738"/>
          <a:ext cx="792162" cy="314325"/>
        </p:xfrm>
        <a:graphic>
          <a:graphicData uri="http://schemas.openxmlformats.org/presentationml/2006/ole">
            <mc:AlternateContent xmlns:mc="http://schemas.openxmlformats.org/markup-compatibility/2006">
              <mc:Choice xmlns:v="urn:schemas-microsoft-com:vml" Requires="v">
                <p:oleObj spid="_x0000_s57461" name="Equation" r:id="rId9" imgW="507780" imgH="203112" progId="Equation.DSMT4">
                  <p:embed/>
                </p:oleObj>
              </mc:Choice>
              <mc:Fallback>
                <p:oleObj name="Equation" r:id="rId9" imgW="507780" imgH="203112" progId="Equation.DSMT4">
                  <p:embed/>
                  <p:pic>
                    <p:nvPicPr>
                      <p:cNvPr id="0" name="Object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2598738"/>
                        <a:ext cx="792162"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9" name="Rectangle 91"/>
          <p:cNvSpPr>
            <a:spLocks noChangeArrowheads="1"/>
          </p:cNvSpPr>
          <p:nvPr/>
        </p:nvSpPr>
        <p:spPr bwMode="auto">
          <a:xfrm>
            <a:off x="0" y="274955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7350" name="Object 92"/>
          <p:cNvGraphicFramePr>
            <a:graphicFrameLocks noChangeAspect="1"/>
          </p:cNvGraphicFramePr>
          <p:nvPr/>
        </p:nvGraphicFramePr>
        <p:xfrm>
          <a:off x="3276600" y="2565400"/>
          <a:ext cx="4895850" cy="627063"/>
        </p:xfrm>
        <a:graphic>
          <a:graphicData uri="http://schemas.openxmlformats.org/presentationml/2006/ole">
            <mc:AlternateContent xmlns:mc="http://schemas.openxmlformats.org/markup-compatibility/2006">
              <mc:Choice xmlns:v="urn:schemas-microsoft-com:vml" Requires="v">
                <p:oleObj spid="_x0000_s57462" name="Equation" r:id="rId11" imgW="3276600" imgH="419100" progId="Equation.DSMT4">
                  <p:embed/>
                </p:oleObj>
              </mc:Choice>
              <mc:Fallback>
                <p:oleObj name="Equation" r:id="rId11" imgW="3276600" imgH="419100" progId="Equation.DSMT4">
                  <p:embed/>
                  <p:pic>
                    <p:nvPicPr>
                      <p:cNvPr id="0" name="Object 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2565400"/>
                        <a:ext cx="489585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93" name="Rectangle 93"/>
          <p:cNvSpPr>
            <a:spLocks noChangeArrowheads="1"/>
          </p:cNvSpPr>
          <p:nvPr/>
        </p:nvSpPr>
        <p:spPr bwMode="auto">
          <a:xfrm>
            <a:off x="684213" y="3319463"/>
            <a:ext cx="3095625"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其中上式中的系数 </a:t>
            </a:r>
          </a:p>
        </p:txBody>
      </p:sp>
      <p:sp>
        <p:nvSpPr>
          <p:cNvPr id="57361" name="Rectangle 94"/>
          <p:cNvSpPr>
            <a:spLocks noChangeArrowheads="1"/>
          </p:cNvSpPr>
          <p:nvPr/>
        </p:nvSpPr>
        <p:spPr bwMode="auto">
          <a:xfrm>
            <a:off x="0" y="28400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7351" name="Object 95"/>
          <p:cNvGraphicFramePr>
            <a:graphicFrameLocks noChangeAspect="1"/>
          </p:cNvGraphicFramePr>
          <p:nvPr/>
        </p:nvGraphicFramePr>
        <p:xfrm>
          <a:off x="2124075" y="3751263"/>
          <a:ext cx="2952750" cy="458787"/>
        </p:xfrm>
        <a:graphic>
          <a:graphicData uri="http://schemas.openxmlformats.org/presentationml/2006/ole">
            <mc:AlternateContent xmlns:mc="http://schemas.openxmlformats.org/markup-compatibility/2006">
              <mc:Choice xmlns:v="urn:schemas-microsoft-com:vml" Requires="v">
                <p:oleObj spid="_x0000_s57463" name="Equation" r:id="rId13" imgW="1536700" imgH="241300" progId="Equation.DSMT4">
                  <p:embed/>
                </p:oleObj>
              </mc:Choice>
              <mc:Fallback>
                <p:oleObj name="Equation" r:id="rId13" imgW="1536700" imgH="241300" progId="Equation.DSMT4">
                  <p:embed/>
                  <p:pic>
                    <p:nvPicPr>
                      <p:cNvPr id="0" name="Object 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4075" y="3751263"/>
                        <a:ext cx="2952750"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2" name="Rectangle 96"/>
          <p:cNvSpPr>
            <a:spLocks noChangeArrowheads="1"/>
          </p:cNvSpPr>
          <p:nvPr/>
        </p:nvSpPr>
        <p:spPr bwMode="auto">
          <a:xfrm>
            <a:off x="0" y="273526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7352" name="Object 97"/>
          <p:cNvGraphicFramePr>
            <a:graphicFrameLocks noChangeAspect="1"/>
          </p:cNvGraphicFramePr>
          <p:nvPr/>
        </p:nvGraphicFramePr>
        <p:xfrm>
          <a:off x="2124075" y="4254500"/>
          <a:ext cx="3313113" cy="784225"/>
        </p:xfrm>
        <a:graphic>
          <a:graphicData uri="http://schemas.openxmlformats.org/presentationml/2006/ole">
            <mc:AlternateContent xmlns:mc="http://schemas.openxmlformats.org/markup-compatibility/2006">
              <mc:Choice xmlns:v="urn:schemas-microsoft-com:vml" Requires="v">
                <p:oleObj spid="_x0000_s57464" name="Equation" r:id="rId15" imgW="1892300" imgH="444500" progId="Equation.DSMT4">
                  <p:embed/>
                </p:oleObj>
              </mc:Choice>
              <mc:Fallback>
                <p:oleObj name="Equation" r:id="rId15" imgW="1892300" imgH="444500" progId="Equation.DSMT4">
                  <p:embed/>
                  <p:pic>
                    <p:nvPicPr>
                      <p:cNvPr id="0" name="Object 9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075" y="4254500"/>
                        <a:ext cx="3313113"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3" name="Rectangle 98"/>
          <p:cNvSpPr>
            <a:spLocks noChangeArrowheads="1"/>
          </p:cNvSpPr>
          <p:nvPr/>
        </p:nvSpPr>
        <p:spPr bwMode="auto">
          <a:xfrm>
            <a:off x="0" y="28527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7353" name="Object 99"/>
          <p:cNvGraphicFramePr>
            <a:graphicFrameLocks noChangeAspect="1"/>
          </p:cNvGraphicFramePr>
          <p:nvPr/>
        </p:nvGraphicFramePr>
        <p:xfrm>
          <a:off x="2124075" y="5046663"/>
          <a:ext cx="2736850" cy="436562"/>
        </p:xfrm>
        <a:graphic>
          <a:graphicData uri="http://schemas.openxmlformats.org/presentationml/2006/ole">
            <mc:AlternateContent xmlns:mc="http://schemas.openxmlformats.org/markup-compatibility/2006">
              <mc:Choice xmlns:v="urn:schemas-microsoft-com:vml" Requires="v">
                <p:oleObj spid="_x0000_s57465" name="Equation" r:id="rId17" imgW="1435100" imgH="228600" progId="Equation.DSMT4">
                  <p:embed/>
                </p:oleObj>
              </mc:Choice>
              <mc:Fallback>
                <p:oleObj name="Equation" r:id="rId17" imgW="1435100" imgH="228600" progId="Equation.DSMT4">
                  <p:embed/>
                  <p:pic>
                    <p:nvPicPr>
                      <p:cNvPr id="0" name="Object 9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24075" y="5046663"/>
                        <a:ext cx="2736850"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76" name="Rectangle 52"/>
          <p:cNvSpPr>
            <a:spLocks noChangeArrowheads="1"/>
          </p:cNvSpPr>
          <p:nvPr/>
        </p:nvSpPr>
        <p:spPr bwMode="auto">
          <a:xfrm>
            <a:off x="1041400" y="2262188"/>
            <a:ext cx="1946275"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于是得到 </a:t>
            </a:r>
          </a:p>
        </p:txBody>
      </p:sp>
      <p:graphicFrame>
        <p:nvGraphicFramePr>
          <p:cNvPr id="58370" name="Object 53"/>
          <p:cNvGraphicFramePr>
            <a:graphicFrameLocks noChangeAspect="1"/>
          </p:cNvGraphicFramePr>
          <p:nvPr/>
        </p:nvGraphicFramePr>
        <p:xfrm>
          <a:off x="2627313" y="2060575"/>
          <a:ext cx="3600450" cy="838200"/>
        </p:xfrm>
        <a:graphic>
          <a:graphicData uri="http://schemas.openxmlformats.org/presentationml/2006/ole">
            <mc:AlternateContent xmlns:mc="http://schemas.openxmlformats.org/markup-compatibility/2006">
              <mc:Choice xmlns:v="urn:schemas-microsoft-com:vml" Requires="v">
                <p:oleObj spid="_x0000_s58412" name="Equation" r:id="rId3" imgW="1803400" imgH="419100" progId="Equation.DSMT4">
                  <p:embed/>
                </p:oleObj>
              </mc:Choice>
              <mc:Fallback>
                <p:oleObj name="Equation" r:id="rId3" imgW="1803400" imgH="419100" progId="Equation.DSMT4">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060575"/>
                        <a:ext cx="36004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1" name="Object 54"/>
          <p:cNvGraphicFramePr>
            <a:graphicFrameLocks noChangeAspect="1"/>
          </p:cNvGraphicFramePr>
          <p:nvPr/>
        </p:nvGraphicFramePr>
        <p:xfrm>
          <a:off x="1619250" y="3357563"/>
          <a:ext cx="5689600" cy="414337"/>
        </p:xfrm>
        <a:graphic>
          <a:graphicData uri="http://schemas.openxmlformats.org/presentationml/2006/ole">
            <mc:AlternateContent xmlns:mc="http://schemas.openxmlformats.org/markup-compatibility/2006">
              <mc:Choice xmlns:v="urn:schemas-microsoft-com:vml" Requires="v">
                <p:oleObj spid="_x0000_s58413" name="Equation" r:id="rId5" imgW="3124200" imgH="228600" progId="Equation.DSMT4">
                  <p:embed/>
                </p:oleObj>
              </mc:Choice>
              <mc:Fallback>
                <p:oleObj name="Equation" r:id="rId5" imgW="3124200" imgH="228600" progId="Equation.DSMT4">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357563"/>
                        <a:ext cx="56896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2" name="Object 55"/>
          <p:cNvGraphicFramePr>
            <a:graphicFrameLocks noChangeAspect="1"/>
          </p:cNvGraphicFramePr>
          <p:nvPr/>
        </p:nvGraphicFramePr>
        <p:xfrm>
          <a:off x="1619250" y="4076700"/>
          <a:ext cx="3960813" cy="895350"/>
        </p:xfrm>
        <a:graphic>
          <a:graphicData uri="http://schemas.openxmlformats.org/presentationml/2006/ole">
            <mc:AlternateContent xmlns:mc="http://schemas.openxmlformats.org/markup-compatibility/2006">
              <mc:Choice xmlns:v="urn:schemas-microsoft-com:vml" Requires="v">
                <p:oleObj spid="_x0000_s58414" name="Equation" r:id="rId7" imgW="1892300" imgH="431800" progId="Equation.DSMT4">
                  <p:embed/>
                </p:oleObj>
              </mc:Choice>
              <mc:Fallback>
                <p:oleObj name="Equation" r:id="rId7" imgW="1892300" imgH="431800" progId="Equation.DSMT4">
                  <p:embed/>
                  <p:pic>
                    <p:nvPicPr>
                      <p:cNvPr id="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076700"/>
                        <a:ext cx="3960813"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65" name="Rectangle 121"/>
          <p:cNvSpPr>
            <a:spLocks noChangeArrowheads="1"/>
          </p:cNvSpPr>
          <p:nvPr/>
        </p:nvSpPr>
        <p:spPr bwMode="auto">
          <a:xfrm>
            <a:off x="539750" y="404813"/>
            <a:ext cx="8001000" cy="539750"/>
          </a:xfrm>
          <a:prstGeom prst="rect">
            <a:avLst/>
          </a:prstGeom>
          <a:noFill/>
          <a:ln w="9525">
            <a:noFill/>
            <a:miter lim="800000"/>
            <a:headEnd/>
            <a:tailEnd/>
          </a:ln>
          <a:effectLst/>
        </p:spPr>
        <p:txBody>
          <a:bodyPr anchor="b"/>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ea typeface="黑体" pitchFamily="2" charset="-122"/>
              </a:rPr>
              <a:t>2.6.3</a:t>
            </a:r>
            <a:r>
              <a:rPr lang="en-US" altLang="zh-CN" sz="2800" b="1">
                <a:solidFill>
                  <a:srgbClr val="0000FF"/>
                </a:solidFill>
                <a:effectLst>
                  <a:outerShdw blurRad="38100" dist="38100" dir="2700000" algn="tl">
                    <a:srgbClr val="C0C0C0"/>
                  </a:outerShdw>
                </a:effectLst>
                <a:latin typeface="黑体" pitchFamily="2" charset="-122"/>
                <a:ea typeface="黑体" pitchFamily="2" charset="-122"/>
              </a:rPr>
              <a:t> </a:t>
            </a:r>
            <a:r>
              <a:rPr lang="en-US" altLang="zh-CN">
                <a:latin typeface="黑体" pitchFamily="2" charset="-122"/>
                <a:ea typeface="黑体" pitchFamily="2" charset="-122"/>
              </a:rPr>
              <a:t> </a:t>
            </a:r>
            <a:r>
              <a:rPr lang="zh-CN" altLang="en-US" sz="2800" b="1">
                <a:solidFill>
                  <a:srgbClr val="0000FF"/>
                </a:solidFill>
                <a:effectLst>
                  <a:outerShdw blurRad="38100" dist="38100" dir="2700000" algn="tl">
                    <a:srgbClr val="C0C0C0"/>
                  </a:outerShdw>
                </a:effectLst>
                <a:latin typeface="黑体" pitchFamily="2" charset="-122"/>
                <a:ea typeface="黑体" pitchFamily="2" charset="-122"/>
              </a:rPr>
              <a:t>留数法</a:t>
            </a:r>
            <a:endParaRPr lang="zh-CN" altLang="en-US">
              <a:latin typeface="黑体" pitchFamily="2" charset="-122"/>
              <a:ea typeface="黑体" pitchFamily="2" charset="-122"/>
            </a:endParaRPr>
          </a:p>
        </p:txBody>
      </p:sp>
      <p:sp>
        <p:nvSpPr>
          <p:cNvPr id="108666" name="Text Box 122"/>
          <p:cNvSpPr txBox="1">
            <a:spLocks noChangeArrowheads="1"/>
          </p:cNvSpPr>
          <p:nvPr/>
        </p:nvSpPr>
        <p:spPr bwMode="auto">
          <a:xfrm>
            <a:off x="611188" y="1557338"/>
            <a:ext cx="7993062" cy="968375"/>
          </a:xfrm>
          <a:prstGeom prst="rect">
            <a:avLst/>
          </a:prstGeom>
          <a:noFill/>
          <a:ln w="9525" algn="ctr">
            <a:noFill/>
            <a:miter lim="800000"/>
            <a:headEnd/>
            <a:tailEnd/>
          </a:ln>
          <a:effectLst/>
        </p:spPr>
        <p:txBody>
          <a:bodyPr>
            <a:spAutoFit/>
          </a:bodyPr>
          <a:lstStyle/>
          <a:p>
            <a:pPr eaLnBrk="1" hangingPunct="1">
              <a:lnSpc>
                <a:spcPct val="120000"/>
              </a:lnSpc>
              <a:spcBef>
                <a:spcPct val="50000"/>
              </a:spcBef>
              <a:defRPr/>
            </a:pPr>
            <a:r>
              <a:rPr lang="zh-CN" altLang="en-US" sz="2400" b="1">
                <a:effectLst>
                  <a:outerShdw blurRad="38100" dist="38100" dir="2700000" algn="tl">
                    <a:srgbClr val="C0C0C0"/>
                  </a:outerShdw>
                </a:effectLst>
                <a:latin typeface="Times New Roman" pitchFamily="18" charset="0"/>
              </a:rPr>
              <a:t>在留数法中，采样函数          等于              各个极点上留数之和，即 </a:t>
            </a:r>
          </a:p>
        </p:txBody>
      </p:sp>
      <p:sp>
        <p:nvSpPr>
          <p:cNvPr id="59401" name="Rectangle 123"/>
          <p:cNvSpPr>
            <a:spLocks noChangeArrowheads="1"/>
          </p:cNvSpPr>
          <p:nvPr/>
        </p:nvSpPr>
        <p:spPr bwMode="auto">
          <a:xfrm>
            <a:off x="0" y="33147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9394" name="Object 124"/>
          <p:cNvGraphicFramePr>
            <a:graphicFrameLocks noChangeAspect="1"/>
          </p:cNvGraphicFramePr>
          <p:nvPr/>
        </p:nvGraphicFramePr>
        <p:xfrm>
          <a:off x="3779838" y="1628775"/>
          <a:ext cx="647700" cy="398463"/>
        </p:xfrm>
        <a:graphic>
          <a:graphicData uri="http://schemas.openxmlformats.org/presentationml/2006/ole">
            <mc:AlternateContent xmlns:mc="http://schemas.openxmlformats.org/markup-compatibility/2006">
              <mc:Choice xmlns:v="urn:schemas-microsoft-com:vml" Requires="v">
                <p:oleObj spid="_x0000_s59464" name="Equation" r:id="rId3" imgW="368300" imgH="228600" progId="Equation.DSMT4">
                  <p:embed/>
                </p:oleObj>
              </mc:Choice>
              <mc:Fallback>
                <p:oleObj name="Equation" r:id="rId3" imgW="368300" imgH="228600" progId="Equation.DSMT4">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628775"/>
                        <a:ext cx="647700"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2" name="Rectangle 125"/>
          <p:cNvSpPr>
            <a:spLocks noChangeArrowheads="1"/>
          </p:cNvSpPr>
          <p:nvPr/>
        </p:nvSpPr>
        <p:spPr bwMode="auto">
          <a:xfrm>
            <a:off x="0" y="33147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9395" name="Object 126"/>
          <p:cNvGraphicFramePr>
            <a:graphicFrameLocks noChangeAspect="1"/>
          </p:cNvGraphicFramePr>
          <p:nvPr/>
        </p:nvGraphicFramePr>
        <p:xfrm>
          <a:off x="5148263" y="1628775"/>
          <a:ext cx="1079500" cy="436563"/>
        </p:xfrm>
        <a:graphic>
          <a:graphicData uri="http://schemas.openxmlformats.org/presentationml/2006/ole">
            <mc:AlternateContent xmlns:mc="http://schemas.openxmlformats.org/markup-compatibility/2006">
              <mc:Choice xmlns:v="urn:schemas-microsoft-com:vml" Requires="v">
                <p:oleObj spid="_x0000_s59465" name="Equation" r:id="rId5" imgW="558800" imgH="228600" progId="Equation.DSMT4">
                  <p:embed/>
                </p:oleObj>
              </mc:Choice>
              <mc:Fallback>
                <p:oleObj name="Equation" r:id="rId5" imgW="558800" imgH="228600" progId="Equation.DSMT4">
                  <p:embed/>
                  <p:pic>
                    <p:nvPicPr>
                      <p:cNvPr id="0" name="Object 1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1628775"/>
                        <a:ext cx="10795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3" name="Rectangle 127"/>
          <p:cNvSpPr>
            <a:spLocks noChangeArrowheads="1"/>
          </p:cNvSpPr>
          <p:nvPr/>
        </p:nvSpPr>
        <p:spPr bwMode="auto">
          <a:xfrm>
            <a:off x="0" y="32146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9396" name="Object 128"/>
          <p:cNvGraphicFramePr>
            <a:graphicFrameLocks noChangeAspect="1"/>
          </p:cNvGraphicFramePr>
          <p:nvPr/>
        </p:nvGraphicFramePr>
        <p:xfrm>
          <a:off x="2071688" y="1989138"/>
          <a:ext cx="2911475" cy="696912"/>
        </p:xfrm>
        <a:graphic>
          <a:graphicData uri="http://schemas.openxmlformats.org/presentationml/2006/ole">
            <mc:AlternateContent xmlns:mc="http://schemas.openxmlformats.org/markup-compatibility/2006">
              <mc:Choice xmlns:v="urn:schemas-microsoft-com:vml" Requires="v">
                <p:oleObj spid="_x0000_s59466" name="Equation" r:id="rId7" imgW="1790640" imgH="431640" progId="Equation.DSMT4">
                  <p:embed/>
                </p:oleObj>
              </mc:Choice>
              <mc:Fallback>
                <p:oleObj name="Equation" r:id="rId7" imgW="1790640" imgH="431640" progId="Equation.DSMT4">
                  <p:embed/>
                  <p:pic>
                    <p:nvPicPr>
                      <p:cNvPr id="0" name="Object 1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1688" y="1989138"/>
                        <a:ext cx="2911475"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673" name="Rectangle 129"/>
          <p:cNvSpPr>
            <a:spLocks noChangeArrowheads="1"/>
          </p:cNvSpPr>
          <p:nvPr/>
        </p:nvSpPr>
        <p:spPr bwMode="auto">
          <a:xfrm>
            <a:off x="728663" y="2736850"/>
            <a:ext cx="3843337"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1</a:t>
            </a:r>
            <a:r>
              <a:rPr lang="zh-CN" altLang="en-US" sz="2400" b="1">
                <a:solidFill>
                  <a:srgbClr val="BE2C14"/>
                </a:solidFill>
                <a:effectLst>
                  <a:outerShdw blurRad="38100" dist="38100" dir="2700000" algn="tl">
                    <a:srgbClr val="C0C0C0"/>
                  </a:outerShdw>
                </a:effectLst>
                <a:latin typeface="Times New Roman" pitchFamily="18" charset="0"/>
              </a:rPr>
              <a:t>）单极点情况：</a:t>
            </a:r>
          </a:p>
        </p:txBody>
      </p:sp>
      <p:graphicFrame>
        <p:nvGraphicFramePr>
          <p:cNvPr id="59397" name="Object 130"/>
          <p:cNvGraphicFramePr>
            <a:graphicFrameLocks noChangeAspect="1"/>
          </p:cNvGraphicFramePr>
          <p:nvPr/>
        </p:nvGraphicFramePr>
        <p:xfrm>
          <a:off x="2151063" y="3251200"/>
          <a:ext cx="5416550" cy="569913"/>
        </p:xfrm>
        <a:graphic>
          <a:graphicData uri="http://schemas.openxmlformats.org/presentationml/2006/ole">
            <mc:AlternateContent xmlns:mc="http://schemas.openxmlformats.org/markup-compatibility/2006">
              <mc:Choice xmlns:v="urn:schemas-microsoft-com:vml" Requires="v">
                <p:oleObj spid="_x0000_s59467" name="Equation" r:id="rId9" imgW="2438280" imgH="253800" progId="Equation.DSMT4">
                  <p:embed/>
                </p:oleObj>
              </mc:Choice>
              <mc:Fallback>
                <p:oleObj name="Equation" r:id="rId9" imgW="2438280" imgH="253800" progId="Equation.DSMT4">
                  <p:embed/>
                  <p:pic>
                    <p:nvPicPr>
                      <p:cNvPr id="0" name="Object 1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1063" y="3251200"/>
                        <a:ext cx="5416550"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675" name="Text Box 131"/>
          <p:cNvSpPr txBox="1">
            <a:spLocks noChangeArrowheads="1"/>
          </p:cNvSpPr>
          <p:nvPr/>
        </p:nvSpPr>
        <p:spPr bwMode="auto">
          <a:xfrm>
            <a:off x="827088" y="4149725"/>
            <a:ext cx="4249737"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2</a:t>
            </a: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i="1">
                <a:solidFill>
                  <a:srgbClr val="BE2C14"/>
                </a:solidFill>
                <a:effectLst>
                  <a:outerShdw blurRad="38100" dist="38100" dir="2700000" algn="tl">
                    <a:srgbClr val="C0C0C0"/>
                  </a:outerShdw>
                </a:effectLst>
                <a:latin typeface="Times New Roman" pitchFamily="18" charset="0"/>
              </a:rPr>
              <a:t>n</a:t>
            </a:r>
            <a:r>
              <a:rPr lang="en-US" altLang="zh-CN" sz="2400" b="1">
                <a:solidFill>
                  <a:srgbClr val="BE2C14"/>
                </a:solidFill>
                <a:effectLst>
                  <a:outerShdw blurRad="38100" dist="38100" dir="2700000" algn="tl">
                    <a:srgbClr val="C0C0C0"/>
                  </a:outerShdw>
                </a:effectLst>
                <a:latin typeface="Times New Roman" pitchFamily="18" charset="0"/>
              </a:rPr>
              <a:t> </a:t>
            </a:r>
            <a:r>
              <a:rPr lang="zh-CN" altLang="en-US" sz="2400" b="1">
                <a:solidFill>
                  <a:srgbClr val="BE2C14"/>
                </a:solidFill>
                <a:effectLst>
                  <a:outerShdw blurRad="38100" dist="38100" dir="2700000" algn="tl">
                    <a:srgbClr val="C0C0C0"/>
                  </a:outerShdw>
                </a:effectLst>
                <a:latin typeface="Times New Roman" pitchFamily="18" charset="0"/>
              </a:rPr>
              <a:t>阶重极点情况：</a:t>
            </a:r>
          </a:p>
        </p:txBody>
      </p:sp>
      <p:sp>
        <p:nvSpPr>
          <p:cNvPr id="59406" name="Rectangle 132"/>
          <p:cNvSpPr>
            <a:spLocks noChangeArrowheads="1"/>
          </p:cNvSpPr>
          <p:nvPr/>
        </p:nvSpPr>
        <p:spPr bwMode="auto">
          <a:xfrm>
            <a:off x="0" y="320516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59398" name="Object 133"/>
          <p:cNvGraphicFramePr>
            <a:graphicFrameLocks noChangeAspect="1"/>
          </p:cNvGraphicFramePr>
          <p:nvPr/>
        </p:nvGraphicFramePr>
        <p:xfrm>
          <a:off x="1643063" y="4654550"/>
          <a:ext cx="6359525" cy="865188"/>
        </p:xfrm>
        <a:graphic>
          <a:graphicData uri="http://schemas.openxmlformats.org/presentationml/2006/ole">
            <mc:AlternateContent xmlns:mc="http://schemas.openxmlformats.org/markup-compatibility/2006">
              <mc:Choice xmlns:v="urn:schemas-microsoft-com:vml" Requires="v">
                <p:oleObj spid="_x0000_s59468" name="Equation" r:id="rId11" imgW="3288960" imgH="444240" progId="Equation.DSMT4">
                  <p:embed/>
                </p:oleObj>
              </mc:Choice>
              <mc:Fallback>
                <p:oleObj name="Equation" r:id="rId11" imgW="3288960" imgH="444240" progId="Equation.DSMT4">
                  <p:embed/>
                  <p:pic>
                    <p:nvPicPr>
                      <p:cNvPr id="0" name="Object 1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3063" y="4654550"/>
                        <a:ext cx="6359525"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05" name="Text Box 37"/>
          <p:cNvSpPr txBox="1">
            <a:spLocks noChangeArrowheads="1"/>
          </p:cNvSpPr>
          <p:nvPr/>
        </p:nvSpPr>
        <p:spPr bwMode="auto">
          <a:xfrm>
            <a:off x="611188" y="1628775"/>
            <a:ext cx="6769100"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00FF"/>
                </a:solidFill>
                <a:effectLst>
                  <a:outerShdw blurRad="38100" dist="38100" dir="2700000" algn="tl">
                    <a:srgbClr val="C0C0C0"/>
                  </a:outerShdw>
                </a:effectLst>
                <a:latin typeface="Times New Roman" pitchFamily="18" charset="0"/>
              </a:rPr>
              <a:t>例</a:t>
            </a:r>
            <a:r>
              <a:rPr lang="en-US" altLang="zh-CN" sz="2400" b="1">
                <a:solidFill>
                  <a:srgbClr val="0000FF"/>
                </a:solidFill>
                <a:effectLst>
                  <a:outerShdw blurRad="38100" dist="38100" dir="2700000" algn="tl">
                    <a:srgbClr val="C0C0C0"/>
                  </a:outerShdw>
                </a:effectLst>
                <a:latin typeface="Times New Roman" pitchFamily="18" charset="0"/>
              </a:rPr>
              <a:t>2.16</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求                              的</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反变换。 </a:t>
            </a:r>
          </a:p>
        </p:txBody>
      </p:sp>
      <p:graphicFrame>
        <p:nvGraphicFramePr>
          <p:cNvPr id="60418" name="Object 38"/>
          <p:cNvGraphicFramePr>
            <a:graphicFrameLocks noChangeAspect="1"/>
          </p:cNvGraphicFramePr>
          <p:nvPr/>
        </p:nvGraphicFramePr>
        <p:xfrm>
          <a:off x="2051050" y="1555750"/>
          <a:ext cx="1939925" cy="663575"/>
        </p:xfrm>
        <a:graphic>
          <a:graphicData uri="http://schemas.openxmlformats.org/presentationml/2006/ole">
            <mc:AlternateContent xmlns:mc="http://schemas.openxmlformats.org/markup-compatibility/2006">
              <mc:Choice xmlns:v="urn:schemas-microsoft-com:vml" Requires="v">
                <p:oleObj spid="_x0000_s60516" name="Equation" r:id="rId3" imgW="1143000" imgH="393700" progId="Equation.DSMT4">
                  <p:embed/>
                </p:oleObj>
              </mc:Choice>
              <mc:Fallback>
                <p:oleObj name="Equation" r:id="rId3" imgW="1143000" imgH="393700"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555750"/>
                        <a:ext cx="1939925"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607" name="Text Box 39"/>
          <p:cNvSpPr txBox="1">
            <a:spLocks noChangeArrowheads="1"/>
          </p:cNvSpPr>
          <p:nvPr/>
        </p:nvSpPr>
        <p:spPr bwMode="auto">
          <a:xfrm>
            <a:off x="684213" y="2347913"/>
            <a:ext cx="7200900"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33CC"/>
                </a:solidFill>
                <a:effectLst>
                  <a:outerShdw blurRad="38100" dist="38100" dir="2700000" algn="tl">
                    <a:srgbClr val="C0C0C0"/>
                  </a:outerShdw>
                </a:effectLst>
                <a:latin typeface="Times New Roman" pitchFamily="18" charset="0"/>
              </a:rPr>
              <a:t>解：</a:t>
            </a:r>
            <a:r>
              <a:rPr lang="zh-CN" altLang="en-US" sz="2400" b="1">
                <a:effectLst>
                  <a:outerShdw blurRad="38100" dist="38100" dir="2700000" algn="tl">
                    <a:srgbClr val="C0C0C0"/>
                  </a:outerShdw>
                </a:effectLst>
                <a:latin typeface="Times New Roman" pitchFamily="18" charset="0"/>
              </a:rPr>
              <a:t>        中有两个单极点            ，          ，           </a:t>
            </a:r>
          </a:p>
        </p:txBody>
      </p:sp>
      <p:graphicFrame>
        <p:nvGraphicFramePr>
          <p:cNvPr id="60419" name="Object 40"/>
          <p:cNvGraphicFramePr>
            <a:graphicFrameLocks noChangeAspect="1"/>
          </p:cNvGraphicFramePr>
          <p:nvPr/>
        </p:nvGraphicFramePr>
        <p:xfrm>
          <a:off x="1258888" y="2420938"/>
          <a:ext cx="720725" cy="420687"/>
        </p:xfrm>
        <a:graphic>
          <a:graphicData uri="http://schemas.openxmlformats.org/presentationml/2006/ole">
            <mc:AlternateContent xmlns:mc="http://schemas.openxmlformats.org/markup-compatibility/2006">
              <mc:Choice xmlns:v="urn:schemas-microsoft-com:vml" Requires="v">
                <p:oleObj spid="_x0000_s60517" name="Equation" r:id="rId5" imgW="342751" imgH="203112" progId="Equation.DSMT4">
                  <p:embed/>
                </p:oleObj>
              </mc:Choice>
              <mc:Fallback>
                <p:oleObj name="Equation" r:id="rId5" imgW="342751" imgH="203112" progId="Equation.DSMT4">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420938"/>
                        <a:ext cx="720725"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0" name="Object 41"/>
          <p:cNvGraphicFramePr>
            <a:graphicFrameLocks noChangeAspect="1"/>
          </p:cNvGraphicFramePr>
          <p:nvPr/>
        </p:nvGraphicFramePr>
        <p:xfrm>
          <a:off x="4140200" y="2347913"/>
          <a:ext cx="863600" cy="506412"/>
        </p:xfrm>
        <a:graphic>
          <a:graphicData uri="http://schemas.openxmlformats.org/presentationml/2006/ole">
            <mc:AlternateContent xmlns:mc="http://schemas.openxmlformats.org/markup-compatibility/2006">
              <mc:Choice xmlns:v="urn:schemas-microsoft-com:vml" Requires="v">
                <p:oleObj spid="_x0000_s60518" name="Equation" r:id="rId7" imgW="393529" imgH="228501" progId="Equation.DSMT4">
                  <p:embed/>
                </p:oleObj>
              </mc:Choice>
              <mc:Fallback>
                <p:oleObj name="Equation" r:id="rId7" imgW="393529" imgH="228501" progId="Equation.DSMT4">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2347913"/>
                        <a:ext cx="86360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1" name="Object 42"/>
          <p:cNvGraphicFramePr>
            <a:graphicFrameLocks noChangeAspect="1"/>
          </p:cNvGraphicFramePr>
          <p:nvPr/>
        </p:nvGraphicFramePr>
        <p:xfrm>
          <a:off x="5219700" y="2347913"/>
          <a:ext cx="792163" cy="476250"/>
        </p:xfrm>
        <a:graphic>
          <a:graphicData uri="http://schemas.openxmlformats.org/presentationml/2006/ole">
            <mc:AlternateContent xmlns:mc="http://schemas.openxmlformats.org/markup-compatibility/2006">
              <mc:Choice xmlns:v="urn:schemas-microsoft-com:vml" Requires="v">
                <p:oleObj spid="_x0000_s60519" name="Equation" r:id="rId9" imgW="381000" imgH="228600" progId="Equation.DSMT4">
                  <p:embed/>
                </p:oleObj>
              </mc:Choice>
              <mc:Fallback>
                <p:oleObj name="Equation" r:id="rId9" imgW="381000" imgH="228600" progId="Equation.DSMT4">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2347913"/>
                        <a:ext cx="79216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2" name="Object 43"/>
          <p:cNvGraphicFramePr>
            <a:graphicFrameLocks noChangeAspect="1"/>
          </p:cNvGraphicFramePr>
          <p:nvPr/>
        </p:nvGraphicFramePr>
        <p:xfrm>
          <a:off x="6300788" y="2347913"/>
          <a:ext cx="863600" cy="400050"/>
        </p:xfrm>
        <a:graphic>
          <a:graphicData uri="http://schemas.openxmlformats.org/presentationml/2006/ole">
            <mc:AlternateContent xmlns:mc="http://schemas.openxmlformats.org/markup-compatibility/2006">
              <mc:Choice xmlns:v="urn:schemas-microsoft-com:vml" Requires="v">
                <p:oleObj spid="_x0000_s60520" name="Equation" r:id="rId11" imgW="393359" imgH="177646" progId="Equation.DSMT4">
                  <p:embed/>
                </p:oleObj>
              </mc:Choice>
              <mc:Fallback>
                <p:oleObj name="Equation" r:id="rId11" imgW="393359" imgH="177646" progId="Equation.DSMT4">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00788" y="2347913"/>
                        <a:ext cx="8636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7" name="Rectangle 45"/>
          <p:cNvSpPr>
            <a:spLocks noChangeArrowheads="1"/>
          </p:cNvSpPr>
          <p:nvPr/>
        </p:nvSpPr>
        <p:spPr bwMode="auto">
          <a:xfrm>
            <a:off x="0" y="317023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60423" name="Object 46"/>
          <p:cNvGraphicFramePr>
            <a:graphicFrameLocks noChangeAspect="1"/>
          </p:cNvGraphicFramePr>
          <p:nvPr/>
        </p:nvGraphicFramePr>
        <p:xfrm>
          <a:off x="1258888" y="3049588"/>
          <a:ext cx="1441450" cy="531812"/>
        </p:xfrm>
        <a:graphic>
          <a:graphicData uri="http://schemas.openxmlformats.org/presentationml/2006/ole">
            <mc:AlternateContent xmlns:mc="http://schemas.openxmlformats.org/markup-compatibility/2006">
              <mc:Choice xmlns:v="urn:schemas-microsoft-com:vml" Requires="v">
                <p:oleObj spid="_x0000_s60521" name="Equation" r:id="rId13" imgW="622030" imgH="228501" progId="Equation.DSMT4">
                  <p:embed/>
                </p:oleObj>
              </mc:Choice>
              <mc:Fallback>
                <p:oleObj name="Equation" r:id="rId13" imgW="622030" imgH="228501" progId="Equation.DSMT4">
                  <p:embed/>
                  <p:pic>
                    <p:nvPicPr>
                      <p:cNvPr id="0" name="Object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3049588"/>
                        <a:ext cx="144145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4" name="Object 47"/>
          <p:cNvGraphicFramePr>
            <a:graphicFrameLocks noChangeAspect="1"/>
          </p:cNvGraphicFramePr>
          <p:nvPr/>
        </p:nvGraphicFramePr>
        <p:xfrm>
          <a:off x="1331913" y="3644900"/>
          <a:ext cx="6553200" cy="1387475"/>
        </p:xfrm>
        <a:graphic>
          <a:graphicData uri="http://schemas.openxmlformats.org/presentationml/2006/ole">
            <mc:AlternateContent xmlns:mc="http://schemas.openxmlformats.org/markup-compatibility/2006">
              <mc:Choice xmlns:v="urn:schemas-microsoft-com:vml" Requires="v">
                <p:oleObj spid="_x0000_s60522" name="Equation" r:id="rId15" imgW="3466800" imgH="736560" progId="Equation.DSMT4">
                  <p:embed/>
                </p:oleObj>
              </mc:Choice>
              <mc:Fallback>
                <p:oleObj name="Equation" r:id="rId15" imgW="3466800" imgH="736560" progId="Equation.DSMT4">
                  <p:embed/>
                  <p:pic>
                    <p:nvPicPr>
                      <p:cNvPr id="0" name="Object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3644900"/>
                        <a:ext cx="6553200" cy="138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616" name="Rectangle 48"/>
          <p:cNvSpPr>
            <a:spLocks noChangeArrowheads="1"/>
          </p:cNvSpPr>
          <p:nvPr/>
        </p:nvSpPr>
        <p:spPr bwMode="auto">
          <a:xfrm>
            <a:off x="2843213" y="3068638"/>
            <a:ext cx="1441450"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时， </a:t>
            </a:r>
          </a:p>
        </p:txBody>
      </p:sp>
      <p:sp>
        <p:nvSpPr>
          <p:cNvPr id="60429" name="Rectangle 49"/>
          <p:cNvSpPr>
            <a:spLocks noChangeArrowheads="1"/>
          </p:cNvSpPr>
          <p:nvPr/>
        </p:nvSpPr>
        <p:spPr bwMode="auto">
          <a:xfrm>
            <a:off x="0" y="3051175"/>
            <a:ext cx="9144000" cy="0"/>
          </a:xfrm>
          <a:prstGeom prst="rect">
            <a:avLst/>
          </a:prstGeom>
          <a:noFill/>
          <a:ln w="9525" algn="ctr">
            <a:noFill/>
            <a:miter lim="800000"/>
            <a:headEnd/>
            <a:tailEnd/>
          </a:ln>
        </p:spPr>
        <p:txBody>
          <a:bodyPr wrap="none" anchor="ctr">
            <a:spAutoFit/>
          </a:bodyPr>
          <a:lstStyle/>
          <a:p>
            <a:endParaRPr lang="zh-CN" altLang="en-US"/>
          </a:p>
        </p:txBody>
      </p:sp>
      <p:sp>
        <p:nvSpPr>
          <p:cNvPr id="60430" name="Rectangle 50"/>
          <p:cNvSpPr>
            <a:spLocks noChangeArrowheads="1"/>
          </p:cNvSpPr>
          <p:nvPr/>
        </p:nvSpPr>
        <p:spPr bwMode="auto">
          <a:xfrm>
            <a:off x="0" y="3070225"/>
            <a:ext cx="9144000" cy="0"/>
          </a:xfrm>
          <a:prstGeom prst="rect">
            <a:avLst/>
          </a:prstGeom>
          <a:noFill/>
          <a:ln w="9525" algn="ctr">
            <a:noFill/>
            <a:miter lim="800000"/>
            <a:headEnd/>
            <a:tailEnd/>
          </a:ln>
        </p:spPr>
        <p:txBody>
          <a:bodyPr wrap="none" anchor="ctr">
            <a:spAutoFit/>
          </a:bodyPr>
          <a:lstStyle/>
          <a:p>
            <a:endParaRPr lang="zh-CN" altLang="en-US"/>
          </a:p>
        </p:txBody>
      </p:sp>
    </p:spTree>
  </p:cSld>
  <p:clrMapOvr>
    <a:masterClrMapping/>
  </p:clrMapOvr>
  <p:transition>
    <p:blinds/>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59"/>
          <p:cNvGraphicFramePr>
            <a:graphicFrameLocks noChangeAspect="1"/>
          </p:cNvGraphicFramePr>
          <p:nvPr/>
        </p:nvGraphicFramePr>
        <p:xfrm>
          <a:off x="1042988" y="1700213"/>
          <a:ext cx="1441450" cy="539750"/>
        </p:xfrm>
        <a:graphic>
          <a:graphicData uri="http://schemas.openxmlformats.org/presentationml/2006/ole">
            <mc:AlternateContent xmlns:mc="http://schemas.openxmlformats.org/markup-compatibility/2006">
              <mc:Choice xmlns:v="urn:schemas-microsoft-com:vml" Requires="v">
                <p:oleObj spid="_x0000_s61498" name="Equation" r:id="rId3" imgW="609600" imgH="228600" progId="Equation.DSMT4">
                  <p:embed/>
                </p:oleObj>
              </mc:Choice>
              <mc:Fallback>
                <p:oleObj name="Equation" r:id="rId3" imgW="609600" imgH="228600" progId="Equation.DSMT4">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00213"/>
                        <a:ext cx="14414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76" name="Rectangle 60"/>
          <p:cNvSpPr>
            <a:spLocks noChangeArrowheads="1"/>
          </p:cNvSpPr>
          <p:nvPr/>
        </p:nvSpPr>
        <p:spPr bwMode="auto">
          <a:xfrm>
            <a:off x="2555875" y="1700213"/>
            <a:ext cx="1655763"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时， </a:t>
            </a:r>
          </a:p>
        </p:txBody>
      </p:sp>
      <p:graphicFrame>
        <p:nvGraphicFramePr>
          <p:cNvPr id="61443" name="Object 61"/>
          <p:cNvGraphicFramePr>
            <a:graphicFrameLocks noChangeAspect="1"/>
          </p:cNvGraphicFramePr>
          <p:nvPr/>
        </p:nvGraphicFramePr>
        <p:xfrm>
          <a:off x="1570038" y="2349500"/>
          <a:ext cx="6794500" cy="838200"/>
        </p:xfrm>
        <a:graphic>
          <a:graphicData uri="http://schemas.openxmlformats.org/presentationml/2006/ole">
            <mc:AlternateContent xmlns:mc="http://schemas.openxmlformats.org/markup-compatibility/2006">
              <mc:Choice xmlns:v="urn:schemas-microsoft-com:vml" Requires="v">
                <p:oleObj spid="_x0000_s61499" name="Equation" r:id="rId5" imgW="3784320" imgH="469800" progId="Equation.DSMT4">
                  <p:embed/>
                </p:oleObj>
              </mc:Choice>
              <mc:Fallback>
                <p:oleObj name="Equation" r:id="rId5" imgW="3784320" imgH="469800" progId="Equation.DSMT4">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0038" y="2349500"/>
                        <a:ext cx="67945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4" name="Object 62"/>
          <p:cNvGraphicFramePr>
            <a:graphicFrameLocks noChangeAspect="1"/>
          </p:cNvGraphicFramePr>
          <p:nvPr/>
        </p:nvGraphicFramePr>
        <p:xfrm>
          <a:off x="1570038" y="3933825"/>
          <a:ext cx="5786437" cy="790575"/>
        </p:xfrm>
        <a:graphic>
          <a:graphicData uri="http://schemas.openxmlformats.org/presentationml/2006/ole">
            <mc:AlternateContent xmlns:mc="http://schemas.openxmlformats.org/markup-compatibility/2006">
              <mc:Choice xmlns:v="urn:schemas-microsoft-com:vml" Requires="v">
                <p:oleObj spid="_x0000_s61500" name="Equation" r:id="rId7" imgW="3136680" imgH="431640" progId="Equation.DSMT4">
                  <p:embed/>
                </p:oleObj>
              </mc:Choice>
              <mc:Fallback>
                <p:oleObj name="Equation" r:id="rId7" imgW="3136680" imgH="431640" progId="Equation.DSMT4">
                  <p:embed/>
                  <p:pic>
                    <p:nvPicPr>
                      <p:cNvPr id="0"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0038" y="3933825"/>
                        <a:ext cx="5786437"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5" name="Object 63"/>
          <p:cNvGraphicFramePr>
            <a:graphicFrameLocks noChangeAspect="1"/>
          </p:cNvGraphicFramePr>
          <p:nvPr/>
        </p:nvGraphicFramePr>
        <p:xfrm>
          <a:off x="1547813" y="4941888"/>
          <a:ext cx="3816350" cy="933450"/>
        </p:xfrm>
        <a:graphic>
          <a:graphicData uri="http://schemas.openxmlformats.org/presentationml/2006/ole">
            <mc:AlternateContent xmlns:mc="http://schemas.openxmlformats.org/markup-compatibility/2006">
              <mc:Choice xmlns:v="urn:schemas-microsoft-com:vml" Requires="v">
                <p:oleObj spid="_x0000_s61501" name="Equation" r:id="rId9" imgW="1752600" imgH="431800" progId="Equation.DSMT4">
                  <p:embed/>
                </p:oleObj>
              </mc:Choice>
              <mc:Fallback>
                <p:oleObj name="Equation" r:id="rId9" imgW="1752600" imgH="431800" progId="Equation.DSMT4">
                  <p:embed/>
                  <p:pic>
                    <p:nvPicPr>
                      <p:cNvPr id="0" name="Object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941888"/>
                        <a:ext cx="381635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80" name="Text Box 64"/>
          <p:cNvSpPr txBox="1">
            <a:spLocks noChangeArrowheads="1"/>
          </p:cNvSpPr>
          <p:nvPr/>
        </p:nvSpPr>
        <p:spPr bwMode="auto">
          <a:xfrm>
            <a:off x="1023938" y="3552825"/>
            <a:ext cx="2540000"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于是有：</a:t>
            </a:r>
          </a:p>
        </p:txBody>
      </p:sp>
    </p:spTree>
  </p:cSld>
  <p:clrMapOvr>
    <a:masterClrMapping/>
  </p:clrMapOvr>
  <p:transition>
    <p:blinds/>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3" name="Text Box 23"/>
          <p:cNvSpPr txBox="1">
            <a:spLocks noChangeArrowheads="1"/>
          </p:cNvSpPr>
          <p:nvPr/>
        </p:nvSpPr>
        <p:spPr bwMode="auto">
          <a:xfrm>
            <a:off x="611188" y="1628775"/>
            <a:ext cx="6769100"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00FF"/>
                </a:solidFill>
                <a:effectLst>
                  <a:outerShdw blurRad="38100" dist="38100" dir="2700000" algn="tl">
                    <a:srgbClr val="C0C0C0"/>
                  </a:outerShdw>
                </a:effectLst>
                <a:latin typeface="Times New Roman" pitchFamily="18" charset="0"/>
              </a:rPr>
              <a:t>例</a:t>
            </a:r>
            <a:r>
              <a:rPr lang="en-US" altLang="zh-CN" sz="2400" b="1">
                <a:solidFill>
                  <a:srgbClr val="0000FF"/>
                </a:solidFill>
                <a:effectLst>
                  <a:outerShdw blurRad="38100" dist="38100" dir="2700000" algn="tl">
                    <a:srgbClr val="C0C0C0"/>
                  </a:outerShdw>
                </a:effectLst>
                <a:latin typeface="Times New Roman" pitchFamily="18" charset="0"/>
              </a:rPr>
              <a:t>2.17</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求                              的</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反变换。 </a:t>
            </a:r>
          </a:p>
        </p:txBody>
      </p:sp>
      <p:sp>
        <p:nvSpPr>
          <p:cNvPr id="112665" name="Text Box 25"/>
          <p:cNvSpPr txBox="1">
            <a:spLocks noChangeArrowheads="1"/>
          </p:cNvSpPr>
          <p:nvPr/>
        </p:nvSpPr>
        <p:spPr bwMode="auto">
          <a:xfrm>
            <a:off x="684213" y="2347913"/>
            <a:ext cx="7920037"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33CC"/>
                </a:solidFill>
                <a:effectLst>
                  <a:outerShdw blurRad="38100" dist="38100" dir="2700000" algn="tl">
                    <a:srgbClr val="C0C0C0"/>
                  </a:outerShdw>
                </a:effectLst>
                <a:latin typeface="Times New Roman" pitchFamily="18" charset="0"/>
              </a:rPr>
              <a:t>解：</a:t>
            </a:r>
            <a:r>
              <a:rPr lang="zh-CN" altLang="en-US" sz="2400" b="1">
                <a:effectLst>
                  <a:outerShdw blurRad="38100" dist="38100" dir="2700000" algn="tl">
                    <a:srgbClr val="C0C0C0"/>
                  </a:outerShdw>
                </a:effectLst>
                <a:latin typeface="Times New Roman" pitchFamily="18" charset="0"/>
              </a:rPr>
              <a:t>        中有一个单极点和两个重极点 ：          </a:t>
            </a:r>
          </a:p>
        </p:txBody>
      </p:sp>
      <p:graphicFrame>
        <p:nvGraphicFramePr>
          <p:cNvPr id="62466" name="Object 26"/>
          <p:cNvGraphicFramePr>
            <a:graphicFrameLocks noChangeAspect="1"/>
          </p:cNvGraphicFramePr>
          <p:nvPr/>
        </p:nvGraphicFramePr>
        <p:xfrm>
          <a:off x="1258888" y="2420938"/>
          <a:ext cx="720725" cy="420687"/>
        </p:xfrm>
        <a:graphic>
          <a:graphicData uri="http://schemas.openxmlformats.org/presentationml/2006/ole">
            <mc:AlternateContent xmlns:mc="http://schemas.openxmlformats.org/markup-compatibility/2006">
              <mc:Choice xmlns:v="urn:schemas-microsoft-com:vml" Requires="v">
                <p:oleObj spid="_x0000_s62578" name="Equation" r:id="rId3" imgW="342751" imgH="203112" progId="Equation.DSMT4">
                  <p:embed/>
                </p:oleObj>
              </mc:Choice>
              <mc:Fallback>
                <p:oleObj name="Equation" r:id="rId3" imgW="342751" imgH="203112"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420938"/>
                        <a:ext cx="720725"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7" name="Object 30"/>
          <p:cNvGraphicFramePr>
            <a:graphicFrameLocks noChangeAspect="1"/>
          </p:cNvGraphicFramePr>
          <p:nvPr/>
        </p:nvGraphicFramePr>
        <p:xfrm>
          <a:off x="1258888" y="3625850"/>
          <a:ext cx="1441450" cy="531813"/>
        </p:xfrm>
        <a:graphic>
          <a:graphicData uri="http://schemas.openxmlformats.org/presentationml/2006/ole">
            <mc:AlternateContent xmlns:mc="http://schemas.openxmlformats.org/markup-compatibility/2006">
              <mc:Choice xmlns:v="urn:schemas-microsoft-com:vml" Requires="v">
                <p:oleObj spid="_x0000_s62579" name="Equation" r:id="rId5" imgW="622030" imgH="228501" progId="Equation.DSMT4">
                  <p:embed/>
                </p:oleObj>
              </mc:Choice>
              <mc:Fallback>
                <p:oleObj name="Equation" r:id="rId5" imgW="622030" imgH="228501" progId="Equation.DSMT4">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625850"/>
                        <a:ext cx="144145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72" name="Rectangle 32"/>
          <p:cNvSpPr>
            <a:spLocks noChangeArrowheads="1"/>
          </p:cNvSpPr>
          <p:nvPr/>
        </p:nvSpPr>
        <p:spPr bwMode="auto">
          <a:xfrm>
            <a:off x="2843213" y="3644900"/>
            <a:ext cx="1441450"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时， </a:t>
            </a:r>
          </a:p>
        </p:txBody>
      </p:sp>
      <p:sp>
        <p:nvSpPr>
          <p:cNvPr id="62477" name="Rectangle 3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68" name="Object 33"/>
          <p:cNvGraphicFramePr>
            <a:graphicFrameLocks noChangeAspect="1"/>
          </p:cNvGraphicFramePr>
          <p:nvPr/>
        </p:nvGraphicFramePr>
        <p:xfrm>
          <a:off x="2339975" y="1484313"/>
          <a:ext cx="1441450" cy="682625"/>
        </p:xfrm>
        <a:graphic>
          <a:graphicData uri="http://schemas.openxmlformats.org/presentationml/2006/ole">
            <mc:AlternateContent xmlns:mc="http://schemas.openxmlformats.org/markup-compatibility/2006">
              <mc:Choice xmlns:v="urn:schemas-microsoft-com:vml" Requires="v">
                <p:oleObj spid="_x0000_s62580" name="Equation" r:id="rId7" imgW="889000" imgH="419100" progId="Equation.DSMT4">
                  <p:embed/>
                </p:oleObj>
              </mc:Choice>
              <mc:Fallback>
                <p:oleObj name="Equation" r:id="rId7" imgW="889000" imgH="419100" progId="Equation.DSMT4">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1484313"/>
                        <a:ext cx="144145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8" name="Rectangle 3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69" name="Object 35"/>
          <p:cNvGraphicFramePr>
            <a:graphicFrameLocks noChangeAspect="1"/>
          </p:cNvGraphicFramePr>
          <p:nvPr/>
        </p:nvGraphicFramePr>
        <p:xfrm>
          <a:off x="1763713" y="2997200"/>
          <a:ext cx="720725" cy="422275"/>
        </p:xfrm>
        <a:graphic>
          <a:graphicData uri="http://schemas.openxmlformats.org/presentationml/2006/ole">
            <mc:AlternateContent xmlns:mc="http://schemas.openxmlformats.org/markup-compatibility/2006">
              <mc:Choice xmlns:v="urn:schemas-microsoft-com:vml" Requires="v">
                <p:oleObj spid="_x0000_s62581" name="Equation" r:id="rId9" imgW="393529" imgH="228501" progId="Equation.DSMT4">
                  <p:embed/>
                </p:oleObj>
              </mc:Choice>
              <mc:Fallback>
                <p:oleObj name="Equation" r:id="rId9" imgW="393529" imgH="228501" progId="Equation.DSMT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2997200"/>
                        <a:ext cx="7207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9" name="Rectangle 3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70" name="Object 37"/>
          <p:cNvGraphicFramePr>
            <a:graphicFrameLocks noChangeAspect="1"/>
          </p:cNvGraphicFramePr>
          <p:nvPr/>
        </p:nvGraphicFramePr>
        <p:xfrm>
          <a:off x="2771775" y="2997200"/>
          <a:ext cx="863600" cy="458788"/>
        </p:xfrm>
        <a:graphic>
          <a:graphicData uri="http://schemas.openxmlformats.org/presentationml/2006/ole">
            <mc:AlternateContent xmlns:mc="http://schemas.openxmlformats.org/markup-compatibility/2006">
              <mc:Choice xmlns:v="urn:schemas-microsoft-com:vml" Requires="v">
                <p:oleObj spid="_x0000_s62582" name="Equation" r:id="rId11" imgW="444307" imgH="241195" progId="Equation.DSMT4">
                  <p:embed/>
                </p:oleObj>
              </mc:Choice>
              <mc:Fallback>
                <p:oleObj name="Equation" r:id="rId11" imgW="444307" imgH="241195" progId="Equation.DSMT4">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2997200"/>
                        <a:ext cx="86360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80" name="Rectangle 40"/>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71" name="Object 39"/>
          <p:cNvGraphicFramePr>
            <a:graphicFrameLocks noChangeAspect="1"/>
          </p:cNvGraphicFramePr>
          <p:nvPr/>
        </p:nvGraphicFramePr>
        <p:xfrm>
          <a:off x="3995738" y="2997200"/>
          <a:ext cx="792162" cy="366713"/>
        </p:xfrm>
        <a:graphic>
          <a:graphicData uri="http://schemas.openxmlformats.org/presentationml/2006/ole">
            <mc:AlternateContent xmlns:mc="http://schemas.openxmlformats.org/markup-compatibility/2006">
              <mc:Choice xmlns:v="urn:schemas-microsoft-com:vml" Requires="v">
                <p:oleObj spid="_x0000_s62583" name="Equation" r:id="rId13" imgW="393359" imgH="177646" progId="Equation.DSMT4">
                  <p:embed/>
                </p:oleObj>
              </mc:Choice>
              <mc:Fallback>
                <p:oleObj name="Equation" r:id="rId13" imgW="393359" imgH="177646" progId="Equation.DSMT4">
                  <p:embed/>
                  <p:pic>
                    <p:nvPicPr>
                      <p:cNvPr id="0"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5738" y="2997200"/>
                        <a:ext cx="792162"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2" name="Object 41"/>
          <p:cNvGraphicFramePr>
            <a:graphicFrameLocks noChangeAspect="1"/>
          </p:cNvGraphicFramePr>
          <p:nvPr/>
        </p:nvGraphicFramePr>
        <p:xfrm>
          <a:off x="5003800" y="2997200"/>
          <a:ext cx="720725" cy="369888"/>
        </p:xfrm>
        <a:graphic>
          <a:graphicData uri="http://schemas.openxmlformats.org/presentationml/2006/ole">
            <mc:AlternateContent xmlns:mc="http://schemas.openxmlformats.org/markup-compatibility/2006">
              <mc:Choice xmlns:v="urn:schemas-microsoft-com:vml" Requires="v">
                <p:oleObj spid="_x0000_s62584" name="Equation" r:id="rId15" imgW="355138" imgH="177569" progId="Equation.DSMT4">
                  <p:embed/>
                </p:oleObj>
              </mc:Choice>
              <mc:Fallback>
                <p:oleObj name="Equation" r:id="rId15" imgW="355138" imgH="177569" progId="Equation.DSMT4">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3800" y="2997200"/>
                        <a:ext cx="720725"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81" name="Rectangle 44"/>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73" name="Object 43"/>
          <p:cNvGraphicFramePr>
            <a:graphicFrameLocks noChangeAspect="1"/>
          </p:cNvGraphicFramePr>
          <p:nvPr/>
        </p:nvGraphicFramePr>
        <p:xfrm>
          <a:off x="1296988" y="4292600"/>
          <a:ext cx="6548437" cy="923925"/>
        </p:xfrm>
        <a:graphic>
          <a:graphicData uri="http://schemas.openxmlformats.org/presentationml/2006/ole">
            <mc:AlternateContent xmlns:mc="http://schemas.openxmlformats.org/markup-compatibility/2006">
              <mc:Choice xmlns:v="urn:schemas-microsoft-com:vml" Requires="v">
                <p:oleObj spid="_x0000_s62585" name="Equation" r:id="rId17" imgW="3301920" imgH="469800" progId="Equation.DSMT4">
                  <p:embed/>
                </p:oleObj>
              </mc:Choice>
              <mc:Fallback>
                <p:oleObj name="Equation" r:id="rId17" imgW="3301920" imgH="469800" progId="Equation.DSMT4">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6988" y="4292600"/>
                        <a:ext cx="6548437"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33"/>
          <p:cNvSpPr>
            <a:spLocks noChangeArrowheads="1"/>
          </p:cNvSpPr>
          <p:nvPr/>
        </p:nvSpPr>
        <p:spPr bwMode="auto">
          <a:xfrm>
            <a:off x="-34925" y="2909888"/>
            <a:ext cx="9144000" cy="0"/>
          </a:xfrm>
          <a:prstGeom prst="rect">
            <a:avLst/>
          </a:prstGeom>
          <a:noFill/>
          <a:ln w="9525" algn="ctr">
            <a:noFill/>
            <a:miter lim="800000"/>
            <a:headEnd/>
            <a:tailEnd/>
          </a:ln>
        </p:spPr>
        <p:txBody>
          <a:bodyPr wrap="none" anchor="ctr">
            <a:spAutoFit/>
          </a:bodyPr>
          <a:lstStyle/>
          <a:p>
            <a:endParaRPr lang="zh-CN" altLang="en-US"/>
          </a:p>
        </p:txBody>
      </p:sp>
      <p:sp>
        <p:nvSpPr>
          <p:cNvPr id="7177" name="Rectangle 35"/>
          <p:cNvSpPr>
            <a:spLocks noChangeArrowheads="1"/>
          </p:cNvSpPr>
          <p:nvPr/>
        </p:nvSpPr>
        <p:spPr bwMode="auto">
          <a:xfrm>
            <a:off x="-34925" y="3009900"/>
            <a:ext cx="9144000" cy="0"/>
          </a:xfrm>
          <a:prstGeom prst="rect">
            <a:avLst/>
          </a:prstGeom>
          <a:noFill/>
          <a:ln w="9525" algn="ctr">
            <a:noFill/>
            <a:miter lim="800000"/>
            <a:headEnd/>
            <a:tailEnd/>
          </a:ln>
        </p:spPr>
        <p:txBody>
          <a:bodyPr wrap="none" anchor="ctr">
            <a:spAutoFit/>
          </a:bodyPr>
          <a:lstStyle/>
          <a:p>
            <a:endParaRPr lang="zh-CN" altLang="en-US"/>
          </a:p>
        </p:txBody>
      </p:sp>
      <p:sp>
        <p:nvSpPr>
          <p:cNvPr id="7178" name="Rectangle 37"/>
          <p:cNvSpPr>
            <a:spLocks noChangeArrowheads="1"/>
          </p:cNvSpPr>
          <p:nvPr/>
        </p:nvSpPr>
        <p:spPr bwMode="auto">
          <a:xfrm>
            <a:off x="-34925" y="2909888"/>
            <a:ext cx="9144000" cy="0"/>
          </a:xfrm>
          <a:prstGeom prst="rect">
            <a:avLst/>
          </a:prstGeom>
          <a:noFill/>
          <a:ln w="9525" algn="ctr">
            <a:noFill/>
            <a:miter lim="800000"/>
            <a:headEnd/>
            <a:tailEnd/>
          </a:ln>
        </p:spPr>
        <p:txBody>
          <a:bodyPr wrap="none" anchor="ctr">
            <a:spAutoFit/>
          </a:bodyPr>
          <a:lstStyle/>
          <a:p>
            <a:endParaRPr lang="zh-CN" altLang="en-US"/>
          </a:p>
        </p:txBody>
      </p:sp>
      <p:sp>
        <p:nvSpPr>
          <p:cNvPr id="34855" name="Rectangle 39"/>
          <p:cNvSpPr>
            <a:spLocks noChangeArrowheads="1"/>
          </p:cNvSpPr>
          <p:nvPr/>
        </p:nvSpPr>
        <p:spPr bwMode="auto">
          <a:xfrm>
            <a:off x="2987675" y="3990975"/>
            <a:ext cx="4464050" cy="396875"/>
          </a:xfrm>
          <a:prstGeom prst="rect">
            <a:avLst/>
          </a:prstGeom>
          <a:noFill/>
          <a:ln w="9525" algn="ctr">
            <a:noFill/>
            <a:miter lim="800000"/>
            <a:headEnd/>
            <a:tailEnd/>
          </a:ln>
          <a:effectLst/>
        </p:spPr>
        <p:txBody>
          <a:bodyPr anchor="ctr">
            <a:spAutoFit/>
          </a:bodyPr>
          <a:lstStyle/>
          <a:p>
            <a:pPr eaLnBrk="1" hangingPunct="1">
              <a:defRPr/>
            </a:pPr>
            <a:r>
              <a:rPr lang="zh-CN" altLang="en-US" sz="2000" b="1">
                <a:effectLst>
                  <a:outerShdw blurRad="38100" dist="38100" dir="2700000" algn="tl">
                    <a:srgbClr val="C0C0C0"/>
                  </a:outerShdw>
                </a:effectLst>
                <a:latin typeface="Times New Roman" pitchFamily="18" charset="0"/>
              </a:rPr>
              <a:t>则采样函数的傅氏变换式 为：</a:t>
            </a:r>
          </a:p>
        </p:txBody>
      </p:sp>
      <p:sp>
        <p:nvSpPr>
          <p:cNvPr id="7180" name="Rectangle 40"/>
          <p:cNvSpPr>
            <a:spLocks noChangeArrowheads="1"/>
          </p:cNvSpPr>
          <p:nvPr/>
        </p:nvSpPr>
        <p:spPr bwMode="auto">
          <a:xfrm>
            <a:off x="-34925" y="29098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7170" name="Object 41"/>
          <p:cNvGraphicFramePr>
            <a:graphicFrameLocks noChangeAspect="1"/>
          </p:cNvGraphicFramePr>
          <p:nvPr/>
        </p:nvGraphicFramePr>
        <p:xfrm>
          <a:off x="2843213" y="4581525"/>
          <a:ext cx="3600450" cy="825500"/>
        </p:xfrm>
        <a:graphic>
          <a:graphicData uri="http://schemas.openxmlformats.org/presentationml/2006/ole">
            <mc:AlternateContent xmlns:mc="http://schemas.openxmlformats.org/markup-compatibility/2006">
              <mc:Choice xmlns:v="urn:schemas-microsoft-com:vml" Requires="v">
                <p:oleObj spid="_x0000_s7254" name="Equation" r:id="rId3" imgW="1866900" imgH="431800" progId="Equation.DSMT4">
                  <p:embed/>
                </p:oleObj>
              </mc:Choice>
              <mc:Fallback>
                <p:oleObj name="Equation" r:id="rId3" imgW="1866900" imgH="431800" progId="Equation.DSMT4">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581525"/>
                        <a:ext cx="360045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1" name="Rectangle 44"/>
          <p:cNvSpPr>
            <a:spLocks noChangeArrowheads="1"/>
          </p:cNvSpPr>
          <p:nvPr/>
        </p:nvSpPr>
        <p:spPr bwMode="auto">
          <a:xfrm>
            <a:off x="-34925" y="3024188"/>
            <a:ext cx="9144000" cy="0"/>
          </a:xfrm>
          <a:prstGeom prst="rect">
            <a:avLst/>
          </a:prstGeom>
          <a:noFill/>
          <a:ln w="9525" algn="ctr">
            <a:noFill/>
            <a:miter lim="800000"/>
            <a:headEnd/>
            <a:tailEnd/>
          </a:ln>
        </p:spPr>
        <p:txBody>
          <a:bodyPr wrap="none" anchor="ctr">
            <a:spAutoFit/>
          </a:bodyPr>
          <a:lstStyle/>
          <a:p>
            <a:endParaRPr lang="zh-CN" altLang="en-US"/>
          </a:p>
        </p:txBody>
      </p:sp>
      <p:sp>
        <p:nvSpPr>
          <p:cNvPr id="7182" name="Rectangle 47"/>
          <p:cNvSpPr>
            <a:spLocks noChangeArrowheads="1"/>
          </p:cNvSpPr>
          <p:nvPr/>
        </p:nvSpPr>
        <p:spPr bwMode="auto">
          <a:xfrm>
            <a:off x="-34925" y="3009900"/>
            <a:ext cx="9144000" cy="0"/>
          </a:xfrm>
          <a:prstGeom prst="rect">
            <a:avLst/>
          </a:prstGeom>
          <a:noFill/>
          <a:ln w="9525" algn="ctr">
            <a:noFill/>
            <a:miter lim="800000"/>
            <a:headEnd/>
            <a:tailEnd/>
          </a:ln>
        </p:spPr>
        <p:txBody>
          <a:bodyPr wrap="none" anchor="ctr">
            <a:spAutoFit/>
          </a:bodyPr>
          <a:lstStyle/>
          <a:p>
            <a:endParaRPr lang="zh-CN" altLang="en-US"/>
          </a:p>
        </p:txBody>
      </p:sp>
      <p:sp>
        <p:nvSpPr>
          <p:cNvPr id="34865" name="Text Box 49"/>
          <p:cNvSpPr txBox="1">
            <a:spLocks noChangeArrowheads="1"/>
          </p:cNvSpPr>
          <p:nvPr/>
        </p:nvSpPr>
        <p:spPr bwMode="auto">
          <a:xfrm>
            <a:off x="879475" y="2257425"/>
            <a:ext cx="4845050"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根据拉氏变换</a:t>
            </a:r>
            <a:r>
              <a:rPr kumimoji="1" lang="zh-CN" altLang="en-US" sz="2000" b="1">
                <a:solidFill>
                  <a:srgbClr val="FF0000"/>
                </a:solidFill>
                <a:effectLst>
                  <a:outerShdw blurRad="38100" dist="38100" dir="2700000" algn="tl">
                    <a:srgbClr val="C0C0C0"/>
                  </a:outerShdw>
                </a:effectLst>
                <a:latin typeface="Times New Roman" pitchFamily="18" charset="0"/>
              </a:rPr>
              <a:t>复位移定理</a:t>
            </a:r>
            <a:r>
              <a:rPr kumimoji="1" lang="zh-CN" altLang="en-US" sz="2000" b="1">
                <a:effectLst>
                  <a:outerShdw blurRad="38100" dist="38100" dir="2700000" algn="tl">
                    <a:srgbClr val="C0C0C0"/>
                  </a:outerShdw>
                </a:effectLst>
                <a:latin typeface="Times New Roman" pitchFamily="18" charset="0"/>
              </a:rPr>
              <a:t>得到：</a:t>
            </a:r>
          </a:p>
        </p:txBody>
      </p:sp>
      <p:graphicFrame>
        <p:nvGraphicFramePr>
          <p:cNvPr id="7171" name="Object 50"/>
          <p:cNvGraphicFramePr>
            <a:graphicFrameLocks noChangeAspect="1"/>
          </p:cNvGraphicFramePr>
          <p:nvPr/>
        </p:nvGraphicFramePr>
        <p:xfrm>
          <a:off x="4716463" y="2133600"/>
          <a:ext cx="2951162" cy="785813"/>
        </p:xfrm>
        <a:graphic>
          <a:graphicData uri="http://schemas.openxmlformats.org/presentationml/2006/ole">
            <mc:AlternateContent xmlns:mc="http://schemas.openxmlformats.org/markup-compatibility/2006">
              <mc:Choice xmlns:v="urn:schemas-microsoft-com:vml" Requires="v">
                <p:oleObj spid="_x0000_s7255" name="Equation" r:id="rId5" imgW="1612900" imgH="431800" progId="Equation.DSMT4">
                  <p:embed/>
                </p:oleObj>
              </mc:Choice>
              <mc:Fallback>
                <p:oleObj name="Equation" r:id="rId5" imgW="1612900" imgH="431800" progId="Equation.DSMT4">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133600"/>
                        <a:ext cx="2951162"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68" name="Text Box 52"/>
          <p:cNvSpPr txBox="1">
            <a:spLocks noChangeArrowheads="1"/>
          </p:cNvSpPr>
          <p:nvPr/>
        </p:nvSpPr>
        <p:spPr bwMode="auto">
          <a:xfrm>
            <a:off x="971550" y="3141663"/>
            <a:ext cx="2757488"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令  </a:t>
            </a:r>
            <a:r>
              <a:rPr kumimoji="1" lang="en-US" altLang="zh-CN" sz="2000" b="1" i="1">
                <a:effectLst>
                  <a:outerShdw blurRad="38100" dist="38100" dir="2700000" algn="tl">
                    <a:srgbClr val="C0C0C0"/>
                  </a:outerShdw>
                </a:effectLst>
                <a:latin typeface="Times New Roman" pitchFamily="18" charset="0"/>
              </a:rPr>
              <a:t>n</a:t>
            </a:r>
            <a:r>
              <a:rPr kumimoji="1" lang="en-US" altLang="zh-CN" sz="2000" b="1">
                <a:effectLst>
                  <a:outerShdw blurRad="38100" dist="38100" dir="2700000" algn="tl">
                    <a:srgbClr val="C0C0C0"/>
                  </a:outerShdw>
                </a:effectLst>
                <a:latin typeface="Times New Roman" pitchFamily="18" charset="0"/>
              </a:rPr>
              <a:t>= - </a:t>
            </a:r>
            <a:r>
              <a:rPr kumimoji="1" lang="en-US" altLang="zh-CN" sz="2000" b="1" i="1">
                <a:effectLst>
                  <a:outerShdw blurRad="38100" dist="38100" dir="2700000" algn="tl">
                    <a:srgbClr val="C0C0C0"/>
                  </a:outerShdw>
                </a:effectLst>
                <a:latin typeface="Times New Roman" pitchFamily="18" charset="0"/>
              </a:rPr>
              <a:t>k</a:t>
            </a: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，得到</a:t>
            </a:r>
          </a:p>
        </p:txBody>
      </p:sp>
      <p:graphicFrame>
        <p:nvGraphicFramePr>
          <p:cNvPr id="7172" name="Object 53"/>
          <p:cNvGraphicFramePr>
            <a:graphicFrameLocks noChangeAspect="1"/>
          </p:cNvGraphicFramePr>
          <p:nvPr/>
        </p:nvGraphicFramePr>
        <p:xfrm>
          <a:off x="3348038" y="2925763"/>
          <a:ext cx="3097212" cy="825500"/>
        </p:xfrm>
        <a:graphic>
          <a:graphicData uri="http://schemas.openxmlformats.org/presentationml/2006/ole">
            <mc:AlternateContent xmlns:mc="http://schemas.openxmlformats.org/markup-compatibility/2006">
              <mc:Choice xmlns:v="urn:schemas-microsoft-com:vml" Requires="v">
                <p:oleObj spid="_x0000_s7256" name="Equation" r:id="rId7" imgW="1612900" imgH="431800" progId="Equation.DSMT4">
                  <p:embed/>
                </p:oleObj>
              </mc:Choice>
              <mc:Fallback>
                <p:oleObj name="Equation" r:id="rId7" imgW="1612900" imgH="431800" progId="Equation.DSMT4">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2925763"/>
                        <a:ext cx="3097212"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55"/>
          <p:cNvGraphicFramePr>
            <a:graphicFrameLocks noChangeAspect="1"/>
          </p:cNvGraphicFramePr>
          <p:nvPr/>
        </p:nvGraphicFramePr>
        <p:xfrm>
          <a:off x="1882775" y="4025900"/>
          <a:ext cx="827088" cy="352425"/>
        </p:xfrm>
        <a:graphic>
          <a:graphicData uri="http://schemas.openxmlformats.org/presentationml/2006/ole">
            <mc:AlternateContent xmlns:mc="http://schemas.openxmlformats.org/markup-compatibility/2006">
              <mc:Choice xmlns:v="urn:schemas-microsoft-com:vml" Requires="v">
                <p:oleObj spid="_x0000_s7257" name="Equation" r:id="rId9" imgW="444307" imgH="190417" progId="Equation.DSMT4">
                  <p:embed/>
                </p:oleObj>
              </mc:Choice>
              <mc:Fallback>
                <p:oleObj name="Equation" r:id="rId9" imgW="444307" imgH="190417" progId="Equation.DSMT4">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2775" y="4025900"/>
                        <a:ext cx="82708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73" name="Text Box 57"/>
          <p:cNvSpPr txBox="1">
            <a:spLocks noChangeArrowheads="1"/>
          </p:cNvSpPr>
          <p:nvPr/>
        </p:nvSpPr>
        <p:spPr bwMode="auto">
          <a:xfrm>
            <a:off x="1095375" y="3960813"/>
            <a:ext cx="1604963"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在令</a:t>
            </a:r>
          </a:p>
        </p:txBody>
      </p:sp>
      <p:sp>
        <p:nvSpPr>
          <p:cNvPr id="34874" name="Text Box 58"/>
          <p:cNvSpPr txBox="1">
            <a:spLocks noChangeArrowheads="1"/>
          </p:cNvSpPr>
          <p:nvPr/>
        </p:nvSpPr>
        <p:spPr bwMode="auto">
          <a:xfrm>
            <a:off x="2751138" y="5857875"/>
            <a:ext cx="3116262"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chemeClr val="accent2"/>
                </a:solidFill>
                <a:effectLst>
                  <a:outerShdw blurRad="38100" dist="38100" dir="2700000" algn="tl">
                    <a:srgbClr val="C0C0C0"/>
                  </a:outerShdw>
                </a:effectLst>
                <a:latin typeface="Times New Roman" pitchFamily="18" charset="0"/>
              </a:rPr>
              <a:t>周期函数，周期为</a:t>
            </a:r>
          </a:p>
        </p:txBody>
      </p:sp>
      <p:sp>
        <p:nvSpPr>
          <p:cNvPr id="7187" name="Line 59"/>
          <p:cNvSpPr>
            <a:spLocks noChangeShapeType="1"/>
          </p:cNvSpPr>
          <p:nvPr/>
        </p:nvSpPr>
        <p:spPr bwMode="auto">
          <a:xfrm flipH="1" flipV="1">
            <a:off x="3132138" y="5157788"/>
            <a:ext cx="71437" cy="720725"/>
          </a:xfrm>
          <a:prstGeom prst="line">
            <a:avLst/>
          </a:prstGeom>
          <a:noFill/>
          <a:ln w="9525">
            <a:solidFill>
              <a:schemeClr val="tx1"/>
            </a:solidFill>
            <a:round/>
            <a:headEnd/>
            <a:tailEnd type="triangle" w="med" len="med"/>
          </a:ln>
        </p:spPr>
        <p:txBody>
          <a:bodyPr/>
          <a:lstStyle/>
          <a:p>
            <a:endParaRPr lang="zh-CN" altLang="en-US"/>
          </a:p>
        </p:txBody>
      </p:sp>
      <p:graphicFrame>
        <p:nvGraphicFramePr>
          <p:cNvPr id="7174" name="Object 60"/>
          <p:cNvGraphicFramePr>
            <a:graphicFrameLocks noChangeAspect="1"/>
          </p:cNvGraphicFramePr>
          <p:nvPr/>
        </p:nvGraphicFramePr>
        <p:xfrm>
          <a:off x="4932363" y="5805488"/>
          <a:ext cx="865187" cy="622300"/>
        </p:xfrm>
        <a:graphic>
          <a:graphicData uri="http://schemas.openxmlformats.org/presentationml/2006/ole">
            <mc:AlternateContent xmlns:mc="http://schemas.openxmlformats.org/markup-compatibility/2006">
              <mc:Choice xmlns:v="urn:schemas-microsoft-com:vml" Requires="v">
                <p:oleObj spid="_x0000_s7258" name="Equation" r:id="rId11" imgW="545863" imgH="393529" progId="Equation.DSMT4">
                  <p:embed/>
                </p:oleObj>
              </mc:Choice>
              <mc:Fallback>
                <p:oleObj name="Equation" r:id="rId11" imgW="545863" imgH="393529" progId="Equation.DSMT4">
                  <p:embed/>
                  <p:pic>
                    <p:nvPicPr>
                      <p:cNvPr id="0" name="Object 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5805488"/>
                        <a:ext cx="865187"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61"/>
          <p:cNvGraphicFramePr>
            <a:graphicFrameLocks noChangeAspect="1"/>
          </p:cNvGraphicFramePr>
          <p:nvPr/>
        </p:nvGraphicFramePr>
        <p:xfrm>
          <a:off x="1908175" y="1268413"/>
          <a:ext cx="5040313" cy="742950"/>
        </p:xfrm>
        <a:graphic>
          <a:graphicData uri="http://schemas.openxmlformats.org/presentationml/2006/ole">
            <mc:AlternateContent xmlns:mc="http://schemas.openxmlformats.org/markup-compatibility/2006">
              <mc:Choice xmlns:v="urn:schemas-microsoft-com:vml" Requires="v">
                <p:oleObj spid="_x0000_s7259" name="Equation" r:id="rId13" imgW="2908300" imgH="431800" progId="Equation.DSMT4">
                  <p:embed/>
                </p:oleObj>
              </mc:Choice>
              <mc:Fallback>
                <p:oleObj name="Equation" r:id="rId13" imgW="2908300" imgH="431800" progId="Equation.DSMT4">
                  <p:embed/>
                  <p:pic>
                    <p:nvPicPr>
                      <p:cNvPr id="0"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8175" y="1268413"/>
                        <a:ext cx="5040313" cy="742950"/>
                      </a:xfrm>
                      <a:prstGeom prst="rect">
                        <a:avLst/>
                      </a:prstGeom>
                      <a:solidFill>
                        <a:srgbClr val="FFFF99"/>
                      </a:solidFill>
                    </p:spPr>
                  </p:pic>
                </p:oleObj>
              </mc:Fallback>
            </mc:AlternateContent>
          </a:graphicData>
        </a:graphic>
      </p:graphicFrame>
    </p:spTree>
  </p:cSld>
  <p:clrMapOvr>
    <a:masterClrMapping/>
  </p:clrMapOvr>
  <p:transition>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130"/>
          <p:cNvGraphicFramePr>
            <a:graphicFrameLocks noChangeAspect="1"/>
          </p:cNvGraphicFramePr>
          <p:nvPr/>
        </p:nvGraphicFramePr>
        <p:xfrm>
          <a:off x="1116013" y="1125538"/>
          <a:ext cx="1592262" cy="569912"/>
        </p:xfrm>
        <a:graphic>
          <a:graphicData uri="http://schemas.openxmlformats.org/presentationml/2006/ole">
            <mc:AlternateContent xmlns:mc="http://schemas.openxmlformats.org/markup-compatibility/2006">
              <mc:Choice xmlns:v="urn:schemas-microsoft-com:vml" Requires="v">
                <p:oleObj spid="_x0000_s63546" name="Equation" r:id="rId3" imgW="672840" imgH="241200" progId="Equation.DSMT4">
                  <p:embed/>
                </p:oleObj>
              </mc:Choice>
              <mc:Fallback>
                <p:oleObj name="Equation" r:id="rId3" imgW="672840" imgH="241200" progId="Equation.DSMT4">
                  <p:embed/>
                  <p:pic>
                    <p:nvPicPr>
                      <p:cNvPr id="0" name="Object 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125538"/>
                        <a:ext cx="1592262"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723" name="Rectangle 131"/>
          <p:cNvSpPr>
            <a:spLocks noChangeArrowheads="1"/>
          </p:cNvSpPr>
          <p:nvPr/>
        </p:nvSpPr>
        <p:spPr bwMode="auto">
          <a:xfrm>
            <a:off x="2700338" y="1125538"/>
            <a:ext cx="1655762"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effectLst>
                  <a:outerShdw blurRad="38100" dist="38100" dir="2700000" algn="tl">
                    <a:srgbClr val="C0C0C0"/>
                  </a:outerShdw>
                </a:effectLst>
                <a:latin typeface="Times New Roman" pitchFamily="18" charset="0"/>
              </a:rPr>
              <a:t>时， </a:t>
            </a:r>
          </a:p>
        </p:txBody>
      </p:sp>
      <p:sp>
        <p:nvSpPr>
          <p:cNvPr id="110727" name="Text Box 135"/>
          <p:cNvSpPr txBox="1">
            <a:spLocks noChangeArrowheads="1"/>
          </p:cNvSpPr>
          <p:nvPr/>
        </p:nvSpPr>
        <p:spPr bwMode="auto">
          <a:xfrm>
            <a:off x="1187450" y="3860800"/>
            <a:ext cx="2540000"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于是有：</a:t>
            </a:r>
          </a:p>
        </p:txBody>
      </p:sp>
      <p:sp>
        <p:nvSpPr>
          <p:cNvPr id="63496" name="Rectangle 137"/>
          <p:cNvSpPr>
            <a:spLocks noChangeArrowheads="1"/>
          </p:cNvSpPr>
          <p:nvPr/>
        </p:nvSpPr>
        <p:spPr bwMode="auto">
          <a:xfrm>
            <a:off x="0" y="28432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491" name="Object 136"/>
          <p:cNvGraphicFramePr>
            <a:graphicFrameLocks noChangeAspect="1"/>
          </p:cNvGraphicFramePr>
          <p:nvPr/>
        </p:nvGraphicFramePr>
        <p:xfrm>
          <a:off x="1641475" y="1557338"/>
          <a:ext cx="6651625" cy="2084387"/>
        </p:xfrm>
        <a:graphic>
          <a:graphicData uri="http://schemas.openxmlformats.org/presentationml/2006/ole">
            <mc:AlternateContent xmlns:mc="http://schemas.openxmlformats.org/markup-compatibility/2006">
              <mc:Choice xmlns:v="urn:schemas-microsoft-com:vml" Requires="v">
                <p:oleObj spid="_x0000_s63547" name="Equation" r:id="rId5" imgW="3733560" imgH="1168200" progId="Equation.DSMT4">
                  <p:embed/>
                </p:oleObj>
              </mc:Choice>
              <mc:Fallback>
                <p:oleObj name="Equation" r:id="rId5" imgW="3733560" imgH="1168200" progId="Equation.DSMT4">
                  <p:embed/>
                  <p:pic>
                    <p:nvPicPr>
                      <p:cNvPr id="0" name="Object 1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1475" y="1557338"/>
                        <a:ext cx="6651625" cy="208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7" name="Rectangle 13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492" name="Object 138"/>
          <p:cNvGraphicFramePr>
            <a:graphicFrameLocks noChangeAspect="1"/>
          </p:cNvGraphicFramePr>
          <p:nvPr/>
        </p:nvGraphicFramePr>
        <p:xfrm>
          <a:off x="2771775" y="3860800"/>
          <a:ext cx="2447925" cy="493713"/>
        </p:xfrm>
        <a:graphic>
          <a:graphicData uri="http://schemas.openxmlformats.org/presentationml/2006/ole">
            <mc:AlternateContent xmlns:mc="http://schemas.openxmlformats.org/markup-compatibility/2006">
              <mc:Choice xmlns:v="urn:schemas-microsoft-com:vml" Requires="v">
                <p:oleObj spid="_x0000_s63548" name="Equation" r:id="rId7" imgW="1130300" imgH="228600" progId="Equation.DSMT4">
                  <p:embed/>
                </p:oleObj>
              </mc:Choice>
              <mc:Fallback>
                <p:oleObj name="Equation" r:id="rId7" imgW="1130300" imgH="228600" progId="Equation.DSMT4">
                  <p:embed/>
                  <p:pic>
                    <p:nvPicPr>
                      <p:cNvPr id="0" name="Object 1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3860800"/>
                        <a:ext cx="2447925"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8" name="Rectangle 14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493" name="Object 140"/>
          <p:cNvGraphicFramePr>
            <a:graphicFrameLocks noChangeAspect="1"/>
          </p:cNvGraphicFramePr>
          <p:nvPr/>
        </p:nvGraphicFramePr>
        <p:xfrm>
          <a:off x="2771775" y="4652963"/>
          <a:ext cx="3889375" cy="877887"/>
        </p:xfrm>
        <a:graphic>
          <a:graphicData uri="http://schemas.openxmlformats.org/presentationml/2006/ole">
            <mc:AlternateContent xmlns:mc="http://schemas.openxmlformats.org/markup-compatibility/2006">
              <mc:Choice xmlns:v="urn:schemas-microsoft-com:vml" Requires="v">
                <p:oleObj spid="_x0000_s63549" name="Equation" r:id="rId9" imgW="1892300" imgH="431800" progId="Equation.DSMT4">
                  <p:embed/>
                </p:oleObj>
              </mc:Choice>
              <mc:Fallback>
                <p:oleObj name="Equation" r:id="rId9" imgW="1892300" imgH="431800" progId="Equation.DSMT4">
                  <p:embed/>
                  <p:pic>
                    <p:nvPicPr>
                      <p:cNvPr id="0" name="Object 1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4652963"/>
                        <a:ext cx="3889375"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32" name="Text Box 68"/>
          <p:cNvSpPr txBox="1">
            <a:spLocks noChangeArrowheads="1"/>
          </p:cNvSpPr>
          <p:nvPr/>
        </p:nvSpPr>
        <p:spPr bwMode="auto">
          <a:xfrm>
            <a:off x="866775" y="4606925"/>
            <a:ext cx="7148513" cy="822325"/>
          </a:xfrm>
          <a:prstGeom prst="rect">
            <a:avLst/>
          </a:prstGeom>
          <a:noFill/>
          <a:ln w="9525">
            <a:noFill/>
            <a:miter lim="800000"/>
            <a:headEnd/>
            <a:tailEnd/>
          </a:ln>
          <a:effectLst/>
        </p:spPr>
        <p:txBody>
          <a:bodyPr>
            <a:spAutoFit/>
          </a:bodyPr>
          <a:lstStyle/>
          <a:p>
            <a:pPr eaLnBrk="1" hangingPunct="1">
              <a:lnSpc>
                <a:spcPct val="120000"/>
              </a:lnSpc>
              <a:defRPr/>
            </a:pPr>
            <a:r>
              <a:rPr kumimoji="1" lang="zh-CN" altLang="en-US" sz="2000" b="1">
                <a:effectLst>
                  <a:outerShdw blurRad="38100" dist="38100" dir="2700000" algn="tl">
                    <a:srgbClr val="C0C0C0"/>
                  </a:outerShdw>
                </a:effectLst>
                <a:latin typeface="Times New Roman" pitchFamily="18" charset="0"/>
              </a:rPr>
              <a:t>当 </a:t>
            </a:r>
            <a:r>
              <a:rPr kumimoji="1" lang="en-US" altLang="zh-CN" sz="2000" b="1" i="1">
                <a:effectLst>
                  <a:outerShdw blurRad="38100" dist="38100" dir="2700000" algn="tl">
                    <a:srgbClr val="C0C0C0"/>
                  </a:outerShdw>
                </a:effectLst>
                <a:latin typeface="Times New Roman" pitchFamily="18" charset="0"/>
              </a:rPr>
              <a:t>k</a:t>
            </a:r>
            <a:r>
              <a:rPr kumimoji="1" lang="en-US" altLang="zh-CN" sz="2000" b="1">
                <a:effectLst>
                  <a:outerShdw blurRad="38100" dist="38100" dir="2700000" algn="tl">
                    <a:srgbClr val="C0C0C0"/>
                  </a:outerShdw>
                </a:effectLst>
                <a:latin typeface="Times New Roman" pitchFamily="18" charset="0"/>
              </a:rPr>
              <a:t>=0 </a:t>
            </a:r>
            <a:r>
              <a:rPr kumimoji="1" lang="zh-CN" altLang="en-US" sz="2000" b="1">
                <a:effectLst>
                  <a:outerShdw blurRad="38100" dist="38100" dir="2700000" algn="tl">
                    <a:srgbClr val="C0C0C0"/>
                  </a:outerShdw>
                </a:effectLst>
                <a:latin typeface="Times New Roman" pitchFamily="18" charset="0"/>
              </a:rPr>
              <a:t>时，式（</a:t>
            </a:r>
            <a:r>
              <a:rPr kumimoji="1" lang="en-US" altLang="zh-CN" sz="2000" b="1">
                <a:effectLst>
                  <a:outerShdw blurRad="38100" dist="38100" dir="2700000" algn="tl">
                    <a:srgbClr val="C0C0C0"/>
                  </a:outerShdw>
                </a:effectLst>
                <a:latin typeface="Times New Roman" pitchFamily="18" charset="0"/>
              </a:rPr>
              <a:t>2.84</a:t>
            </a:r>
            <a:r>
              <a:rPr kumimoji="1" lang="zh-CN" altLang="en-US" sz="2000" b="1">
                <a:effectLst>
                  <a:outerShdw blurRad="38100" dist="38100" dir="2700000" algn="tl">
                    <a:srgbClr val="C0C0C0"/>
                  </a:outerShdw>
                </a:effectLst>
                <a:latin typeface="Times New Roman" pitchFamily="18" charset="0"/>
              </a:rPr>
              <a:t>）中的被积函数为              ，它比 </a:t>
            </a:r>
            <a:r>
              <a:rPr kumimoji="1" lang="en-US" altLang="zh-CN" sz="2000" b="1" i="1">
                <a:effectLst>
                  <a:outerShdw blurRad="38100" dist="38100" dir="2700000" algn="tl">
                    <a:srgbClr val="C0C0C0"/>
                  </a:outerShdw>
                </a:effectLst>
                <a:latin typeface="Times New Roman" pitchFamily="18" charset="0"/>
              </a:rPr>
              <a:t>k</a:t>
            </a:r>
            <a:r>
              <a:rPr kumimoji="1" lang="en-US" altLang="zh-CN" sz="2000" b="1">
                <a:effectLst>
                  <a:outerShdw blurRad="38100" dist="38100" dir="2700000" algn="tl">
                    <a:srgbClr val="C0C0C0"/>
                  </a:outerShdw>
                </a:effectLst>
                <a:latin typeface="Times New Roman" pitchFamily="18" charset="0"/>
              </a:rPr>
              <a:t>&gt;0 </a:t>
            </a:r>
            <a:r>
              <a:rPr kumimoji="1" lang="zh-CN" altLang="en-US" sz="2000" b="1">
                <a:effectLst>
                  <a:outerShdw blurRad="38100" dist="38100" dir="2700000" algn="tl">
                    <a:srgbClr val="C0C0C0"/>
                  </a:outerShdw>
                </a:effectLst>
                <a:latin typeface="Times New Roman" pitchFamily="18" charset="0"/>
              </a:rPr>
              <a:t>时的被积函数                多一个 </a:t>
            </a:r>
            <a:r>
              <a:rPr kumimoji="1" lang="en-US" altLang="zh-CN" sz="2000" b="1" i="1">
                <a:effectLst>
                  <a:outerShdw blurRad="38100" dist="38100" dir="2700000" algn="tl">
                    <a:srgbClr val="C0C0C0"/>
                  </a:outerShdw>
                </a:effectLst>
                <a:latin typeface="Times New Roman" pitchFamily="18" charset="0"/>
              </a:rPr>
              <a:t>z</a:t>
            </a:r>
            <a:r>
              <a:rPr kumimoji="1" lang="en-US" altLang="zh-CN" sz="2000" b="1">
                <a:effectLst>
                  <a:outerShdw blurRad="38100" dist="38100" dir="2700000" algn="tl">
                    <a:srgbClr val="C0C0C0"/>
                  </a:outerShdw>
                </a:effectLst>
                <a:latin typeface="Times New Roman" pitchFamily="18" charset="0"/>
              </a:rPr>
              <a:t>=0 </a:t>
            </a:r>
            <a:r>
              <a:rPr kumimoji="1" lang="zh-CN" altLang="en-US" sz="2000" b="1">
                <a:effectLst>
                  <a:outerShdw blurRad="38100" dist="38100" dir="2700000" algn="tl">
                    <a:srgbClr val="C0C0C0"/>
                  </a:outerShdw>
                </a:effectLst>
                <a:latin typeface="Times New Roman" pitchFamily="18" charset="0"/>
              </a:rPr>
              <a:t>的极点，</a:t>
            </a:r>
          </a:p>
        </p:txBody>
      </p:sp>
      <p:sp>
        <p:nvSpPr>
          <p:cNvPr id="113711" name="Text Box 47"/>
          <p:cNvSpPr txBox="1">
            <a:spLocks noChangeArrowheads="1"/>
          </p:cNvSpPr>
          <p:nvPr/>
        </p:nvSpPr>
        <p:spPr bwMode="auto">
          <a:xfrm>
            <a:off x="684213" y="1196975"/>
            <a:ext cx="7416800" cy="457200"/>
          </a:xfrm>
          <a:prstGeom prst="rect">
            <a:avLst/>
          </a:prstGeom>
          <a:noFill/>
          <a:ln w="9525" algn="ctr">
            <a:noFill/>
            <a:miter lim="800000"/>
            <a:headEnd/>
            <a:tailEnd/>
          </a:ln>
          <a:effectLst/>
        </p:spPr>
        <p:txBody>
          <a:bodyPr>
            <a:spAutoFit/>
          </a:bodyPr>
          <a:lstStyle/>
          <a:p>
            <a:pPr eaLnBrk="1" hangingPunct="1">
              <a:defRPr/>
            </a:pPr>
            <a:r>
              <a:rPr lang="zh-CN" altLang="en-US" sz="2400" b="1">
                <a:solidFill>
                  <a:srgbClr val="FF0000"/>
                </a:solidFill>
                <a:effectLst>
                  <a:outerShdw blurRad="38100" dist="38100" dir="2700000" algn="tl">
                    <a:srgbClr val="C0C0C0"/>
                  </a:outerShdw>
                </a:effectLst>
                <a:latin typeface="Times New Roman" pitchFamily="18" charset="0"/>
              </a:rPr>
              <a:t>分析</a:t>
            </a:r>
            <a:r>
              <a:rPr lang="en-US" altLang="zh-CN" sz="2400" b="1" i="1">
                <a:solidFill>
                  <a:srgbClr val="FF0000"/>
                </a:solidFill>
                <a:effectLst>
                  <a:outerShdw blurRad="38100" dist="38100" dir="2700000" algn="tl">
                    <a:srgbClr val="C0C0C0"/>
                  </a:outerShdw>
                </a:effectLst>
                <a:latin typeface="Times New Roman" pitchFamily="18" charset="0"/>
              </a:rPr>
              <a:t>F</a:t>
            </a:r>
            <a:r>
              <a:rPr lang="en-US" altLang="zh-CN" sz="2400" b="1">
                <a:solidFill>
                  <a:srgbClr val="FF0000"/>
                </a:solidFill>
                <a:effectLst>
                  <a:outerShdw blurRad="38100" dist="38100" dir="2700000" algn="tl">
                    <a:srgbClr val="C0C0C0"/>
                  </a:outerShdw>
                </a:effectLst>
                <a:latin typeface="Times New Roman" pitchFamily="18" charset="0"/>
              </a:rPr>
              <a:t>(</a:t>
            </a:r>
            <a:r>
              <a:rPr lang="en-US" altLang="zh-CN" sz="2400" b="1" i="1">
                <a:solidFill>
                  <a:srgbClr val="FF0000"/>
                </a:solidFill>
                <a:effectLst>
                  <a:outerShdw blurRad="38100" dist="38100" dir="2700000" algn="tl">
                    <a:srgbClr val="C0C0C0"/>
                  </a:outerShdw>
                </a:effectLst>
                <a:latin typeface="Times New Roman" pitchFamily="18" charset="0"/>
              </a:rPr>
              <a:t>z</a:t>
            </a:r>
            <a:r>
              <a:rPr lang="en-US" altLang="zh-CN" sz="2400" b="1">
                <a:solidFill>
                  <a:srgbClr val="FF0000"/>
                </a:solidFill>
                <a:effectLst>
                  <a:outerShdw blurRad="38100" dist="38100" dir="2700000" algn="tl">
                    <a:srgbClr val="C0C0C0"/>
                  </a:outerShdw>
                </a:effectLst>
                <a:latin typeface="Times New Roman" pitchFamily="18" charset="0"/>
              </a:rPr>
              <a:t>) </a:t>
            </a:r>
            <a:r>
              <a:rPr lang="zh-CN" altLang="en-US" sz="2400" b="1">
                <a:solidFill>
                  <a:srgbClr val="FF0000"/>
                </a:solidFill>
                <a:effectLst>
                  <a:outerShdw blurRad="38100" dist="38100" dir="2700000" algn="tl">
                    <a:srgbClr val="C0C0C0"/>
                  </a:outerShdw>
                </a:effectLst>
                <a:latin typeface="Times New Roman" pitchFamily="18" charset="0"/>
              </a:rPr>
              <a:t>的</a:t>
            </a:r>
            <a:r>
              <a:rPr lang="en-US" altLang="zh-CN" sz="2400" b="1" i="1">
                <a:solidFill>
                  <a:srgbClr val="FF0000"/>
                </a:solidFill>
                <a:effectLst>
                  <a:outerShdw blurRad="38100" dist="38100" dir="2700000" algn="tl">
                    <a:srgbClr val="C0C0C0"/>
                  </a:outerShdw>
                </a:effectLst>
                <a:latin typeface="Times New Roman" pitchFamily="18" charset="0"/>
              </a:rPr>
              <a:t>z</a:t>
            </a:r>
            <a:r>
              <a:rPr lang="zh-CN" altLang="en-US" sz="2400" b="1">
                <a:solidFill>
                  <a:srgbClr val="FF0000"/>
                </a:solidFill>
                <a:effectLst>
                  <a:outerShdw blurRad="38100" dist="38100" dir="2700000" algn="tl">
                    <a:srgbClr val="C0C0C0"/>
                  </a:outerShdw>
                </a:effectLst>
                <a:latin typeface="Times New Roman" pitchFamily="18" charset="0"/>
              </a:rPr>
              <a:t>有理分式的分子中无</a:t>
            </a:r>
            <a:r>
              <a:rPr lang="en-US" altLang="zh-CN" sz="2400" b="1" i="1">
                <a:solidFill>
                  <a:srgbClr val="FF0000"/>
                </a:solidFill>
                <a:effectLst>
                  <a:outerShdw blurRad="38100" dist="38100" dir="2700000" algn="tl">
                    <a:srgbClr val="C0C0C0"/>
                  </a:outerShdw>
                </a:effectLst>
                <a:latin typeface="Times New Roman" pitchFamily="18" charset="0"/>
              </a:rPr>
              <a:t>z</a:t>
            </a:r>
            <a:r>
              <a:rPr lang="zh-CN" altLang="en-US" sz="2400" b="1">
                <a:solidFill>
                  <a:srgbClr val="FF0000"/>
                </a:solidFill>
                <a:effectLst>
                  <a:outerShdw blurRad="38100" dist="38100" dir="2700000" algn="tl">
                    <a:srgbClr val="C0C0C0"/>
                  </a:outerShdw>
                </a:effectLst>
                <a:latin typeface="Times New Roman" pitchFamily="18" charset="0"/>
              </a:rPr>
              <a:t>公因子的情况：</a:t>
            </a:r>
          </a:p>
        </p:txBody>
      </p:sp>
      <p:graphicFrame>
        <p:nvGraphicFramePr>
          <p:cNvPr id="64514" name="Object 56"/>
          <p:cNvGraphicFramePr>
            <a:graphicFrameLocks noChangeAspect="1"/>
          </p:cNvGraphicFramePr>
          <p:nvPr/>
        </p:nvGraphicFramePr>
        <p:xfrm>
          <a:off x="1879600" y="1776413"/>
          <a:ext cx="3265488" cy="782637"/>
        </p:xfrm>
        <a:graphic>
          <a:graphicData uri="http://schemas.openxmlformats.org/presentationml/2006/ole">
            <mc:AlternateContent xmlns:mc="http://schemas.openxmlformats.org/markup-compatibility/2006">
              <mc:Choice xmlns:v="urn:schemas-microsoft-com:vml" Requires="v">
                <p:oleObj spid="_x0000_s64556" name="Equation" r:id="rId3" imgW="1790640" imgH="431640" progId="Equation.DSMT4">
                  <p:embed/>
                </p:oleObj>
              </mc:Choice>
              <mc:Fallback>
                <p:oleObj name="Equation" r:id="rId3" imgW="1790640" imgH="431640" progId="Equation.DSMT4">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1776413"/>
                        <a:ext cx="3265488"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721" name="Text Box 57"/>
          <p:cNvSpPr txBox="1">
            <a:spLocks noChangeArrowheads="1"/>
          </p:cNvSpPr>
          <p:nvPr/>
        </p:nvSpPr>
        <p:spPr bwMode="auto">
          <a:xfrm>
            <a:off x="1835150" y="2636838"/>
            <a:ext cx="2243138" cy="396875"/>
          </a:xfrm>
          <a:prstGeom prst="rect">
            <a:avLst/>
          </a:prstGeom>
          <a:noFill/>
          <a:ln w="9525">
            <a:noFill/>
            <a:miter lim="800000"/>
            <a:headEnd/>
            <a:tailEnd/>
          </a:ln>
          <a:effectLst/>
        </p:spPr>
        <p:txBody>
          <a:bodyPr wrap="none">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只适合 </a:t>
            </a:r>
            <a:r>
              <a:rPr kumimoji="1" lang="en-US" altLang="zh-CN" sz="2000" b="1" i="1">
                <a:effectLst>
                  <a:outerShdw blurRad="38100" dist="38100" dir="2700000" algn="tl">
                    <a:srgbClr val="C0C0C0"/>
                  </a:outerShdw>
                </a:effectLst>
                <a:latin typeface="Times New Roman" pitchFamily="18" charset="0"/>
              </a:rPr>
              <a:t>k</a:t>
            </a:r>
            <a:r>
              <a:rPr kumimoji="1" lang="en-US" altLang="zh-CN" sz="2000" b="1">
                <a:effectLst>
                  <a:outerShdw blurRad="38100" dist="38100" dir="2700000" algn="tl">
                    <a:srgbClr val="C0C0C0"/>
                  </a:outerShdw>
                </a:effectLst>
                <a:latin typeface="Times New Roman" pitchFamily="18" charset="0"/>
              </a:rPr>
              <a:t>&gt;0 </a:t>
            </a:r>
            <a:r>
              <a:rPr kumimoji="1" lang="zh-CN" altLang="en-US" sz="2000" b="1">
                <a:effectLst>
                  <a:outerShdw blurRad="38100" dist="38100" dir="2700000" algn="tl">
                    <a:srgbClr val="C0C0C0"/>
                  </a:outerShdw>
                </a:effectLst>
                <a:latin typeface="Times New Roman" pitchFamily="18" charset="0"/>
              </a:rPr>
              <a:t>的情况</a:t>
            </a:r>
          </a:p>
        </p:txBody>
      </p:sp>
      <p:sp>
        <p:nvSpPr>
          <p:cNvPr id="113722" name="Text Box 58"/>
          <p:cNvSpPr txBox="1">
            <a:spLocks noChangeArrowheads="1"/>
          </p:cNvSpPr>
          <p:nvPr/>
        </p:nvSpPr>
        <p:spPr bwMode="auto">
          <a:xfrm>
            <a:off x="827088" y="3141663"/>
            <a:ext cx="6985000" cy="822325"/>
          </a:xfrm>
          <a:prstGeom prst="rect">
            <a:avLst/>
          </a:prstGeom>
          <a:noFill/>
          <a:ln w="9525">
            <a:noFill/>
            <a:miter lim="800000"/>
            <a:headEnd/>
            <a:tailEnd/>
          </a:ln>
          <a:effectLst/>
        </p:spPr>
        <p:txBody>
          <a:bodyPr>
            <a:spAutoFit/>
          </a:bodyPr>
          <a:lstStyle/>
          <a:p>
            <a:pPr eaLnBrk="1" hangingPunct="1">
              <a:lnSpc>
                <a:spcPct val="120000"/>
              </a:lnSpc>
              <a:defRPr/>
            </a:pPr>
            <a:r>
              <a:rPr kumimoji="1" lang="en-US" altLang="zh-CN" sz="2000" b="1">
                <a:effectLst>
                  <a:outerShdw blurRad="38100" dist="38100" dir="2700000" algn="tl">
                    <a:srgbClr val="C0C0C0"/>
                  </a:outerShdw>
                </a:effectLst>
                <a:latin typeface="Times New Roman" pitchFamily="18" charset="0"/>
              </a:rPr>
              <a:t> </a:t>
            </a:r>
            <a:r>
              <a:rPr kumimoji="1" lang="zh-CN" altLang="en-US" sz="2000" b="1">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2</a:t>
            </a:r>
            <a:r>
              <a:rPr kumimoji="1" lang="zh-CN" altLang="en-US" sz="2000" b="1">
                <a:effectLst>
                  <a:outerShdw blurRad="38100" dist="38100" dir="2700000" algn="tl">
                    <a:srgbClr val="C0C0C0"/>
                  </a:outerShdw>
                </a:effectLst>
                <a:latin typeface="Times New Roman" pitchFamily="18" charset="0"/>
              </a:rPr>
              <a:t>）</a:t>
            </a:r>
            <a:r>
              <a:rPr kumimoji="1" lang="en-US" altLang="zh-CN" sz="2000" b="1" i="1">
                <a:effectLst>
                  <a:outerShdw blurRad="38100" dist="38100" dir="2700000" algn="tl">
                    <a:srgbClr val="C0C0C0"/>
                  </a:outerShdw>
                </a:effectLst>
                <a:latin typeface="Times New Roman" pitchFamily="18" charset="0"/>
              </a:rPr>
              <a:t>k</a:t>
            </a:r>
            <a:r>
              <a:rPr kumimoji="1" lang="en-US" altLang="zh-CN" sz="2000" b="1">
                <a:effectLst>
                  <a:outerShdw blurRad="38100" dist="38100" dir="2700000" algn="tl">
                    <a:srgbClr val="C0C0C0"/>
                  </a:outerShdw>
                </a:effectLst>
                <a:latin typeface="Times New Roman" pitchFamily="18" charset="0"/>
              </a:rPr>
              <a:t>=0 </a:t>
            </a:r>
            <a:r>
              <a:rPr kumimoji="1" lang="zh-CN" altLang="en-US" sz="2000" b="1">
                <a:effectLst>
                  <a:outerShdw blurRad="38100" dist="38100" dir="2700000" algn="tl">
                    <a:srgbClr val="C0C0C0"/>
                  </a:outerShdw>
                </a:effectLst>
                <a:latin typeface="Times New Roman" pitchFamily="18" charset="0"/>
              </a:rPr>
              <a:t>时刻序列值 </a:t>
            </a:r>
            <a:r>
              <a:rPr kumimoji="1" lang="en-US" altLang="zh-CN" sz="2000" b="1" i="1">
                <a:effectLst>
                  <a:outerShdw blurRad="38100" dist="38100" dir="2700000" algn="tl">
                    <a:srgbClr val="C0C0C0"/>
                  </a:outerShdw>
                </a:effectLst>
                <a:latin typeface="Times New Roman" pitchFamily="18" charset="0"/>
              </a:rPr>
              <a:t>f</a:t>
            </a:r>
            <a:r>
              <a:rPr kumimoji="1" lang="en-US" altLang="zh-CN" sz="2000" b="1">
                <a:effectLst>
                  <a:outerShdw blurRad="38100" dist="38100" dir="2700000" algn="tl">
                    <a:srgbClr val="C0C0C0"/>
                  </a:outerShdw>
                </a:effectLst>
                <a:latin typeface="Times New Roman" pitchFamily="18" charset="0"/>
              </a:rPr>
              <a:t>(0)</a:t>
            </a:r>
            <a:r>
              <a:rPr kumimoji="1" lang="zh-CN" altLang="en-US" sz="2000" b="1">
                <a:effectLst>
                  <a:outerShdw blurRad="38100" dist="38100" dir="2700000" algn="tl">
                    <a:srgbClr val="C0C0C0"/>
                  </a:outerShdw>
                </a:effectLst>
                <a:latin typeface="Times New Roman" pitchFamily="18" charset="0"/>
              </a:rPr>
              <a:t>，应由初值定理确定或令 </a:t>
            </a:r>
            <a:r>
              <a:rPr kumimoji="1" lang="en-US" altLang="zh-CN" sz="2000" b="1" i="1">
                <a:effectLst>
                  <a:outerShdw blurRad="38100" dist="38100" dir="2700000" algn="tl">
                    <a:srgbClr val="C0C0C0"/>
                  </a:outerShdw>
                </a:effectLst>
                <a:latin typeface="Times New Roman" pitchFamily="18" charset="0"/>
              </a:rPr>
              <a:t>k</a:t>
            </a:r>
            <a:r>
              <a:rPr kumimoji="1" lang="en-US" altLang="zh-CN" sz="2000" b="1">
                <a:effectLst>
                  <a:outerShdw blurRad="38100" dist="38100" dir="2700000" algn="tl">
                    <a:srgbClr val="C0C0C0"/>
                  </a:outerShdw>
                </a:effectLst>
                <a:latin typeface="Times New Roman" pitchFamily="18" charset="0"/>
              </a:rPr>
              <a:t>=0 </a:t>
            </a:r>
            <a:r>
              <a:rPr kumimoji="1" lang="zh-CN" altLang="en-US" sz="2000" b="1">
                <a:effectLst>
                  <a:outerShdw blurRad="38100" dist="38100" dir="2700000" algn="tl">
                    <a:srgbClr val="C0C0C0"/>
                  </a:outerShdw>
                </a:effectLst>
                <a:latin typeface="Times New Roman" pitchFamily="18" charset="0"/>
              </a:rPr>
              <a:t>再用式（</a:t>
            </a:r>
            <a:r>
              <a:rPr kumimoji="1" lang="en-US" altLang="zh-CN" sz="2000" b="1">
                <a:effectLst>
                  <a:outerShdw blurRad="38100" dist="38100" dir="2700000" algn="tl">
                    <a:srgbClr val="C0C0C0"/>
                  </a:outerShdw>
                </a:effectLst>
                <a:latin typeface="Times New Roman" pitchFamily="18" charset="0"/>
              </a:rPr>
              <a:t>2.84</a:t>
            </a:r>
            <a:r>
              <a:rPr kumimoji="1" lang="zh-CN" altLang="en-US" sz="2000" b="1">
                <a:effectLst>
                  <a:outerShdw blurRad="38100" dist="38100" dir="2700000" algn="tl">
                    <a:srgbClr val="C0C0C0"/>
                  </a:outerShdw>
                </a:effectLst>
                <a:latin typeface="Times New Roman" pitchFamily="18" charset="0"/>
              </a:rPr>
              <a:t>）来计算</a:t>
            </a:r>
          </a:p>
        </p:txBody>
      </p:sp>
      <p:sp>
        <p:nvSpPr>
          <p:cNvPr id="113723" name="Text Box 59"/>
          <p:cNvSpPr txBox="1">
            <a:spLocks noChangeArrowheads="1"/>
          </p:cNvSpPr>
          <p:nvPr/>
        </p:nvSpPr>
        <p:spPr bwMode="auto">
          <a:xfrm>
            <a:off x="900113" y="1989138"/>
            <a:ext cx="2466975"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1</a:t>
            </a:r>
            <a:r>
              <a:rPr kumimoji="1" lang="zh-CN" altLang="en-US" sz="2000" b="1">
                <a:effectLst>
                  <a:outerShdw blurRad="38100" dist="38100" dir="2700000" algn="tl">
                    <a:srgbClr val="C0C0C0"/>
                  </a:outerShdw>
                </a:effectLst>
                <a:latin typeface="Times New Roman" pitchFamily="18" charset="0"/>
              </a:rPr>
              <a:t>）</a:t>
            </a:r>
          </a:p>
        </p:txBody>
      </p:sp>
      <p:sp>
        <p:nvSpPr>
          <p:cNvPr id="113724" name="Text Box 60"/>
          <p:cNvSpPr txBox="1">
            <a:spLocks noChangeArrowheads="1"/>
          </p:cNvSpPr>
          <p:nvPr/>
        </p:nvSpPr>
        <p:spPr bwMode="auto">
          <a:xfrm>
            <a:off x="5848350" y="1914525"/>
            <a:ext cx="1531938" cy="396875"/>
          </a:xfrm>
          <a:prstGeom prst="rect">
            <a:avLst/>
          </a:prstGeom>
          <a:noFill/>
          <a:ln w="9525">
            <a:noFill/>
            <a:miter lim="800000"/>
            <a:headEnd/>
            <a:tailEnd/>
          </a:ln>
          <a:effectLst/>
        </p:spPr>
        <p:txBody>
          <a:bodyPr>
            <a:spAutoFit/>
          </a:bodyPr>
          <a:lstStyle/>
          <a:p>
            <a:pPr eaLnBrk="1" hangingPunct="1">
              <a:defRPr/>
            </a:pPr>
            <a:r>
              <a:rPr kumimoji="1" lang="en-US" altLang="zh-CN" sz="2000" b="1">
                <a:effectLst>
                  <a:outerShdw blurRad="38100" dist="38100" dir="2700000" algn="tl">
                    <a:srgbClr val="C0C0C0"/>
                  </a:outerShdw>
                </a:effectLst>
                <a:latin typeface="Times New Roman" pitchFamily="18" charset="0"/>
              </a:rPr>
              <a:t>(2.84)</a:t>
            </a:r>
          </a:p>
        </p:txBody>
      </p:sp>
      <p:sp>
        <p:nvSpPr>
          <p:cNvPr id="113725" name="Text Box 61"/>
          <p:cNvSpPr txBox="1">
            <a:spLocks noChangeArrowheads="1"/>
          </p:cNvSpPr>
          <p:nvPr/>
        </p:nvSpPr>
        <p:spPr bwMode="auto">
          <a:xfrm>
            <a:off x="900113" y="4149725"/>
            <a:ext cx="2395537"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0033CC"/>
                </a:solidFill>
                <a:effectLst>
                  <a:outerShdw blurRad="38100" dist="38100" dir="2700000" algn="tl">
                    <a:srgbClr val="C0C0C0"/>
                  </a:outerShdw>
                </a:effectLst>
                <a:latin typeface="Times New Roman" pitchFamily="18" charset="0"/>
              </a:rPr>
              <a:t>原因：</a:t>
            </a:r>
          </a:p>
        </p:txBody>
      </p:sp>
      <p:sp>
        <p:nvSpPr>
          <p:cNvPr id="64524" name="Rectangle 63"/>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sp>
        <p:nvSpPr>
          <p:cNvPr id="64525" name="Rectangle 6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4515" name="Object 64"/>
          <p:cNvGraphicFramePr>
            <a:graphicFrameLocks noChangeAspect="1"/>
          </p:cNvGraphicFramePr>
          <p:nvPr/>
        </p:nvGraphicFramePr>
        <p:xfrm>
          <a:off x="5292725" y="4652963"/>
          <a:ext cx="865188" cy="392112"/>
        </p:xfrm>
        <a:graphic>
          <a:graphicData uri="http://schemas.openxmlformats.org/presentationml/2006/ole">
            <mc:AlternateContent xmlns:mc="http://schemas.openxmlformats.org/markup-compatibility/2006">
              <mc:Choice xmlns:v="urn:schemas-microsoft-com:vml" Requires="v">
                <p:oleObj spid="_x0000_s64557" name="Equation" r:id="rId5" imgW="508000" imgH="228600" progId="Equation.DSMT4">
                  <p:embed/>
                </p:oleObj>
              </mc:Choice>
              <mc:Fallback>
                <p:oleObj name="Equation" r:id="rId5" imgW="508000" imgH="228600" progId="Equation.DSMT4">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4652963"/>
                        <a:ext cx="865188"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6" name="Rectangle 6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4516" name="Object 66"/>
          <p:cNvGraphicFramePr>
            <a:graphicFrameLocks noChangeAspect="1"/>
          </p:cNvGraphicFramePr>
          <p:nvPr/>
        </p:nvGraphicFramePr>
        <p:xfrm>
          <a:off x="1979613" y="5013325"/>
          <a:ext cx="935037" cy="381000"/>
        </p:xfrm>
        <a:graphic>
          <a:graphicData uri="http://schemas.openxmlformats.org/presentationml/2006/ole">
            <mc:AlternateContent xmlns:mc="http://schemas.openxmlformats.org/markup-compatibility/2006">
              <mc:Choice xmlns:v="urn:schemas-microsoft-com:vml" Requires="v">
                <p:oleObj spid="_x0000_s64558" name="Equation" r:id="rId7" imgW="558800" imgH="228600" progId="Equation.DSMT4">
                  <p:embed/>
                </p:oleObj>
              </mc:Choice>
              <mc:Fallback>
                <p:oleObj name="Equation" r:id="rId7" imgW="558800" imgH="228600" progId="Equation.DSMT4">
                  <p:embed/>
                  <p:pic>
                    <p:nvPicPr>
                      <p:cNvPr id="0"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013325"/>
                        <a:ext cx="93503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09" name="Text Box 21"/>
          <p:cNvSpPr txBox="1">
            <a:spLocks noChangeArrowheads="1"/>
          </p:cNvSpPr>
          <p:nvPr/>
        </p:nvSpPr>
        <p:spPr bwMode="auto">
          <a:xfrm>
            <a:off x="611188" y="1196975"/>
            <a:ext cx="7200900"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00FF"/>
                </a:solidFill>
                <a:effectLst>
                  <a:outerShdw blurRad="38100" dist="38100" dir="2700000" algn="tl">
                    <a:srgbClr val="C0C0C0"/>
                  </a:outerShdw>
                </a:effectLst>
                <a:latin typeface="Times New Roman" pitchFamily="18" charset="0"/>
              </a:rPr>
              <a:t>例</a:t>
            </a:r>
            <a:r>
              <a:rPr lang="en-US" altLang="zh-CN" sz="2400" b="1">
                <a:solidFill>
                  <a:srgbClr val="0000FF"/>
                </a:solidFill>
                <a:effectLst>
                  <a:outerShdw blurRad="38100" dist="38100" dir="2700000" algn="tl">
                    <a:srgbClr val="C0C0C0"/>
                  </a:outerShdw>
                </a:effectLst>
                <a:latin typeface="Times New Roman" pitchFamily="18" charset="0"/>
              </a:rPr>
              <a:t>2.18</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用留数法求                             的</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反变换。 </a:t>
            </a:r>
          </a:p>
        </p:txBody>
      </p:sp>
      <p:sp>
        <p:nvSpPr>
          <p:cNvPr id="114710" name="Text Box 22"/>
          <p:cNvSpPr txBox="1">
            <a:spLocks noChangeArrowheads="1"/>
          </p:cNvSpPr>
          <p:nvPr/>
        </p:nvSpPr>
        <p:spPr bwMode="auto">
          <a:xfrm>
            <a:off x="684213" y="1844675"/>
            <a:ext cx="1079500" cy="457200"/>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400" b="1">
                <a:solidFill>
                  <a:srgbClr val="0033CC"/>
                </a:solidFill>
                <a:effectLst>
                  <a:outerShdw blurRad="38100" dist="38100" dir="2700000" algn="tl">
                    <a:srgbClr val="C0C0C0"/>
                  </a:outerShdw>
                </a:effectLst>
                <a:latin typeface="Times New Roman" pitchFamily="18" charset="0"/>
              </a:rPr>
              <a:t>解：</a:t>
            </a:r>
            <a:r>
              <a:rPr lang="zh-CN" altLang="en-US" sz="2400" b="1">
                <a:effectLst>
                  <a:outerShdw blurRad="38100" dist="38100" dir="2700000" algn="tl">
                    <a:srgbClr val="C0C0C0"/>
                  </a:outerShdw>
                </a:effectLst>
                <a:latin typeface="Times New Roman" pitchFamily="18" charset="0"/>
              </a:rPr>
              <a:t>      </a:t>
            </a:r>
          </a:p>
        </p:txBody>
      </p:sp>
      <p:sp>
        <p:nvSpPr>
          <p:cNvPr id="65547" name="Rectangle 26"/>
          <p:cNvSpPr>
            <a:spLocks noChangeArrowheads="1"/>
          </p:cNvSpPr>
          <p:nvPr/>
        </p:nvSpPr>
        <p:spPr bwMode="auto">
          <a:xfrm>
            <a:off x="0" y="2498725"/>
            <a:ext cx="9144000" cy="0"/>
          </a:xfrm>
          <a:prstGeom prst="rect">
            <a:avLst/>
          </a:prstGeom>
          <a:noFill/>
          <a:ln w="9525">
            <a:noFill/>
            <a:miter lim="800000"/>
            <a:headEnd/>
            <a:tailEnd/>
          </a:ln>
        </p:spPr>
        <p:txBody>
          <a:bodyPr wrap="none" anchor="ctr">
            <a:spAutoFit/>
          </a:bodyPr>
          <a:lstStyle/>
          <a:p>
            <a:endParaRPr lang="zh-CN" altLang="en-US"/>
          </a:p>
        </p:txBody>
      </p:sp>
      <p:sp>
        <p:nvSpPr>
          <p:cNvPr id="65548" name="Rectangle 28"/>
          <p:cNvSpPr>
            <a:spLocks noChangeArrowheads="1"/>
          </p:cNvSpPr>
          <p:nvPr/>
        </p:nvSpPr>
        <p:spPr bwMode="auto">
          <a:xfrm>
            <a:off x="0" y="2593975"/>
            <a:ext cx="9144000" cy="0"/>
          </a:xfrm>
          <a:prstGeom prst="rect">
            <a:avLst/>
          </a:prstGeom>
          <a:noFill/>
          <a:ln w="9525">
            <a:noFill/>
            <a:miter lim="800000"/>
            <a:headEnd/>
            <a:tailEnd/>
          </a:ln>
        </p:spPr>
        <p:txBody>
          <a:bodyPr wrap="none" anchor="ctr">
            <a:spAutoFit/>
          </a:bodyPr>
          <a:lstStyle/>
          <a:p>
            <a:endParaRPr lang="zh-CN" altLang="en-US"/>
          </a:p>
        </p:txBody>
      </p:sp>
      <p:sp>
        <p:nvSpPr>
          <p:cNvPr id="65549" name="Rectangle 30"/>
          <p:cNvSpPr>
            <a:spLocks noChangeArrowheads="1"/>
          </p:cNvSpPr>
          <p:nvPr/>
        </p:nvSpPr>
        <p:spPr bwMode="auto">
          <a:xfrm>
            <a:off x="0" y="2589213"/>
            <a:ext cx="9144000" cy="0"/>
          </a:xfrm>
          <a:prstGeom prst="rect">
            <a:avLst/>
          </a:prstGeom>
          <a:noFill/>
          <a:ln w="9525">
            <a:noFill/>
            <a:miter lim="800000"/>
            <a:headEnd/>
            <a:tailEnd/>
          </a:ln>
        </p:spPr>
        <p:txBody>
          <a:bodyPr wrap="none" anchor="ctr">
            <a:spAutoFit/>
          </a:bodyPr>
          <a:lstStyle/>
          <a:p>
            <a:endParaRPr lang="zh-CN" altLang="en-US"/>
          </a:p>
        </p:txBody>
      </p:sp>
      <p:sp>
        <p:nvSpPr>
          <p:cNvPr id="65550" name="Rectangle 32"/>
          <p:cNvSpPr>
            <a:spLocks noChangeArrowheads="1"/>
          </p:cNvSpPr>
          <p:nvPr/>
        </p:nvSpPr>
        <p:spPr bwMode="auto">
          <a:xfrm>
            <a:off x="0" y="2492375"/>
            <a:ext cx="9144000" cy="0"/>
          </a:xfrm>
          <a:prstGeom prst="rect">
            <a:avLst/>
          </a:prstGeom>
          <a:noFill/>
          <a:ln w="9525">
            <a:noFill/>
            <a:miter lim="800000"/>
            <a:headEnd/>
            <a:tailEnd/>
          </a:ln>
        </p:spPr>
        <p:txBody>
          <a:bodyPr wrap="none" anchor="ctr">
            <a:spAutoFit/>
          </a:bodyPr>
          <a:lstStyle/>
          <a:p>
            <a:endParaRPr lang="zh-CN" altLang="en-US"/>
          </a:p>
        </p:txBody>
      </p:sp>
      <p:sp>
        <p:nvSpPr>
          <p:cNvPr id="65551" name="Rectangle 35"/>
          <p:cNvSpPr>
            <a:spLocks noChangeArrowheads="1"/>
          </p:cNvSpPr>
          <p:nvPr/>
        </p:nvSpPr>
        <p:spPr bwMode="auto">
          <a:xfrm>
            <a:off x="0" y="2474913"/>
            <a:ext cx="9144000" cy="0"/>
          </a:xfrm>
          <a:prstGeom prst="rect">
            <a:avLst/>
          </a:prstGeom>
          <a:noFill/>
          <a:ln w="9525">
            <a:noFill/>
            <a:miter lim="800000"/>
            <a:headEnd/>
            <a:tailEnd/>
          </a:ln>
        </p:spPr>
        <p:txBody>
          <a:bodyPr wrap="none" anchor="ctr">
            <a:spAutoFit/>
          </a:bodyPr>
          <a:lstStyle/>
          <a:p>
            <a:endParaRPr lang="zh-CN" altLang="en-US"/>
          </a:p>
        </p:txBody>
      </p:sp>
      <p:sp>
        <p:nvSpPr>
          <p:cNvPr id="65552" name="Rectangle 38"/>
          <p:cNvSpPr>
            <a:spLocks noChangeArrowheads="1"/>
          </p:cNvSpPr>
          <p:nvPr/>
        </p:nvSpPr>
        <p:spPr bwMode="auto">
          <a:xfrm>
            <a:off x="0" y="29305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38" name="Object 37"/>
          <p:cNvGraphicFramePr>
            <a:graphicFrameLocks noChangeAspect="1"/>
          </p:cNvGraphicFramePr>
          <p:nvPr/>
        </p:nvGraphicFramePr>
        <p:xfrm>
          <a:off x="3348038" y="1125538"/>
          <a:ext cx="1944687" cy="642937"/>
        </p:xfrm>
        <a:graphic>
          <a:graphicData uri="http://schemas.openxmlformats.org/presentationml/2006/ole">
            <mc:AlternateContent xmlns:mc="http://schemas.openxmlformats.org/markup-compatibility/2006">
              <mc:Choice xmlns:v="urn:schemas-microsoft-com:vml" Requires="v">
                <p:oleObj spid="_x0000_s65636" name="Equation" r:id="rId3" imgW="1270000" imgH="419100" progId="Equation.DSMT4">
                  <p:embed/>
                </p:oleObj>
              </mc:Choice>
              <mc:Fallback>
                <p:oleObj name="Equation" r:id="rId3" imgW="1270000" imgH="419100" progId="Equation.DSMT4">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125538"/>
                        <a:ext cx="1944687"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3" name="Rectangle 40"/>
          <p:cNvSpPr>
            <a:spLocks noChangeArrowheads="1"/>
          </p:cNvSpPr>
          <p:nvPr/>
        </p:nvSpPr>
        <p:spPr bwMode="auto">
          <a:xfrm>
            <a:off x="0" y="29162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39" name="Object 39"/>
          <p:cNvGraphicFramePr>
            <a:graphicFrameLocks noChangeAspect="1"/>
          </p:cNvGraphicFramePr>
          <p:nvPr/>
        </p:nvGraphicFramePr>
        <p:xfrm>
          <a:off x="1547813" y="1773238"/>
          <a:ext cx="2303462" cy="688975"/>
        </p:xfrm>
        <a:graphic>
          <a:graphicData uri="http://schemas.openxmlformats.org/presentationml/2006/ole">
            <mc:AlternateContent xmlns:mc="http://schemas.openxmlformats.org/markup-compatibility/2006">
              <mc:Choice xmlns:v="urn:schemas-microsoft-com:vml" Requires="v">
                <p:oleObj spid="_x0000_s65637" name="Equation" r:id="rId5" imgW="1497950" imgH="444307" progId="Equation.DSMT4">
                  <p:embed/>
                </p:oleObj>
              </mc:Choice>
              <mc:Fallback>
                <p:oleObj name="Equation" r:id="rId5" imgW="1497950" imgH="444307" progId="Equation.DSMT4">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773238"/>
                        <a:ext cx="2303462"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29" name="Text Box 41"/>
          <p:cNvSpPr txBox="1">
            <a:spLocks noChangeArrowheads="1"/>
          </p:cNvSpPr>
          <p:nvPr/>
        </p:nvSpPr>
        <p:spPr bwMode="auto">
          <a:xfrm>
            <a:off x="735013" y="2562225"/>
            <a:ext cx="3189287"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BE2C14"/>
                </a:solidFill>
                <a:effectLst>
                  <a:outerShdw blurRad="38100" dist="38100" dir="2700000" algn="tl">
                    <a:srgbClr val="C0C0C0"/>
                  </a:outerShdw>
                </a:effectLst>
                <a:latin typeface="Times New Roman" pitchFamily="18" charset="0"/>
              </a:rPr>
              <a:t>（</a:t>
            </a:r>
            <a:r>
              <a:rPr kumimoji="1" lang="en-US" altLang="zh-CN" sz="2000" b="1">
                <a:solidFill>
                  <a:srgbClr val="BE2C14"/>
                </a:solidFill>
                <a:effectLst>
                  <a:outerShdw blurRad="38100" dist="38100" dir="2700000" algn="tl">
                    <a:srgbClr val="C0C0C0"/>
                  </a:outerShdw>
                </a:effectLst>
                <a:latin typeface="Times New Roman" pitchFamily="18" charset="0"/>
              </a:rPr>
              <a:t>1</a:t>
            </a:r>
            <a:r>
              <a:rPr kumimoji="1" lang="zh-CN" altLang="en-US" sz="2000" b="1">
                <a:solidFill>
                  <a:srgbClr val="BE2C14"/>
                </a:solidFill>
                <a:effectLst>
                  <a:outerShdw blurRad="38100" dist="38100" dir="2700000" algn="tl">
                    <a:srgbClr val="C0C0C0"/>
                  </a:outerShdw>
                </a:effectLst>
                <a:latin typeface="Times New Roman" pitchFamily="18" charset="0"/>
              </a:rPr>
              <a:t>）求 </a:t>
            </a:r>
            <a:r>
              <a:rPr kumimoji="1" lang="en-US" altLang="zh-CN" sz="2000" b="1" i="1">
                <a:solidFill>
                  <a:srgbClr val="BE2C14"/>
                </a:solidFill>
                <a:effectLst>
                  <a:outerShdw blurRad="38100" dist="38100" dir="2700000" algn="tl">
                    <a:srgbClr val="C0C0C0"/>
                  </a:outerShdw>
                </a:effectLst>
                <a:latin typeface="Times New Roman" pitchFamily="18" charset="0"/>
              </a:rPr>
              <a:t>f</a:t>
            </a:r>
            <a:r>
              <a:rPr kumimoji="1" lang="en-US" altLang="zh-CN" sz="2000" b="1">
                <a:solidFill>
                  <a:srgbClr val="BE2C14"/>
                </a:solidFill>
                <a:effectLst>
                  <a:outerShdw blurRad="38100" dist="38100" dir="2700000" algn="tl">
                    <a:srgbClr val="C0C0C0"/>
                  </a:outerShdw>
                </a:effectLst>
                <a:latin typeface="Times New Roman" pitchFamily="18" charset="0"/>
              </a:rPr>
              <a:t>(0) </a:t>
            </a:r>
            <a:r>
              <a:rPr kumimoji="1" lang="zh-CN" altLang="en-US" sz="2000" b="1">
                <a:solidFill>
                  <a:srgbClr val="BE2C14"/>
                </a:solidFill>
                <a:effectLst>
                  <a:outerShdw blurRad="38100" dist="38100" dir="2700000" algn="tl">
                    <a:srgbClr val="C0C0C0"/>
                  </a:outerShdw>
                </a:effectLst>
                <a:latin typeface="Times New Roman" pitchFamily="18" charset="0"/>
              </a:rPr>
              <a:t>的值</a:t>
            </a:r>
          </a:p>
        </p:txBody>
      </p:sp>
      <p:sp>
        <p:nvSpPr>
          <p:cNvPr id="65555" name="Rectangle 43"/>
          <p:cNvSpPr>
            <a:spLocks noChangeArrowheads="1"/>
          </p:cNvSpPr>
          <p:nvPr/>
        </p:nvSpPr>
        <p:spPr bwMode="auto">
          <a:xfrm>
            <a:off x="0" y="29257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40" name="Object 42"/>
          <p:cNvGraphicFramePr>
            <a:graphicFrameLocks noChangeAspect="1"/>
          </p:cNvGraphicFramePr>
          <p:nvPr/>
        </p:nvGraphicFramePr>
        <p:xfrm>
          <a:off x="1692275" y="3068638"/>
          <a:ext cx="3887788" cy="631825"/>
        </p:xfrm>
        <a:graphic>
          <a:graphicData uri="http://schemas.openxmlformats.org/presentationml/2006/ole">
            <mc:AlternateContent xmlns:mc="http://schemas.openxmlformats.org/markup-compatibility/2006">
              <mc:Choice xmlns:v="urn:schemas-microsoft-com:vml" Requires="v">
                <p:oleObj spid="_x0000_s65638" name="Equation" r:id="rId7" imgW="2641600" imgH="431800" progId="Equation.DSMT4">
                  <p:embed/>
                </p:oleObj>
              </mc:Choice>
              <mc:Fallback>
                <p:oleObj name="Equation" r:id="rId7" imgW="2641600" imgH="431800" progId="Equation.DSMT4">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068638"/>
                        <a:ext cx="3887788"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6" name="Rectangle 45"/>
          <p:cNvSpPr>
            <a:spLocks noChangeArrowheads="1"/>
          </p:cNvSpPr>
          <p:nvPr/>
        </p:nvSpPr>
        <p:spPr bwMode="auto">
          <a:xfrm>
            <a:off x="0" y="29067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41" name="Object 44"/>
          <p:cNvGraphicFramePr>
            <a:graphicFrameLocks noChangeAspect="1"/>
          </p:cNvGraphicFramePr>
          <p:nvPr/>
        </p:nvGraphicFramePr>
        <p:xfrm>
          <a:off x="1692275" y="3787775"/>
          <a:ext cx="4679950" cy="704850"/>
        </p:xfrm>
        <a:graphic>
          <a:graphicData uri="http://schemas.openxmlformats.org/presentationml/2006/ole">
            <mc:AlternateContent xmlns:mc="http://schemas.openxmlformats.org/markup-compatibility/2006">
              <mc:Choice xmlns:v="urn:schemas-microsoft-com:vml" Requires="v">
                <p:oleObj spid="_x0000_s65639" name="Equation" r:id="rId9" imgW="3098800" imgH="469900" progId="Equation.DSMT4">
                  <p:embed/>
                </p:oleObj>
              </mc:Choice>
              <mc:Fallback>
                <p:oleObj name="Equation" r:id="rId9" imgW="3098800" imgH="469900" progId="Equation.DSMT4">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3787775"/>
                        <a:ext cx="46799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7" name="Rectangle 47"/>
          <p:cNvSpPr>
            <a:spLocks noChangeArrowheads="1"/>
          </p:cNvSpPr>
          <p:nvPr/>
        </p:nvSpPr>
        <p:spPr bwMode="auto">
          <a:xfrm>
            <a:off x="0" y="29067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42" name="Object 46"/>
          <p:cNvGraphicFramePr>
            <a:graphicFrameLocks noChangeAspect="1"/>
          </p:cNvGraphicFramePr>
          <p:nvPr/>
        </p:nvGraphicFramePr>
        <p:xfrm>
          <a:off x="1692275" y="4579938"/>
          <a:ext cx="5256213" cy="687387"/>
        </p:xfrm>
        <a:graphic>
          <a:graphicData uri="http://schemas.openxmlformats.org/presentationml/2006/ole">
            <mc:AlternateContent xmlns:mc="http://schemas.openxmlformats.org/markup-compatibility/2006">
              <mc:Choice xmlns:v="urn:schemas-microsoft-com:vml" Requires="v">
                <p:oleObj spid="_x0000_s65640" name="Equation" r:id="rId11" imgW="3568700" imgH="469900" progId="Equation.DSMT4">
                  <p:embed/>
                </p:oleObj>
              </mc:Choice>
              <mc:Fallback>
                <p:oleObj name="Equation" r:id="rId11" imgW="3568700" imgH="469900" progId="Equation.DSMT4">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4579938"/>
                        <a:ext cx="52562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8" name="Rectangle 49"/>
          <p:cNvSpPr>
            <a:spLocks noChangeArrowheads="1"/>
          </p:cNvSpPr>
          <p:nvPr/>
        </p:nvSpPr>
        <p:spPr bwMode="auto">
          <a:xfrm>
            <a:off x="0" y="29067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43" name="Object 48"/>
          <p:cNvGraphicFramePr>
            <a:graphicFrameLocks noChangeAspect="1"/>
          </p:cNvGraphicFramePr>
          <p:nvPr/>
        </p:nvGraphicFramePr>
        <p:xfrm>
          <a:off x="1692275" y="5300663"/>
          <a:ext cx="5111750" cy="693737"/>
        </p:xfrm>
        <a:graphic>
          <a:graphicData uri="http://schemas.openxmlformats.org/presentationml/2006/ole">
            <mc:AlternateContent xmlns:mc="http://schemas.openxmlformats.org/markup-compatibility/2006">
              <mc:Choice xmlns:v="urn:schemas-microsoft-com:vml" Requires="v">
                <p:oleObj spid="_x0000_s65641" name="Equation" r:id="rId13" imgW="3441700" imgH="469900" progId="Equation.DSMT4">
                  <p:embed/>
                </p:oleObj>
              </mc:Choice>
              <mc:Fallback>
                <p:oleObj name="Equation" r:id="rId13" imgW="3441700" imgH="469900" progId="Equation.DSMT4">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2275" y="5300663"/>
                        <a:ext cx="5111750"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9" name="Rectangle 5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44" name="Object 50"/>
          <p:cNvGraphicFramePr>
            <a:graphicFrameLocks noChangeAspect="1"/>
          </p:cNvGraphicFramePr>
          <p:nvPr/>
        </p:nvGraphicFramePr>
        <p:xfrm>
          <a:off x="1692275" y="6092825"/>
          <a:ext cx="3671888" cy="385763"/>
        </p:xfrm>
        <a:graphic>
          <a:graphicData uri="http://schemas.openxmlformats.org/presentationml/2006/ole">
            <mc:AlternateContent xmlns:mc="http://schemas.openxmlformats.org/markup-compatibility/2006">
              <mc:Choice xmlns:v="urn:schemas-microsoft-com:vml" Requires="v">
                <p:oleObj spid="_x0000_s65642" name="Equation" r:id="rId15" imgW="2184400" imgH="228600" progId="Equation.DSMT4">
                  <p:embed/>
                </p:oleObj>
              </mc:Choice>
              <mc:Fallback>
                <p:oleObj name="Equation" r:id="rId15" imgW="2184400" imgH="228600" progId="Equation.DSMT4">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2275" y="6092825"/>
                        <a:ext cx="3671888"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40" name="Text Box 52"/>
          <p:cNvSpPr txBox="1">
            <a:spLocks noChangeArrowheads="1"/>
          </p:cNvSpPr>
          <p:nvPr/>
        </p:nvSpPr>
        <p:spPr bwMode="auto">
          <a:xfrm>
            <a:off x="447675" y="6073775"/>
            <a:ext cx="1892300"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因此：</a:t>
            </a:r>
          </a:p>
        </p:txBody>
      </p:sp>
    </p:spTree>
  </p:cSld>
  <p:clrMapOvr>
    <a:masterClrMapping/>
  </p:clrMapOvr>
  <p:transition>
    <p:cover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74" name="Text Box 62"/>
          <p:cNvSpPr txBox="1">
            <a:spLocks noChangeArrowheads="1"/>
          </p:cNvSpPr>
          <p:nvPr/>
        </p:nvSpPr>
        <p:spPr bwMode="auto">
          <a:xfrm>
            <a:off x="879475" y="1266825"/>
            <a:ext cx="3692525" cy="396875"/>
          </a:xfrm>
          <a:prstGeom prst="rect">
            <a:avLst/>
          </a:prstGeom>
          <a:noFill/>
          <a:ln w="9525">
            <a:noFill/>
            <a:miter lim="800000"/>
            <a:headEnd/>
            <a:tailEnd/>
          </a:ln>
          <a:effectLst/>
        </p:spPr>
        <p:txBody>
          <a:bodyPr>
            <a:spAutoFit/>
          </a:bodyPr>
          <a:lstStyle/>
          <a:p>
            <a:pPr eaLnBrk="1" hangingPunct="1">
              <a:defRPr/>
            </a:pPr>
            <a:r>
              <a:rPr kumimoji="1" lang="zh-CN" altLang="en-US" sz="2000" b="1">
                <a:solidFill>
                  <a:srgbClr val="BE2C14"/>
                </a:solidFill>
                <a:effectLst>
                  <a:outerShdw blurRad="38100" dist="38100" dir="2700000" algn="tl">
                    <a:srgbClr val="C0C0C0"/>
                  </a:outerShdw>
                </a:effectLst>
                <a:latin typeface="Times New Roman" pitchFamily="18" charset="0"/>
              </a:rPr>
              <a:t>（</a:t>
            </a:r>
            <a:r>
              <a:rPr kumimoji="1" lang="en-US" altLang="zh-CN" sz="2000" b="1">
                <a:solidFill>
                  <a:srgbClr val="BE2C14"/>
                </a:solidFill>
                <a:effectLst>
                  <a:outerShdw blurRad="38100" dist="38100" dir="2700000" algn="tl">
                    <a:srgbClr val="C0C0C0"/>
                  </a:outerShdw>
                </a:effectLst>
                <a:latin typeface="Times New Roman" pitchFamily="18" charset="0"/>
              </a:rPr>
              <a:t>2</a:t>
            </a:r>
            <a:r>
              <a:rPr kumimoji="1" lang="zh-CN" altLang="en-US" sz="2000" b="1">
                <a:solidFill>
                  <a:srgbClr val="BE2C14"/>
                </a:solidFill>
                <a:effectLst>
                  <a:outerShdw blurRad="38100" dist="38100" dir="2700000" algn="tl">
                    <a:srgbClr val="C0C0C0"/>
                  </a:outerShdw>
                </a:effectLst>
                <a:latin typeface="Times New Roman" pitchFamily="18" charset="0"/>
              </a:rPr>
              <a:t>）求         时的 </a:t>
            </a:r>
          </a:p>
        </p:txBody>
      </p:sp>
      <p:sp>
        <p:nvSpPr>
          <p:cNvPr id="66569" name="Rectangle 64"/>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6562" name="Object 63"/>
          <p:cNvGraphicFramePr>
            <a:graphicFrameLocks noChangeAspect="1"/>
          </p:cNvGraphicFramePr>
          <p:nvPr/>
        </p:nvGraphicFramePr>
        <p:xfrm>
          <a:off x="1860550" y="1308100"/>
          <a:ext cx="576263" cy="312738"/>
        </p:xfrm>
        <a:graphic>
          <a:graphicData uri="http://schemas.openxmlformats.org/presentationml/2006/ole">
            <mc:AlternateContent xmlns:mc="http://schemas.openxmlformats.org/markup-compatibility/2006">
              <mc:Choice xmlns:v="urn:schemas-microsoft-com:vml" Requires="v">
                <p:oleObj spid="_x0000_s66646" name="Equation" r:id="rId3" imgW="329914" imgH="177646" progId="Equation.DSMT4">
                  <p:embed/>
                </p:oleObj>
              </mc:Choice>
              <mc:Fallback>
                <p:oleObj name="Equation" r:id="rId3" imgW="329914" imgH="177646" progId="Equation.DSMT4">
                  <p:embed/>
                  <p:pic>
                    <p:nvPicPr>
                      <p:cNvPr id="0"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550" y="1308100"/>
                        <a:ext cx="57626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0" name="Rectangle 6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6563" name="Object 65"/>
          <p:cNvGraphicFramePr>
            <a:graphicFrameLocks noChangeAspect="1"/>
          </p:cNvGraphicFramePr>
          <p:nvPr/>
        </p:nvGraphicFramePr>
        <p:xfrm>
          <a:off x="2952750" y="1289050"/>
          <a:ext cx="720725" cy="336550"/>
        </p:xfrm>
        <a:graphic>
          <a:graphicData uri="http://schemas.openxmlformats.org/presentationml/2006/ole">
            <mc:AlternateContent xmlns:mc="http://schemas.openxmlformats.org/markup-compatibility/2006">
              <mc:Choice xmlns:v="urn:schemas-microsoft-com:vml" Requires="v">
                <p:oleObj spid="_x0000_s66647" name="Equation" r:id="rId5" imgW="431613" imgH="203112" progId="Equation.DSMT4">
                  <p:embed/>
                </p:oleObj>
              </mc:Choice>
              <mc:Fallback>
                <p:oleObj name="Equation" r:id="rId5" imgW="431613" imgH="203112" progId="Equation.DSMT4">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2750" y="1289050"/>
                        <a:ext cx="72072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1" name="Rectangle 6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6564" name="Object 67"/>
          <p:cNvGraphicFramePr>
            <a:graphicFrameLocks noChangeAspect="1"/>
          </p:cNvGraphicFramePr>
          <p:nvPr/>
        </p:nvGraphicFramePr>
        <p:xfrm>
          <a:off x="1692275" y="1844675"/>
          <a:ext cx="3887788" cy="684213"/>
        </p:xfrm>
        <a:graphic>
          <a:graphicData uri="http://schemas.openxmlformats.org/presentationml/2006/ole">
            <mc:AlternateContent xmlns:mc="http://schemas.openxmlformats.org/markup-compatibility/2006">
              <mc:Choice xmlns:v="urn:schemas-microsoft-com:vml" Requires="v">
                <p:oleObj spid="_x0000_s66648" name="Equation" r:id="rId7" imgW="2438400" imgH="431800" progId="Equation.DSMT4">
                  <p:embed/>
                </p:oleObj>
              </mc:Choice>
              <mc:Fallback>
                <p:oleObj name="Equation" r:id="rId7" imgW="2438400" imgH="431800" progId="Equation.DSMT4">
                  <p:embed/>
                  <p:pic>
                    <p:nvPicPr>
                      <p:cNvPr id="0" name="Object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1844675"/>
                        <a:ext cx="3887788"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2" name="Rectangle 70"/>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6565" name="Object 69"/>
          <p:cNvGraphicFramePr>
            <a:graphicFrameLocks noChangeAspect="1"/>
          </p:cNvGraphicFramePr>
          <p:nvPr/>
        </p:nvGraphicFramePr>
        <p:xfrm>
          <a:off x="1692275" y="2636838"/>
          <a:ext cx="5184775" cy="727075"/>
        </p:xfrm>
        <a:graphic>
          <a:graphicData uri="http://schemas.openxmlformats.org/presentationml/2006/ole">
            <mc:AlternateContent xmlns:mc="http://schemas.openxmlformats.org/markup-compatibility/2006">
              <mc:Choice xmlns:v="urn:schemas-microsoft-com:vml" Requires="v">
                <p:oleObj spid="_x0000_s66649" name="Equation" r:id="rId9" imgW="3467100" imgH="482600" progId="Equation.DSMT4">
                  <p:embed/>
                </p:oleObj>
              </mc:Choice>
              <mc:Fallback>
                <p:oleObj name="Equation" r:id="rId9" imgW="3467100" imgH="482600" progId="Equation.DSMT4">
                  <p:embed/>
                  <p:pic>
                    <p:nvPicPr>
                      <p:cNvPr id="0" name="Object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2636838"/>
                        <a:ext cx="51847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3" name="Rectangle 72"/>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6566" name="Object 71"/>
          <p:cNvGraphicFramePr>
            <a:graphicFrameLocks noChangeAspect="1"/>
          </p:cNvGraphicFramePr>
          <p:nvPr/>
        </p:nvGraphicFramePr>
        <p:xfrm>
          <a:off x="1692275" y="3573463"/>
          <a:ext cx="5400675" cy="703262"/>
        </p:xfrm>
        <a:graphic>
          <a:graphicData uri="http://schemas.openxmlformats.org/presentationml/2006/ole">
            <mc:AlternateContent xmlns:mc="http://schemas.openxmlformats.org/markup-compatibility/2006">
              <mc:Choice xmlns:v="urn:schemas-microsoft-com:vml" Requires="v">
                <p:oleObj spid="_x0000_s66650" name="Equation" r:id="rId11" imgW="3721100" imgH="482600" progId="Equation.DSMT4">
                  <p:embed/>
                </p:oleObj>
              </mc:Choice>
              <mc:Fallback>
                <p:oleObj name="Equation" r:id="rId11" imgW="3721100" imgH="482600" progId="Equation.DSMT4">
                  <p:embed/>
                  <p:pic>
                    <p:nvPicPr>
                      <p:cNvPr id="0" name="Object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3573463"/>
                        <a:ext cx="5400675"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4" name="Rectangle 7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6567" name="Object 73"/>
          <p:cNvGraphicFramePr>
            <a:graphicFrameLocks noChangeAspect="1"/>
          </p:cNvGraphicFramePr>
          <p:nvPr/>
        </p:nvGraphicFramePr>
        <p:xfrm>
          <a:off x="1547813" y="5013325"/>
          <a:ext cx="6480175" cy="430213"/>
        </p:xfrm>
        <a:graphic>
          <a:graphicData uri="http://schemas.openxmlformats.org/presentationml/2006/ole">
            <mc:AlternateContent xmlns:mc="http://schemas.openxmlformats.org/markup-compatibility/2006">
              <mc:Choice xmlns:v="urn:schemas-microsoft-com:vml" Requires="v">
                <p:oleObj spid="_x0000_s66651" name="Equation" r:id="rId13" imgW="3581400" imgH="241300" progId="Equation.DSMT4">
                  <p:embed/>
                </p:oleObj>
              </mc:Choice>
              <mc:Fallback>
                <p:oleObj name="Equation" r:id="rId13" imgW="3581400" imgH="241300" progId="Equation.DSMT4">
                  <p:embed/>
                  <p:pic>
                    <p:nvPicPr>
                      <p:cNvPr id="0" name="Object 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5013325"/>
                        <a:ext cx="6480175"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87" name="Text Box 75"/>
          <p:cNvSpPr txBox="1">
            <a:spLocks noChangeArrowheads="1"/>
          </p:cNvSpPr>
          <p:nvPr/>
        </p:nvSpPr>
        <p:spPr bwMode="auto">
          <a:xfrm>
            <a:off x="1455738" y="4416425"/>
            <a:ext cx="2395537"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于是得到：</a:t>
            </a:r>
          </a:p>
        </p:txBody>
      </p:sp>
    </p:spTree>
  </p:cSld>
  <p:clrMapOvr>
    <a:masterClrMapping/>
  </p:clrMapOvr>
  <p:transition>
    <p:cover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58" name="Text Box 22"/>
          <p:cNvSpPr txBox="1">
            <a:spLocks noChangeArrowheads="1"/>
          </p:cNvSpPr>
          <p:nvPr/>
        </p:nvSpPr>
        <p:spPr bwMode="auto">
          <a:xfrm>
            <a:off x="1023938" y="1554163"/>
            <a:ext cx="6572250"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综合以上（</a:t>
            </a:r>
            <a:r>
              <a:rPr kumimoji="1" lang="en-US" altLang="zh-CN" sz="2000" b="1">
                <a:effectLst>
                  <a:outerShdw blurRad="38100" dist="38100" dir="2700000" algn="tl">
                    <a:srgbClr val="C0C0C0"/>
                  </a:outerShdw>
                </a:effectLst>
                <a:latin typeface="Times New Roman" pitchFamily="18" charset="0"/>
              </a:rPr>
              <a:t>1</a:t>
            </a:r>
            <a:r>
              <a:rPr kumimoji="1" lang="zh-CN" altLang="en-US" sz="2000" b="1">
                <a:effectLst>
                  <a:outerShdw blurRad="38100" dist="38100" dir="2700000" algn="tl">
                    <a:srgbClr val="C0C0C0"/>
                  </a:outerShdw>
                </a:effectLst>
                <a:latin typeface="Times New Roman" pitchFamily="18" charset="0"/>
              </a:rPr>
              <a:t>）和（</a:t>
            </a:r>
            <a:r>
              <a:rPr kumimoji="1" lang="en-US" altLang="zh-CN" sz="2000" b="1">
                <a:effectLst>
                  <a:outerShdw blurRad="38100" dist="38100" dir="2700000" algn="tl">
                    <a:srgbClr val="C0C0C0"/>
                  </a:outerShdw>
                </a:effectLst>
                <a:latin typeface="Times New Roman" pitchFamily="18" charset="0"/>
              </a:rPr>
              <a:t>2</a:t>
            </a:r>
            <a:r>
              <a:rPr kumimoji="1" lang="zh-CN" altLang="en-US" sz="2000" b="1">
                <a:effectLst>
                  <a:outerShdw blurRad="38100" dist="38100" dir="2700000" algn="tl">
                    <a:srgbClr val="C0C0C0"/>
                  </a:outerShdw>
                </a:effectLst>
                <a:latin typeface="Times New Roman" pitchFamily="18" charset="0"/>
              </a:rPr>
              <a:t>）的结果，得到：</a:t>
            </a:r>
          </a:p>
        </p:txBody>
      </p:sp>
      <p:sp>
        <p:nvSpPr>
          <p:cNvPr id="67589" name="Rectangle 24"/>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7586" name="Object 23"/>
          <p:cNvGraphicFramePr>
            <a:graphicFrameLocks noChangeAspect="1"/>
          </p:cNvGraphicFramePr>
          <p:nvPr/>
        </p:nvGraphicFramePr>
        <p:xfrm>
          <a:off x="2484438" y="2133600"/>
          <a:ext cx="3240087" cy="842963"/>
        </p:xfrm>
        <a:graphic>
          <a:graphicData uri="http://schemas.openxmlformats.org/presentationml/2006/ole">
            <mc:AlternateContent xmlns:mc="http://schemas.openxmlformats.org/markup-compatibility/2006">
              <mc:Choice xmlns:v="urn:schemas-microsoft-com:vml" Requires="v">
                <p:oleObj spid="_x0000_s67614" name="Equation" r:id="rId3" imgW="1866900" imgH="482600" progId="Equation.DSMT4">
                  <p:embed/>
                </p:oleObj>
              </mc:Choice>
              <mc:Fallback>
                <p:oleObj name="Equation" r:id="rId3" imgW="1866900" imgH="482600"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133600"/>
                        <a:ext cx="3240087"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61" name="Text Box 25"/>
          <p:cNvSpPr txBox="1">
            <a:spLocks noChangeArrowheads="1"/>
          </p:cNvSpPr>
          <p:nvPr/>
        </p:nvSpPr>
        <p:spPr bwMode="auto">
          <a:xfrm>
            <a:off x="1023938" y="3265488"/>
            <a:ext cx="2900362" cy="396875"/>
          </a:xfrm>
          <a:prstGeom prst="rect">
            <a:avLst/>
          </a:prstGeom>
          <a:noFill/>
          <a:ln w="9525">
            <a:noFill/>
            <a:miter lim="800000"/>
            <a:headEnd/>
            <a:tailEnd/>
          </a:ln>
          <a:effectLst/>
        </p:spPr>
        <p:txBody>
          <a:bodyPr>
            <a:spAutoFit/>
          </a:bodyPr>
          <a:lstStyle/>
          <a:p>
            <a:pPr eaLnBrk="1" hangingPunct="1">
              <a:defRPr/>
            </a:pPr>
            <a:r>
              <a:rPr kumimoji="1" lang="zh-CN" altLang="en-US" sz="2000" b="1">
                <a:effectLst>
                  <a:outerShdw blurRad="38100" dist="38100" dir="2700000" algn="tl">
                    <a:srgbClr val="C0C0C0"/>
                  </a:outerShdw>
                </a:effectLst>
                <a:latin typeface="Times New Roman" pitchFamily="18" charset="0"/>
              </a:rPr>
              <a:t>于是得到：</a:t>
            </a:r>
          </a:p>
        </p:txBody>
      </p:sp>
      <p:sp>
        <p:nvSpPr>
          <p:cNvPr id="67591" name="Rectangle 2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7587" name="Object 26"/>
          <p:cNvGraphicFramePr>
            <a:graphicFrameLocks noChangeAspect="1"/>
          </p:cNvGraphicFramePr>
          <p:nvPr/>
        </p:nvGraphicFramePr>
        <p:xfrm>
          <a:off x="2195513" y="3860800"/>
          <a:ext cx="3816350" cy="822325"/>
        </p:xfrm>
        <a:graphic>
          <a:graphicData uri="http://schemas.openxmlformats.org/presentationml/2006/ole">
            <mc:AlternateContent xmlns:mc="http://schemas.openxmlformats.org/markup-compatibility/2006">
              <mc:Choice xmlns:v="urn:schemas-microsoft-com:vml" Requires="v">
                <p:oleObj spid="_x0000_s67615" name="Equation" r:id="rId5" imgW="1993900" imgH="431800" progId="Equation.DSMT4">
                  <p:embed/>
                </p:oleObj>
              </mc:Choice>
              <mc:Fallback>
                <p:oleObj name="Equation" r:id="rId5" imgW="1993900" imgH="431800"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860800"/>
                        <a:ext cx="381635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574675" y="304800"/>
            <a:ext cx="8001000" cy="676275"/>
          </a:xfrm>
          <a:prstGeom prst="rect">
            <a:avLst/>
          </a:prstGeom>
          <a:noFill/>
          <a:ln w="9525">
            <a:noFill/>
            <a:miter lim="800000"/>
            <a:headEnd/>
            <a:tailEnd/>
          </a:ln>
          <a:effectLst/>
        </p:spPr>
        <p:txBody>
          <a:bodyPr anchor="b"/>
          <a:lstStyle/>
          <a:p>
            <a:pPr eaLnBrk="1" hangingPunct="1">
              <a:defRPr/>
            </a:pPr>
            <a:r>
              <a:rPr lang="en-US" altLang="zh-CN" sz="3600" b="1">
                <a:solidFill>
                  <a:srgbClr val="FF3300"/>
                </a:solidFill>
                <a:effectLst>
                  <a:outerShdw blurRad="38100" dist="38100" dir="2700000" algn="tl">
                    <a:srgbClr val="C0C0C0"/>
                  </a:outerShdw>
                </a:effectLst>
                <a:latin typeface="Times New Roman" pitchFamily="18" charset="0"/>
                <a:ea typeface="黑体" pitchFamily="2" charset="-122"/>
              </a:rPr>
              <a:t>2.7</a:t>
            </a:r>
            <a:r>
              <a:rPr lang="en-US" altLang="zh-CN" sz="3600" b="1">
                <a:solidFill>
                  <a:srgbClr val="FF3300"/>
                </a:solidFill>
                <a:effectLst>
                  <a:outerShdw blurRad="38100" dist="38100" dir="2700000" algn="tl">
                    <a:srgbClr val="C0C0C0"/>
                  </a:outerShdw>
                </a:effectLst>
                <a:latin typeface="黑体" pitchFamily="2" charset="-122"/>
                <a:ea typeface="黑体" pitchFamily="2" charset="-122"/>
              </a:rPr>
              <a:t> </a:t>
            </a:r>
            <a:r>
              <a:rPr lang="zh-CN" altLang="en-US" sz="3600" b="1">
                <a:solidFill>
                  <a:srgbClr val="FF3300"/>
                </a:solidFill>
                <a:effectLst>
                  <a:outerShdw blurRad="38100" dist="38100" dir="2700000" algn="tl">
                    <a:srgbClr val="C0C0C0"/>
                  </a:outerShdw>
                </a:effectLst>
                <a:latin typeface="黑体" pitchFamily="2" charset="-122"/>
                <a:ea typeface="黑体" pitchFamily="2" charset="-122"/>
              </a:rPr>
              <a:t>扩展 </a:t>
            </a:r>
            <a:r>
              <a:rPr lang="en-US" altLang="zh-CN" sz="3600" b="1" i="1">
                <a:solidFill>
                  <a:srgbClr val="FF3300"/>
                </a:solidFill>
                <a:effectLst>
                  <a:outerShdw blurRad="38100" dist="38100" dir="2700000" algn="tl">
                    <a:srgbClr val="C0C0C0"/>
                  </a:outerShdw>
                </a:effectLst>
                <a:latin typeface="Times New Roman" pitchFamily="18" charset="0"/>
                <a:ea typeface="黑体" pitchFamily="2" charset="-122"/>
              </a:rPr>
              <a:t>z </a:t>
            </a:r>
            <a:r>
              <a:rPr lang="zh-CN" altLang="en-US" sz="3600" b="1">
                <a:solidFill>
                  <a:srgbClr val="FF3300"/>
                </a:solidFill>
                <a:effectLst>
                  <a:outerShdw blurRad="38100" dist="38100" dir="2700000" algn="tl">
                    <a:srgbClr val="C0C0C0"/>
                  </a:outerShdw>
                </a:effectLst>
                <a:latin typeface="黑体" pitchFamily="2" charset="-122"/>
                <a:ea typeface="黑体" pitchFamily="2" charset="-122"/>
              </a:rPr>
              <a:t>变换</a:t>
            </a:r>
          </a:p>
        </p:txBody>
      </p:sp>
      <p:sp>
        <p:nvSpPr>
          <p:cNvPr id="223235" name="Text Box 3"/>
          <p:cNvSpPr txBox="1">
            <a:spLocks noChangeArrowheads="1"/>
          </p:cNvSpPr>
          <p:nvPr/>
        </p:nvSpPr>
        <p:spPr bwMode="auto">
          <a:xfrm>
            <a:off x="1116013" y="2420938"/>
            <a:ext cx="7127875" cy="1698625"/>
          </a:xfrm>
          <a:prstGeom prst="rect">
            <a:avLst/>
          </a:prstGeom>
          <a:noFill/>
          <a:ln w="9525" algn="ctr">
            <a:noFill/>
            <a:miter lim="800000"/>
            <a:headEnd/>
            <a:tailEnd/>
          </a:ln>
          <a:effectLst/>
        </p:spPr>
        <p:txBody>
          <a:bodyPr>
            <a:spAutoFit/>
          </a:bodyPr>
          <a:lstStyle/>
          <a:p>
            <a:pPr eaLnBrk="1" hangingPunct="1">
              <a:lnSpc>
                <a:spcPct val="130000"/>
              </a:lnSpc>
              <a:spcBef>
                <a:spcPct val="50000"/>
              </a:spcBef>
              <a:defRPr/>
            </a:pPr>
            <a:r>
              <a:rPr lang="zh-CN" altLang="en-US" sz="2400" b="1">
                <a:effectLst>
                  <a:outerShdw blurRad="38100" dist="38100" dir="2700000" algn="tl">
                    <a:srgbClr val="C0C0C0"/>
                  </a:outerShdw>
                </a:effectLst>
                <a:latin typeface="Times New Roman" pitchFamily="18" charset="0"/>
              </a:rPr>
              <a:t>通常称信号 </a:t>
            </a:r>
            <a:r>
              <a:rPr lang="en-US" altLang="zh-CN" sz="2400" b="1" i="1">
                <a:effectLst>
                  <a:outerShdw blurRad="38100" dist="38100" dir="2700000" algn="tl">
                    <a:srgbClr val="C0C0C0"/>
                  </a:outerShdw>
                </a:effectLst>
                <a:latin typeface="Times New Roman" pitchFamily="18" charset="0"/>
              </a:rPr>
              <a:t>f</a:t>
            </a:r>
            <a:r>
              <a:rPr lang="en-US" altLang="zh-CN" sz="2400" b="1">
                <a:effectLst>
                  <a:outerShdw blurRad="38100" dist="38100" dir="2700000" algn="tl">
                    <a:srgbClr val="C0C0C0"/>
                  </a:outerShdw>
                </a:effectLst>
                <a:latin typeface="Times New Roman" pitchFamily="18" charset="0"/>
              </a:rPr>
              <a:t>(</a:t>
            </a:r>
            <a:r>
              <a:rPr lang="en-US" altLang="zh-CN" sz="2400" b="1" i="1">
                <a:effectLst>
                  <a:outerShdw blurRad="38100" dist="38100" dir="2700000" algn="tl">
                    <a:srgbClr val="C0C0C0"/>
                  </a:outerShdw>
                </a:effectLst>
                <a:latin typeface="Times New Roman" pitchFamily="18" charset="0"/>
              </a:rPr>
              <a:t>t</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延迟       后的                          的</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变换</a:t>
            </a:r>
          </a:p>
          <a:p>
            <a:pPr eaLnBrk="1" hangingPunct="1">
              <a:lnSpc>
                <a:spcPct val="130000"/>
              </a:lnSpc>
              <a:spcBef>
                <a:spcPct val="50000"/>
              </a:spcBef>
              <a:defRPr/>
            </a:pPr>
            <a:r>
              <a:rPr lang="zh-CN" altLang="en-US" sz="2400" b="1">
                <a:effectLst>
                  <a:outerShdw blurRad="38100" dist="38100" dir="2700000" algn="tl">
                    <a:srgbClr val="C0C0C0"/>
                  </a:outerShdw>
                </a:effectLst>
                <a:latin typeface="Times New Roman" pitchFamily="18" charset="0"/>
              </a:rPr>
              <a:t>                     （将                   作为参变数）为信号 </a:t>
            </a:r>
            <a:r>
              <a:rPr lang="en-US" altLang="zh-CN" sz="2400" b="1" i="1">
                <a:effectLst>
                  <a:outerShdw blurRad="38100" dist="38100" dir="2700000" algn="tl">
                    <a:srgbClr val="C0C0C0"/>
                  </a:outerShdw>
                </a:effectLst>
                <a:latin typeface="Times New Roman" pitchFamily="18" charset="0"/>
              </a:rPr>
              <a:t>f</a:t>
            </a:r>
            <a:r>
              <a:rPr lang="en-US" altLang="zh-CN" sz="2400" b="1">
                <a:effectLst>
                  <a:outerShdw blurRad="38100" dist="38100" dir="2700000" algn="tl">
                    <a:srgbClr val="C0C0C0"/>
                  </a:outerShdw>
                </a:effectLst>
                <a:latin typeface="Times New Roman" pitchFamily="18" charset="0"/>
              </a:rPr>
              <a:t>(</a:t>
            </a:r>
            <a:r>
              <a:rPr lang="en-US" altLang="zh-CN" sz="2400" b="1" i="1">
                <a:effectLst>
                  <a:outerShdw blurRad="38100" dist="38100" dir="2700000" algn="tl">
                    <a:srgbClr val="C0C0C0"/>
                  </a:outerShdw>
                </a:effectLst>
                <a:latin typeface="Times New Roman" pitchFamily="18" charset="0"/>
              </a:rPr>
              <a:t>t</a:t>
            </a:r>
            <a:r>
              <a:rPr lang="en-US" altLang="zh-CN" sz="2400" b="1">
                <a:effectLst>
                  <a:outerShdw blurRad="38100" dist="38100" dir="2700000" algn="tl">
                    <a:srgbClr val="C0C0C0"/>
                  </a:outerShdw>
                </a:effectLst>
                <a:latin typeface="Times New Roman" pitchFamily="18" charset="0"/>
              </a:rPr>
              <a:t>) </a:t>
            </a:r>
            <a:r>
              <a:rPr lang="zh-CN" altLang="en-US" sz="2400" b="1">
                <a:effectLst>
                  <a:outerShdw blurRad="38100" dist="38100" dir="2700000" algn="tl">
                    <a:srgbClr val="C0C0C0"/>
                  </a:outerShdw>
                </a:effectLst>
                <a:latin typeface="Times New Roman" pitchFamily="18" charset="0"/>
              </a:rPr>
              <a:t>的扩展</a:t>
            </a:r>
            <a:r>
              <a:rPr lang="en-US" altLang="zh-CN" sz="2400" b="1" i="1">
                <a:effectLst>
                  <a:outerShdw blurRad="38100" dist="38100" dir="2700000" algn="tl">
                    <a:srgbClr val="C0C0C0"/>
                  </a:outerShdw>
                </a:effectLst>
                <a:latin typeface="Times New Roman" pitchFamily="18" charset="0"/>
              </a:rPr>
              <a:t>z</a:t>
            </a:r>
            <a:r>
              <a:rPr lang="zh-CN" altLang="en-US" sz="2400" b="1">
                <a:effectLst>
                  <a:outerShdw blurRad="38100" dist="38100" dir="2700000" algn="tl">
                    <a:srgbClr val="C0C0C0"/>
                  </a:outerShdw>
                </a:effectLst>
                <a:latin typeface="Times New Roman" pitchFamily="18" charset="0"/>
              </a:rPr>
              <a:t>变换。</a:t>
            </a:r>
          </a:p>
        </p:txBody>
      </p:sp>
      <p:sp>
        <p:nvSpPr>
          <p:cNvPr id="68618" name="Rectangle 4"/>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p>
        </p:txBody>
      </p:sp>
      <p:sp>
        <p:nvSpPr>
          <p:cNvPr id="68619" name="Rectangle 5"/>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p>
        </p:txBody>
      </p:sp>
      <p:sp>
        <p:nvSpPr>
          <p:cNvPr id="68620" name="Rectangle 6"/>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p>
        </p:txBody>
      </p:sp>
      <p:sp>
        <p:nvSpPr>
          <p:cNvPr id="223239" name="Text Box 7"/>
          <p:cNvSpPr txBox="1">
            <a:spLocks noChangeArrowheads="1"/>
          </p:cNvSpPr>
          <p:nvPr/>
        </p:nvSpPr>
        <p:spPr bwMode="auto">
          <a:xfrm>
            <a:off x="971550" y="1628775"/>
            <a:ext cx="4968875" cy="519113"/>
          </a:xfrm>
          <a:prstGeom prst="rect">
            <a:avLst/>
          </a:prstGeom>
          <a:noFill/>
          <a:ln w="9525" algn="ctr">
            <a:noFill/>
            <a:miter lim="800000"/>
            <a:headEnd/>
            <a:tailEnd/>
          </a:ln>
          <a:effectLst/>
        </p:spPr>
        <p:txBody>
          <a:bodyPr>
            <a:spAutoFit/>
          </a:bodyPr>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rPr>
              <a:t>2.7.1 </a:t>
            </a:r>
            <a:r>
              <a:rPr lang="zh-CN" altLang="en-US" sz="2800" b="1">
                <a:solidFill>
                  <a:srgbClr val="0000FF"/>
                </a:solidFill>
                <a:effectLst>
                  <a:outerShdw blurRad="38100" dist="38100" dir="2700000" algn="tl">
                    <a:srgbClr val="C0C0C0"/>
                  </a:outerShdw>
                </a:effectLst>
                <a:latin typeface="Times New Roman" pitchFamily="18" charset="0"/>
              </a:rPr>
              <a:t>扩展</a:t>
            </a:r>
            <a:r>
              <a:rPr lang="en-US" altLang="zh-CN" sz="2800" b="1" i="1">
                <a:solidFill>
                  <a:srgbClr val="0000FF"/>
                </a:solidFill>
                <a:effectLst>
                  <a:outerShdw blurRad="38100" dist="38100" dir="2700000" algn="tl">
                    <a:srgbClr val="C0C0C0"/>
                  </a:outerShdw>
                </a:effectLst>
                <a:latin typeface="Times New Roman" pitchFamily="18" charset="0"/>
              </a:rPr>
              <a:t>z</a:t>
            </a:r>
            <a:r>
              <a:rPr lang="zh-CN" altLang="en-US" sz="2800" b="1">
                <a:solidFill>
                  <a:srgbClr val="0000FF"/>
                </a:solidFill>
                <a:effectLst>
                  <a:outerShdw blurRad="38100" dist="38100" dir="2700000" algn="tl">
                    <a:srgbClr val="C0C0C0"/>
                  </a:outerShdw>
                </a:effectLst>
                <a:latin typeface="Times New Roman" pitchFamily="18" charset="0"/>
              </a:rPr>
              <a:t>变换定义</a:t>
            </a:r>
          </a:p>
        </p:txBody>
      </p:sp>
      <p:sp>
        <p:nvSpPr>
          <p:cNvPr id="68622" name="Rectangle 9"/>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8610" name="Object 8"/>
          <p:cNvGraphicFramePr>
            <a:graphicFrameLocks noChangeAspect="1"/>
          </p:cNvGraphicFramePr>
          <p:nvPr/>
        </p:nvGraphicFramePr>
        <p:xfrm>
          <a:off x="3995738" y="2565400"/>
          <a:ext cx="431800" cy="328613"/>
        </p:xfrm>
        <a:graphic>
          <a:graphicData uri="http://schemas.openxmlformats.org/presentationml/2006/ole">
            <mc:AlternateContent xmlns:mc="http://schemas.openxmlformats.org/markup-compatibility/2006">
              <mc:Choice xmlns:v="urn:schemas-microsoft-com:vml" Requires="v">
                <p:oleObj spid="_x0000_s68694" name="Equation" r:id="rId3" imgW="241091" imgH="177646" progId="Equation.DSMT4">
                  <p:embed/>
                </p:oleObj>
              </mc:Choice>
              <mc:Fallback>
                <p:oleObj name="Equation" r:id="rId3" imgW="241091" imgH="177646"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565400"/>
                        <a:ext cx="43180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3"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8611" name="Object 10"/>
          <p:cNvGraphicFramePr>
            <a:graphicFrameLocks noChangeAspect="1"/>
          </p:cNvGraphicFramePr>
          <p:nvPr/>
        </p:nvGraphicFramePr>
        <p:xfrm>
          <a:off x="5148263" y="2565400"/>
          <a:ext cx="1081087" cy="338138"/>
        </p:xfrm>
        <a:graphic>
          <a:graphicData uri="http://schemas.openxmlformats.org/presentationml/2006/ole">
            <mc:AlternateContent xmlns:mc="http://schemas.openxmlformats.org/markup-compatibility/2006">
              <mc:Choice xmlns:v="urn:schemas-microsoft-com:vml" Requires="v">
                <p:oleObj spid="_x0000_s68695" name="Equation" r:id="rId5" imgW="634725" imgH="203112" progId="Equation.DSMT4">
                  <p:embed/>
                </p:oleObj>
              </mc:Choice>
              <mc:Fallback>
                <p:oleObj name="Equation" r:id="rId5" imgW="634725" imgH="203112"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565400"/>
                        <a:ext cx="1081087"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4" name="Rectangle 1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8612" name="Object 12"/>
          <p:cNvGraphicFramePr>
            <a:graphicFrameLocks noChangeAspect="1"/>
          </p:cNvGraphicFramePr>
          <p:nvPr/>
        </p:nvGraphicFramePr>
        <p:xfrm>
          <a:off x="6300788" y="2565400"/>
          <a:ext cx="719137" cy="314325"/>
        </p:xfrm>
        <a:graphic>
          <a:graphicData uri="http://schemas.openxmlformats.org/presentationml/2006/ole">
            <mc:AlternateContent xmlns:mc="http://schemas.openxmlformats.org/markup-compatibility/2006">
              <mc:Choice xmlns:v="urn:schemas-microsoft-com:vml" Requires="v">
                <p:oleObj spid="_x0000_s68696" name="Equation" r:id="rId7" imgW="457002" imgH="203112" progId="Equation.DSMT4">
                  <p:embed/>
                </p:oleObj>
              </mc:Choice>
              <mc:Fallback>
                <p:oleObj name="Equation" r:id="rId7" imgW="457002" imgH="203112"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2565400"/>
                        <a:ext cx="719137"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5" name="Rectangle 15"/>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8613" name="Object 14"/>
          <p:cNvGraphicFramePr>
            <a:graphicFrameLocks noChangeAspect="1"/>
          </p:cNvGraphicFramePr>
          <p:nvPr/>
        </p:nvGraphicFramePr>
        <p:xfrm>
          <a:off x="1258888" y="3213100"/>
          <a:ext cx="1512887" cy="400050"/>
        </p:xfrm>
        <a:graphic>
          <a:graphicData uri="http://schemas.openxmlformats.org/presentationml/2006/ole">
            <mc:AlternateContent xmlns:mc="http://schemas.openxmlformats.org/markup-compatibility/2006">
              <mc:Choice xmlns:v="urn:schemas-microsoft-com:vml" Requires="v">
                <p:oleObj spid="_x0000_s68697" name="Equation" r:id="rId9" imgW="825142" imgH="215806" progId="Equation.DSMT4">
                  <p:embed/>
                </p:oleObj>
              </mc:Choice>
              <mc:Fallback>
                <p:oleObj name="Equation" r:id="rId9" imgW="825142" imgH="215806"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3213100"/>
                        <a:ext cx="1512887"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4" name="Object 16"/>
          <p:cNvGraphicFramePr>
            <a:graphicFrameLocks noChangeAspect="1"/>
          </p:cNvGraphicFramePr>
          <p:nvPr/>
        </p:nvGraphicFramePr>
        <p:xfrm>
          <a:off x="3563938" y="3213100"/>
          <a:ext cx="1079500" cy="320675"/>
        </p:xfrm>
        <a:graphic>
          <a:graphicData uri="http://schemas.openxmlformats.org/presentationml/2006/ole">
            <mc:AlternateContent xmlns:mc="http://schemas.openxmlformats.org/markup-compatibility/2006">
              <mc:Choice xmlns:v="urn:schemas-microsoft-com:vml" Requires="v">
                <p:oleObj spid="_x0000_s68698" name="Equation" r:id="rId11" imgW="609336" imgH="177723" progId="Equation.DSMT4">
                  <p:embed/>
                </p:oleObj>
              </mc:Choice>
              <mc:Fallback>
                <p:oleObj name="Equation" r:id="rId11" imgW="609336" imgH="177723"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938" y="3213100"/>
                        <a:ext cx="10795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5" name="Object 18"/>
          <p:cNvGraphicFramePr>
            <a:graphicFrameLocks noChangeAspect="1"/>
          </p:cNvGraphicFramePr>
          <p:nvPr/>
        </p:nvGraphicFramePr>
        <p:xfrm>
          <a:off x="1403350" y="4221163"/>
          <a:ext cx="5903913" cy="538162"/>
        </p:xfrm>
        <a:graphic>
          <a:graphicData uri="http://schemas.openxmlformats.org/presentationml/2006/ole">
            <mc:AlternateContent xmlns:mc="http://schemas.openxmlformats.org/markup-compatibility/2006">
              <mc:Choice xmlns:v="urn:schemas-microsoft-com:vml" Requires="v">
                <p:oleObj spid="_x0000_s68699" name="Equation" r:id="rId13" imgW="2819400" imgH="254000" progId="Equation.DSMT4">
                  <p:embed/>
                </p:oleObj>
              </mc:Choice>
              <mc:Fallback>
                <p:oleObj name="Equation" r:id="rId13" imgW="2819400" imgH="2540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4221163"/>
                        <a:ext cx="5903913"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49" name="Text Box 33"/>
          <p:cNvSpPr txBox="1">
            <a:spLocks noChangeArrowheads="1"/>
          </p:cNvSpPr>
          <p:nvPr/>
        </p:nvSpPr>
        <p:spPr bwMode="auto">
          <a:xfrm>
            <a:off x="611188" y="1484313"/>
            <a:ext cx="7993062" cy="885825"/>
          </a:xfrm>
          <a:prstGeom prst="rect">
            <a:avLst/>
          </a:prstGeom>
          <a:noFill/>
          <a:ln w="9525" algn="ctr">
            <a:noFill/>
            <a:miter lim="800000"/>
            <a:headEnd/>
            <a:tailEnd/>
          </a:ln>
          <a:effectLst/>
        </p:spPr>
        <p:txBody>
          <a:bodyPr>
            <a:spAutoFit/>
          </a:bodyPr>
          <a:lstStyle/>
          <a:p>
            <a:pPr eaLnBrk="1" hangingPunct="1">
              <a:lnSpc>
                <a:spcPct val="130000"/>
              </a:lnSpc>
              <a:spcBef>
                <a:spcPct val="50000"/>
              </a:spcBef>
              <a:defRPr/>
            </a:pPr>
            <a:r>
              <a:rPr lang="zh-CN" altLang="en-US" sz="2000" b="1">
                <a:effectLst>
                  <a:outerShdw blurRad="38100" dist="38100" dir="2700000" algn="tl">
                    <a:srgbClr val="C0C0C0"/>
                  </a:outerShdw>
                </a:effectLst>
                <a:latin typeface="Times New Roman" pitchFamily="18" charset="0"/>
              </a:rPr>
              <a:t>如果需要</a:t>
            </a:r>
            <a:r>
              <a:rPr lang="en-US" altLang="zh-CN" sz="2000" b="1" i="1">
                <a:effectLst>
                  <a:outerShdw blurRad="38100" dist="38100" dir="2700000" algn="tl">
                    <a:srgbClr val="C0C0C0"/>
                  </a:outerShdw>
                </a:effectLst>
                <a:latin typeface="Times New Roman" pitchFamily="18" charset="0"/>
              </a:rPr>
              <a:t>z</a:t>
            </a:r>
            <a:r>
              <a:rPr lang="zh-CN" altLang="en-US" sz="2000" b="1">
                <a:effectLst>
                  <a:outerShdw blurRad="38100" dist="38100" dir="2700000" algn="tl">
                    <a:srgbClr val="C0C0C0"/>
                  </a:outerShdw>
                </a:effectLst>
                <a:latin typeface="Times New Roman" pitchFamily="18" charset="0"/>
              </a:rPr>
              <a:t>变换能够反映        在采样时刻之间的变化情况，可以人为地使连续信号        延迟                    后再作</a:t>
            </a:r>
            <a:r>
              <a:rPr lang="en-US" altLang="zh-CN" sz="2000" b="1" i="1">
                <a:effectLst>
                  <a:outerShdw blurRad="38100" dist="38100" dir="2700000" algn="tl">
                    <a:srgbClr val="C0C0C0"/>
                  </a:outerShdw>
                </a:effectLst>
                <a:latin typeface="Times New Roman" pitchFamily="18" charset="0"/>
              </a:rPr>
              <a:t>z</a:t>
            </a:r>
            <a:r>
              <a:rPr lang="zh-CN" altLang="en-US" sz="2000" b="1">
                <a:effectLst>
                  <a:outerShdw blurRad="38100" dist="38100" dir="2700000" algn="tl">
                    <a:srgbClr val="C0C0C0"/>
                  </a:outerShdw>
                </a:effectLst>
                <a:latin typeface="Times New Roman" pitchFamily="18" charset="0"/>
              </a:rPr>
              <a:t>变换 </a:t>
            </a:r>
          </a:p>
        </p:txBody>
      </p:sp>
      <p:graphicFrame>
        <p:nvGraphicFramePr>
          <p:cNvPr id="69634" name="Object 34"/>
          <p:cNvGraphicFramePr>
            <a:graphicFrameLocks noChangeAspect="1"/>
          </p:cNvGraphicFramePr>
          <p:nvPr/>
        </p:nvGraphicFramePr>
        <p:xfrm>
          <a:off x="3348038" y="1585913"/>
          <a:ext cx="522287" cy="330200"/>
        </p:xfrm>
        <a:graphic>
          <a:graphicData uri="http://schemas.openxmlformats.org/presentationml/2006/ole">
            <mc:AlternateContent xmlns:mc="http://schemas.openxmlformats.org/markup-compatibility/2006">
              <mc:Choice xmlns:v="urn:schemas-microsoft-com:vml" Requires="v">
                <p:oleObj spid="_x0000_s69676" name="Equation" r:id="rId3" imgW="304536" imgH="203024" progId="Equation.DSMT4">
                  <p:embed/>
                </p:oleObj>
              </mc:Choice>
              <mc:Fallback>
                <p:oleObj name="Equation" r:id="rId3" imgW="304536" imgH="203024"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585913"/>
                        <a:ext cx="522287"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5" name="Object 35"/>
          <p:cNvGraphicFramePr>
            <a:graphicFrameLocks noChangeAspect="1"/>
          </p:cNvGraphicFramePr>
          <p:nvPr/>
        </p:nvGraphicFramePr>
        <p:xfrm>
          <a:off x="1979613" y="1989138"/>
          <a:ext cx="522287" cy="330200"/>
        </p:xfrm>
        <a:graphic>
          <a:graphicData uri="http://schemas.openxmlformats.org/presentationml/2006/ole">
            <mc:AlternateContent xmlns:mc="http://schemas.openxmlformats.org/markup-compatibility/2006">
              <mc:Choice xmlns:v="urn:schemas-microsoft-com:vml" Requires="v">
                <p:oleObj spid="_x0000_s69677" name="Equation" r:id="rId5" imgW="304536" imgH="203024" progId="Equation.DSMT4">
                  <p:embed/>
                </p:oleObj>
              </mc:Choice>
              <mc:Fallback>
                <p:oleObj name="Equation" r:id="rId5" imgW="304536" imgH="203024"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989138"/>
                        <a:ext cx="522287"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6" name="Object 36"/>
          <p:cNvGraphicFramePr>
            <a:graphicFrameLocks noChangeAspect="1"/>
          </p:cNvGraphicFramePr>
          <p:nvPr/>
        </p:nvGraphicFramePr>
        <p:xfrm>
          <a:off x="3059113" y="1989138"/>
          <a:ext cx="1122362" cy="333375"/>
        </p:xfrm>
        <a:graphic>
          <a:graphicData uri="http://schemas.openxmlformats.org/presentationml/2006/ole">
            <mc:AlternateContent xmlns:mc="http://schemas.openxmlformats.org/markup-compatibility/2006">
              <mc:Choice xmlns:v="urn:schemas-microsoft-com:vml" Requires="v">
                <p:oleObj spid="_x0000_s69678" name="Equation" r:id="rId6" imgW="647419" imgH="203112" progId="Equation.DSMT4">
                  <p:embed/>
                </p:oleObj>
              </mc:Choice>
              <mc:Fallback>
                <p:oleObj name="Equation" r:id="rId6" imgW="647419" imgH="203112" progId="Equation.DSMT4">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1989138"/>
                        <a:ext cx="112236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9638" name="Picture 37"/>
          <p:cNvPicPr>
            <a:picLocks noChangeAspect="1" noChangeArrowheads="1"/>
          </p:cNvPicPr>
          <p:nvPr/>
        </p:nvPicPr>
        <p:blipFill>
          <a:blip r:embed="rId8" cstate="print"/>
          <a:srcRect/>
          <a:stretch>
            <a:fillRect/>
          </a:stretch>
        </p:blipFill>
        <p:spPr bwMode="auto">
          <a:xfrm>
            <a:off x="755650" y="3500438"/>
            <a:ext cx="3960813" cy="661987"/>
          </a:xfrm>
          <a:prstGeom prst="rect">
            <a:avLst/>
          </a:prstGeom>
          <a:noFill/>
          <a:ln w="9525">
            <a:noFill/>
            <a:miter lim="800000"/>
            <a:headEnd/>
            <a:tailEnd/>
          </a:ln>
        </p:spPr>
      </p:pic>
      <p:pic>
        <p:nvPicPr>
          <p:cNvPr id="69639" name="Picture 38"/>
          <p:cNvPicPr>
            <a:picLocks noChangeAspect="1" noChangeArrowheads="1"/>
          </p:cNvPicPr>
          <p:nvPr/>
        </p:nvPicPr>
        <p:blipFill>
          <a:blip r:embed="rId9" cstate="print"/>
          <a:srcRect/>
          <a:stretch>
            <a:fillRect/>
          </a:stretch>
        </p:blipFill>
        <p:spPr bwMode="auto">
          <a:xfrm>
            <a:off x="4932363" y="2420938"/>
            <a:ext cx="3024187" cy="2674937"/>
          </a:xfrm>
          <a:prstGeom prst="rect">
            <a:avLst/>
          </a:prstGeom>
          <a:noFill/>
          <a:ln w="9525">
            <a:noFill/>
            <a:miter lim="800000"/>
            <a:headEnd/>
            <a:tailEnd/>
          </a:ln>
        </p:spPr>
      </p:pic>
      <p:sp>
        <p:nvSpPr>
          <p:cNvPr id="86055" name="Rectangle 39"/>
          <p:cNvSpPr>
            <a:spLocks noChangeArrowheads="1"/>
          </p:cNvSpPr>
          <p:nvPr/>
        </p:nvSpPr>
        <p:spPr bwMode="auto">
          <a:xfrm>
            <a:off x="2987675" y="5199063"/>
            <a:ext cx="3889375" cy="366712"/>
          </a:xfrm>
          <a:prstGeom prst="rect">
            <a:avLst/>
          </a:prstGeom>
          <a:noFill/>
          <a:ln w="9525" algn="ctr">
            <a:noFill/>
            <a:miter lim="800000"/>
            <a:headEnd/>
            <a:tailEnd/>
          </a:ln>
          <a:effectLst/>
        </p:spPr>
        <p:txBody>
          <a:bodyPr anchor="ctr">
            <a:spAutoFit/>
          </a:bodyPr>
          <a:lstStyle/>
          <a:p>
            <a:pPr eaLnBrk="1" hangingPunct="1">
              <a:defRPr/>
            </a:pP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2.22 </a:t>
            </a:r>
            <a:r>
              <a:rPr lang="zh-CN" altLang="en-US" b="1">
                <a:effectLst>
                  <a:outerShdw blurRad="38100" dist="38100" dir="2700000" algn="tl">
                    <a:srgbClr val="C0C0C0"/>
                  </a:outerShdw>
                </a:effectLst>
                <a:latin typeface="Times New Roman" pitchFamily="18" charset="0"/>
              </a:rPr>
              <a:t>信号右移扩展</a:t>
            </a:r>
            <a:r>
              <a:rPr lang="en-US" altLang="zh-CN" b="1" i="1">
                <a:effectLst>
                  <a:outerShdw blurRad="38100" dist="38100" dir="2700000" algn="tl">
                    <a:srgbClr val="C0C0C0"/>
                  </a:outerShdw>
                </a:effectLst>
                <a:latin typeface="Times New Roman" pitchFamily="18" charset="0"/>
              </a:rPr>
              <a:t>z</a:t>
            </a:r>
            <a:r>
              <a:rPr lang="zh-CN" altLang="en-US" b="1">
                <a:effectLst>
                  <a:outerShdw blurRad="38100" dist="38100" dir="2700000" algn="tl">
                    <a:srgbClr val="C0C0C0"/>
                  </a:outerShdw>
                </a:effectLst>
                <a:latin typeface="Times New Roman" pitchFamily="18" charset="0"/>
              </a:rPr>
              <a:t>变换 </a:t>
            </a:r>
          </a:p>
        </p:txBody>
      </p:sp>
      <p:sp>
        <p:nvSpPr>
          <p:cNvPr id="69641" name="Line 40"/>
          <p:cNvSpPr>
            <a:spLocks noChangeShapeType="1"/>
          </p:cNvSpPr>
          <p:nvPr/>
        </p:nvSpPr>
        <p:spPr bwMode="auto">
          <a:xfrm flipV="1">
            <a:off x="5795963" y="4221163"/>
            <a:ext cx="0" cy="287337"/>
          </a:xfrm>
          <a:prstGeom prst="line">
            <a:avLst/>
          </a:prstGeom>
          <a:noFill/>
          <a:ln w="9525">
            <a:solidFill>
              <a:srgbClr val="FF0000"/>
            </a:solidFill>
            <a:prstDash val="dash"/>
            <a:round/>
            <a:headEnd/>
            <a:tailEnd/>
          </a:ln>
        </p:spPr>
        <p:txBody>
          <a:bodyPr/>
          <a:lstStyle/>
          <a:p>
            <a:endParaRPr lang="zh-CN" altLang="en-US"/>
          </a:p>
        </p:txBody>
      </p:sp>
      <p:sp>
        <p:nvSpPr>
          <p:cNvPr id="69642" name="Line 42"/>
          <p:cNvSpPr>
            <a:spLocks noChangeShapeType="1"/>
          </p:cNvSpPr>
          <p:nvPr/>
        </p:nvSpPr>
        <p:spPr bwMode="auto">
          <a:xfrm flipV="1">
            <a:off x="6254750" y="3644900"/>
            <a:ext cx="0" cy="360363"/>
          </a:xfrm>
          <a:prstGeom prst="line">
            <a:avLst/>
          </a:prstGeom>
          <a:noFill/>
          <a:ln w="9525">
            <a:solidFill>
              <a:srgbClr val="FF0000"/>
            </a:solidFill>
            <a:prstDash val="dash"/>
            <a:round/>
            <a:headEnd/>
            <a:tailEnd/>
          </a:ln>
        </p:spPr>
        <p:txBody>
          <a:bodyPr/>
          <a:lstStyle/>
          <a:p>
            <a:endParaRPr lang="zh-CN" altLang="en-US"/>
          </a:p>
        </p:txBody>
      </p:sp>
      <p:sp>
        <p:nvSpPr>
          <p:cNvPr id="69643" name="Line 43"/>
          <p:cNvSpPr>
            <a:spLocks noChangeShapeType="1"/>
          </p:cNvSpPr>
          <p:nvPr/>
        </p:nvSpPr>
        <p:spPr bwMode="auto">
          <a:xfrm flipV="1">
            <a:off x="6699250" y="3068638"/>
            <a:ext cx="0" cy="360362"/>
          </a:xfrm>
          <a:prstGeom prst="line">
            <a:avLst/>
          </a:prstGeom>
          <a:noFill/>
          <a:ln w="9525">
            <a:solidFill>
              <a:srgbClr val="FF0000"/>
            </a:solidFill>
            <a:prstDash val="dash"/>
            <a:round/>
            <a:headEnd/>
            <a:tailEnd/>
          </a:ln>
        </p:spPr>
        <p:txBody>
          <a:bodyPr/>
          <a:lstStyle/>
          <a:p>
            <a:endParaRPr lang="zh-CN" altLang="en-US"/>
          </a:p>
        </p:txBody>
      </p:sp>
      <p:sp>
        <p:nvSpPr>
          <p:cNvPr id="69644" name="Line 45"/>
          <p:cNvSpPr>
            <a:spLocks noChangeShapeType="1"/>
          </p:cNvSpPr>
          <p:nvPr/>
        </p:nvSpPr>
        <p:spPr bwMode="auto">
          <a:xfrm flipV="1">
            <a:off x="7137400" y="2565400"/>
            <a:ext cx="0" cy="358775"/>
          </a:xfrm>
          <a:prstGeom prst="line">
            <a:avLst/>
          </a:prstGeom>
          <a:noFill/>
          <a:ln w="9525">
            <a:solidFill>
              <a:srgbClr val="FF0000"/>
            </a:solidFill>
            <a:prstDash val="dash"/>
            <a:round/>
            <a:headEnd/>
            <a:tailEnd/>
          </a:ln>
        </p:spPr>
        <p:txBody>
          <a:bodyPr/>
          <a:lstStyle/>
          <a:p>
            <a:endParaRPr lang="zh-CN" altLang="en-US"/>
          </a:p>
        </p:txBody>
      </p:sp>
      <p:sp>
        <p:nvSpPr>
          <p:cNvPr id="69645" name="Oval 48"/>
          <p:cNvSpPr>
            <a:spLocks noChangeArrowheads="1"/>
          </p:cNvSpPr>
          <p:nvPr/>
        </p:nvSpPr>
        <p:spPr bwMode="auto">
          <a:xfrm>
            <a:off x="5715000" y="4140200"/>
            <a:ext cx="114300" cy="1143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9646" name="Oval 49"/>
          <p:cNvSpPr>
            <a:spLocks noChangeArrowheads="1"/>
          </p:cNvSpPr>
          <p:nvPr/>
        </p:nvSpPr>
        <p:spPr bwMode="auto">
          <a:xfrm>
            <a:off x="6188075" y="3613150"/>
            <a:ext cx="114300" cy="1143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9647" name="Oval 50"/>
          <p:cNvSpPr>
            <a:spLocks noChangeArrowheads="1"/>
          </p:cNvSpPr>
          <p:nvPr/>
        </p:nvSpPr>
        <p:spPr bwMode="auto">
          <a:xfrm>
            <a:off x="6645275" y="3041650"/>
            <a:ext cx="114300" cy="1143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9648" name="Oval 51"/>
          <p:cNvSpPr>
            <a:spLocks noChangeArrowheads="1"/>
          </p:cNvSpPr>
          <p:nvPr/>
        </p:nvSpPr>
        <p:spPr bwMode="auto">
          <a:xfrm>
            <a:off x="7073900" y="2555875"/>
            <a:ext cx="114300" cy="114300"/>
          </a:xfrm>
          <a:prstGeom prst="ellipse">
            <a:avLst/>
          </a:prstGeom>
          <a:solidFill>
            <a:schemeClr val="accent1"/>
          </a:solidFill>
          <a:ln w="9525">
            <a:solidFill>
              <a:schemeClr val="tx1"/>
            </a:solidFill>
            <a:round/>
            <a:headEnd/>
            <a:tailEnd/>
          </a:ln>
        </p:spPr>
        <p:txBody>
          <a:bodyPr wrap="none" anchor="ctr"/>
          <a:lstStyle/>
          <a:p>
            <a:endParaRPr lang="zh-CN" altLang="en-US"/>
          </a:p>
        </p:txBody>
      </p:sp>
    </p:spTree>
  </p:cSld>
  <p:clrMapOvr>
    <a:masterClrMapping/>
  </p:clrMapOvr>
  <p:transition>
    <p:push di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35" name="Text Box 43"/>
          <p:cNvSpPr txBox="1">
            <a:spLocks noChangeArrowheads="1"/>
          </p:cNvSpPr>
          <p:nvPr/>
        </p:nvSpPr>
        <p:spPr bwMode="auto">
          <a:xfrm>
            <a:off x="1116013" y="2205038"/>
            <a:ext cx="6911975" cy="3305175"/>
          </a:xfrm>
          <a:prstGeom prst="rect">
            <a:avLst/>
          </a:prstGeom>
          <a:noFill/>
          <a:ln w="9525" algn="ctr">
            <a:noFill/>
            <a:miter lim="800000"/>
            <a:headEnd/>
            <a:tailEnd/>
          </a:ln>
          <a:effectLst/>
        </p:spPr>
        <p:txBody>
          <a:bodyPr>
            <a:spAutoFit/>
          </a:bodyPr>
          <a:lstStyle/>
          <a:p>
            <a:pPr eaLnBrk="1" hangingPunct="1">
              <a:lnSpc>
                <a:spcPct val="130000"/>
              </a:lnSpc>
              <a:spcBef>
                <a:spcPct val="50000"/>
              </a:spcBef>
              <a:defRPr/>
            </a:pPr>
            <a:r>
              <a:rPr lang="zh-CN" altLang="en-US" sz="2400" b="1">
                <a:effectLst>
                  <a:outerShdw blurRad="38100" dist="38100" dir="2700000" algn="tl">
                    <a:srgbClr val="C0C0C0"/>
                  </a:outerShdw>
                </a:effectLst>
                <a:latin typeface="Times New Roman" pitchFamily="18" charset="0"/>
              </a:rPr>
              <a:t>（</a:t>
            </a:r>
            <a:r>
              <a:rPr lang="en-US" altLang="zh-CN" sz="2400" b="1">
                <a:effectLst>
                  <a:outerShdw blurRad="38100" dist="38100" dir="2700000" algn="tl">
                    <a:srgbClr val="C0C0C0"/>
                  </a:outerShdw>
                </a:effectLst>
                <a:latin typeface="Times New Roman" pitchFamily="18" charset="0"/>
              </a:rPr>
              <a:t>1</a:t>
            </a:r>
            <a:r>
              <a:rPr lang="zh-CN" altLang="en-US" sz="2400" b="1">
                <a:effectLst>
                  <a:outerShdw blurRad="38100" dist="38100" dir="2700000" algn="tl">
                    <a:srgbClr val="C0C0C0"/>
                  </a:outerShdw>
                </a:effectLst>
                <a:latin typeface="Times New Roman" pitchFamily="18" charset="0"/>
              </a:rPr>
              <a:t>）用来计算计算机控制系统连续输出在</a:t>
            </a:r>
            <a:r>
              <a:rPr lang="zh-CN" altLang="en-US" sz="2400" b="1">
                <a:solidFill>
                  <a:srgbClr val="BE2C14"/>
                </a:solidFill>
                <a:effectLst>
                  <a:outerShdw blurRad="38100" dist="38100" dir="2700000" algn="tl">
                    <a:srgbClr val="C0C0C0"/>
                  </a:outerShdw>
                </a:effectLst>
                <a:latin typeface="Times New Roman" pitchFamily="18" charset="0"/>
              </a:rPr>
              <a:t>采样时刻之间</a:t>
            </a:r>
            <a:r>
              <a:rPr lang="zh-CN" altLang="en-US" sz="2400" b="1">
                <a:effectLst>
                  <a:outerShdw blurRad="38100" dist="38100" dir="2700000" algn="tl">
                    <a:srgbClr val="C0C0C0"/>
                  </a:outerShdw>
                </a:effectLst>
                <a:latin typeface="Times New Roman" pitchFamily="18" charset="0"/>
              </a:rPr>
              <a:t>的任意时刻的数值；</a:t>
            </a:r>
          </a:p>
          <a:p>
            <a:pPr eaLnBrk="1" hangingPunct="1">
              <a:lnSpc>
                <a:spcPct val="130000"/>
              </a:lnSpc>
              <a:spcBef>
                <a:spcPct val="50000"/>
              </a:spcBef>
              <a:defRPr/>
            </a:pPr>
            <a:r>
              <a:rPr lang="zh-CN" altLang="en-US" sz="2400" b="1">
                <a:effectLst>
                  <a:outerShdw blurRad="38100" dist="38100" dir="2700000" algn="tl">
                    <a:srgbClr val="C0C0C0"/>
                  </a:outerShdw>
                </a:effectLst>
                <a:latin typeface="Times New Roman" pitchFamily="18" charset="0"/>
              </a:rPr>
              <a:t>（</a:t>
            </a:r>
            <a:r>
              <a:rPr lang="en-US" altLang="zh-CN" sz="2400" b="1">
                <a:effectLst>
                  <a:outerShdw blurRad="38100" dist="38100" dir="2700000" algn="tl">
                    <a:srgbClr val="C0C0C0"/>
                  </a:outerShdw>
                </a:effectLst>
                <a:latin typeface="Times New Roman" pitchFamily="18" charset="0"/>
              </a:rPr>
              <a:t>2</a:t>
            </a:r>
            <a:r>
              <a:rPr lang="zh-CN" altLang="en-US" sz="2400" b="1">
                <a:effectLst>
                  <a:outerShdw blurRad="38100" dist="38100" dir="2700000" algn="tl">
                    <a:srgbClr val="C0C0C0"/>
                  </a:outerShdw>
                </a:effectLst>
                <a:latin typeface="Times New Roman" pitchFamily="18" charset="0"/>
              </a:rPr>
              <a:t>）可以用来处理被控对象带有</a:t>
            </a:r>
            <a:r>
              <a:rPr lang="zh-CN" altLang="en-US" sz="2400" b="1">
                <a:solidFill>
                  <a:srgbClr val="BE2C14"/>
                </a:solidFill>
                <a:effectLst>
                  <a:outerShdw blurRad="38100" dist="38100" dir="2700000" algn="tl">
                    <a:srgbClr val="C0C0C0"/>
                  </a:outerShdw>
                </a:effectLst>
                <a:latin typeface="Times New Roman" pitchFamily="18" charset="0"/>
              </a:rPr>
              <a:t>非采样周期整数倍</a:t>
            </a:r>
            <a:r>
              <a:rPr lang="zh-CN" altLang="en-US" sz="2400" b="1">
                <a:effectLst>
                  <a:outerShdw blurRad="38100" dist="38100" dir="2700000" algn="tl">
                    <a:srgbClr val="C0C0C0"/>
                  </a:outerShdw>
                </a:effectLst>
                <a:latin typeface="Times New Roman" pitchFamily="18" charset="0"/>
              </a:rPr>
              <a:t>的延迟；</a:t>
            </a:r>
          </a:p>
          <a:p>
            <a:pPr eaLnBrk="1" hangingPunct="1">
              <a:lnSpc>
                <a:spcPct val="130000"/>
              </a:lnSpc>
              <a:spcBef>
                <a:spcPct val="50000"/>
              </a:spcBef>
              <a:defRPr/>
            </a:pPr>
            <a:r>
              <a:rPr lang="zh-CN" altLang="en-US" sz="2400" b="1">
                <a:effectLst>
                  <a:outerShdw blurRad="38100" dist="38100" dir="2700000" algn="tl">
                    <a:srgbClr val="C0C0C0"/>
                  </a:outerShdw>
                </a:effectLst>
                <a:latin typeface="Times New Roman" pitchFamily="18" charset="0"/>
              </a:rPr>
              <a:t>（</a:t>
            </a:r>
            <a:r>
              <a:rPr lang="en-US" altLang="zh-CN" sz="2400" b="1">
                <a:effectLst>
                  <a:outerShdw blurRad="38100" dist="38100" dir="2700000" algn="tl">
                    <a:srgbClr val="C0C0C0"/>
                  </a:outerShdw>
                </a:effectLst>
                <a:latin typeface="Times New Roman" pitchFamily="18" charset="0"/>
              </a:rPr>
              <a:t>3</a:t>
            </a:r>
            <a:r>
              <a:rPr lang="zh-CN" altLang="en-US" sz="2400" b="1">
                <a:effectLst>
                  <a:outerShdw blurRad="38100" dist="38100" dir="2700000" algn="tl">
                    <a:srgbClr val="C0C0C0"/>
                  </a:outerShdw>
                </a:effectLst>
                <a:latin typeface="Times New Roman" pitchFamily="18" charset="0"/>
              </a:rPr>
              <a:t>）</a:t>
            </a:r>
            <a:r>
              <a:rPr lang="zh-CN" altLang="en-US" sz="2400" b="1">
                <a:solidFill>
                  <a:srgbClr val="BE2C14"/>
                </a:solidFill>
                <a:effectLst>
                  <a:outerShdw blurRad="38100" dist="38100" dir="2700000" algn="tl">
                    <a:srgbClr val="C0C0C0"/>
                  </a:outerShdw>
                </a:effectLst>
                <a:latin typeface="Times New Roman" pitchFamily="18" charset="0"/>
              </a:rPr>
              <a:t>非同步采样</a:t>
            </a:r>
            <a:r>
              <a:rPr lang="zh-CN" altLang="en-US" sz="2400" b="1">
                <a:effectLst>
                  <a:outerShdw blurRad="38100" dist="38100" dir="2700000" algn="tl">
                    <a:srgbClr val="C0C0C0"/>
                  </a:outerShdw>
                </a:effectLst>
                <a:latin typeface="Times New Roman" pitchFamily="18" charset="0"/>
              </a:rPr>
              <a:t>和</a:t>
            </a:r>
            <a:r>
              <a:rPr lang="zh-CN" altLang="en-US" sz="2400" b="1">
                <a:solidFill>
                  <a:srgbClr val="BE2C14"/>
                </a:solidFill>
                <a:effectLst>
                  <a:outerShdw blurRad="38100" dist="38100" dir="2700000" algn="tl">
                    <a:srgbClr val="C0C0C0"/>
                  </a:outerShdw>
                </a:effectLst>
                <a:latin typeface="Times New Roman" pitchFamily="18" charset="0"/>
              </a:rPr>
              <a:t>多速率采样</a:t>
            </a:r>
            <a:r>
              <a:rPr lang="zh-CN" altLang="en-US" sz="2400" b="1">
                <a:effectLst>
                  <a:outerShdw blurRad="38100" dist="38100" dir="2700000" algn="tl">
                    <a:srgbClr val="C0C0C0"/>
                  </a:outerShdw>
                </a:effectLst>
                <a:latin typeface="Times New Roman" pitchFamily="18" charset="0"/>
              </a:rPr>
              <a:t>的计算机控制系统的有关分析问题。</a:t>
            </a:r>
          </a:p>
        </p:txBody>
      </p:sp>
      <p:sp>
        <p:nvSpPr>
          <p:cNvPr id="106499" name="Rectangle 44"/>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p>
        </p:txBody>
      </p:sp>
      <p:sp>
        <p:nvSpPr>
          <p:cNvPr id="106500" name="Rectangle 45"/>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p>
        </p:txBody>
      </p:sp>
      <p:sp>
        <p:nvSpPr>
          <p:cNvPr id="106501" name="Rectangle 46"/>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p>
        </p:txBody>
      </p:sp>
      <p:sp>
        <p:nvSpPr>
          <p:cNvPr id="85039" name="Text Box 47"/>
          <p:cNvSpPr txBox="1">
            <a:spLocks noChangeArrowheads="1"/>
          </p:cNvSpPr>
          <p:nvPr/>
        </p:nvSpPr>
        <p:spPr bwMode="auto">
          <a:xfrm>
            <a:off x="971550" y="1628775"/>
            <a:ext cx="4968875" cy="519113"/>
          </a:xfrm>
          <a:prstGeom prst="rect">
            <a:avLst/>
          </a:prstGeom>
          <a:noFill/>
          <a:ln w="9525" algn="ctr">
            <a:noFill/>
            <a:miter lim="800000"/>
            <a:headEnd/>
            <a:tailEnd/>
          </a:ln>
          <a:effectLst/>
        </p:spPr>
        <p:txBody>
          <a:bodyPr>
            <a:spAutoFit/>
          </a:bodyPr>
          <a:lstStyle/>
          <a:p>
            <a:pPr eaLnBrk="1" hangingPunct="1">
              <a:defRPr/>
            </a:pPr>
            <a:r>
              <a:rPr lang="zh-CN" altLang="en-US" sz="2800" b="1">
                <a:solidFill>
                  <a:srgbClr val="0000FF"/>
                </a:solidFill>
                <a:effectLst>
                  <a:outerShdw blurRad="38100" dist="38100" dir="2700000" algn="tl">
                    <a:srgbClr val="C0C0C0"/>
                  </a:outerShdw>
                </a:effectLst>
                <a:latin typeface="Times New Roman" pitchFamily="18" charset="0"/>
              </a:rPr>
              <a:t>扩展</a:t>
            </a:r>
            <a:r>
              <a:rPr lang="en-US" altLang="zh-CN" sz="2800" b="1" i="1">
                <a:solidFill>
                  <a:srgbClr val="0000FF"/>
                </a:solidFill>
                <a:effectLst>
                  <a:outerShdw blurRad="38100" dist="38100" dir="2700000" algn="tl">
                    <a:srgbClr val="C0C0C0"/>
                  </a:outerShdw>
                </a:effectLst>
                <a:latin typeface="Times New Roman" pitchFamily="18" charset="0"/>
              </a:rPr>
              <a:t>z</a:t>
            </a:r>
            <a:r>
              <a:rPr lang="zh-CN" altLang="en-US" sz="2800" b="1">
                <a:solidFill>
                  <a:srgbClr val="0000FF"/>
                </a:solidFill>
                <a:effectLst>
                  <a:outerShdw blurRad="38100" dist="38100" dir="2700000" algn="tl">
                    <a:srgbClr val="C0C0C0"/>
                  </a:outerShdw>
                </a:effectLst>
                <a:latin typeface="Times New Roman" pitchFamily="18" charset="0"/>
              </a:rPr>
              <a:t>变换的应用</a:t>
            </a:r>
            <a:r>
              <a:rPr lang="en-US" altLang="zh-CN" sz="2800" b="1">
                <a:solidFill>
                  <a:srgbClr val="0000FF"/>
                </a:solidFill>
                <a:effectLst>
                  <a:outerShdw blurRad="38100" dist="38100" dir="2700000" algn="tl">
                    <a:srgbClr val="C0C0C0"/>
                  </a:outerShdw>
                </a:effectLst>
                <a:latin typeface="Times New Roman" pitchFamily="18" charset="0"/>
              </a:rPr>
              <a:t>:</a:t>
            </a:r>
          </a:p>
        </p:txBody>
      </p:sp>
    </p:spTree>
  </p:cSld>
  <p:clrMapOvr>
    <a:masterClrMapping/>
  </p:clrMapOvr>
  <p:transition>
    <p:push di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68" name="Text Box 28"/>
          <p:cNvSpPr txBox="1">
            <a:spLocks noChangeArrowheads="1"/>
          </p:cNvSpPr>
          <p:nvPr/>
        </p:nvSpPr>
        <p:spPr bwMode="auto">
          <a:xfrm>
            <a:off x="611188" y="1412875"/>
            <a:ext cx="7993062" cy="885825"/>
          </a:xfrm>
          <a:prstGeom prst="rect">
            <a:avLst/>
          </a:prstGeom>
          <a:noFill/>
          <a:ln w="9525" algn="ctr">
            <a:noFill/>
            <a:miter lim="800000"/>
            <a:headEnd/>
            <a:tailEnd/>
          </a:ln>
          <a:effectLst/>
        </p:spPr>
        <p:txBody>
          <a:bodyPr>
            <a:spAutoFit/>
          </a:bodyPr>
          <a:lstStyle/>
          <a:p>
            <a:pPr eaLnBrk="1" hangingPunct="1">
              <a:lnSpc>
                <a:spcPct val="130000"/>
              </a:lnSpc>
              <a:spcBef>
                <a:spcPct val="50000"/>
              </a:spcBef>
              <a:defRPr/>
            </a:pPr>
            <a:r>
              <a:rPr lang="zh-CN" altLang="en-US" sz="2000" b="1">
                <a:effectLst>
                  <a:outerShdw blurRad="38100" dist="38100" dir="2700000" algn="tl">
                    <a:srgbClr val="C0C0C0"/>
                  </a:outerShdw>
                </a:effectLst>
                <a:latin typeface="Times New Roman" pitchFamily="18" charset="0"/>
              </a:rPr>
              <a:t>扩展</a:t>
            </a:r>
            <a:r>
              <a:rPr lang="en-US" altLang="zh-CN" sz="2000" b="1">
                <a:effectLst>
                  <a:outerShdw blurRad="38100" dist="38100" dir="2700000" algn="tl">
                    <a:srgbClr val="C0C0C0"/>
                  </a:outerShdw>
                </a:effectLst>
                <a:latin typeface="Times New Roman" pitchFamily="18" charset="0"/>
              </a:rPr>
              <a:t>z</a:t>
            </a:r>
            <a:r>
              <a:rPr lang="zh-CN" altLang="en-US" sz="2000" b="1">
                <a:effectLst>
                  <a:outerShdw blurRad="38100" dist="38100" dir="2700000" algn="tl">
                    <a:srgbClr val="C0C0C0"/>
                  </a:outerShdw>
                </a:effectLst>
                <a:latin typeface="Times New Roman" pitchFamily="18" charset="0"/>
              </a:rPr>
              <a:t>变换常用符号         作为变换算子符，用                表示变换后的表示式。连续信号        的扩展</a:t>
            </a:r>
            <a:r>
              <a:rPr lang="en-US" altLang="zh-CN" sz="2000" b="1" i="1">
                <a:effectLst>
                  <a:outerShdw blurRad="38100" dist="38100" dir="2700000" algn="tl">
                    <a:srgbClr val="C0C0C0"/>
                  </a:outerShdw>
                </a:effectLst>
                <a:latin typeface="Times New Roman" pitchFamily="18" charset="0"/>
              </a:rPr>
              <a:t>z</a:t>
            </a:r>
            <a:r>
              <a:rPr lang="zh-CN" altLang="en-US" sz="2000" b="1">
                <a:effectLst>
                  <a:outerShdw blurRad="38100" dist="38100" dir="2700000" algn="tl">
                    <a:srgbClr val="C0C0C0"/>
                  </a:outerShdw>
                </a:effectLst>
                <a:latin typeface="Times New Roman" pitchFamily="18" charset="0"/>
              </a:rPr>
              <a:t>变换定义为 </a:t>
            </a:r>
          </a:p>
        </p:txBody>
      </p:sp>
      <p:sp>
        <p:nvSpPr>
          <p:cNvPr id="70667" name="Rectangle 29"/>
          <p:cNvSpPr>
            <a:spLocks noChangeArrowheads="1"/>
          </p:cNvSpPr>
          <p:nvPr/>
        </p:nvSpPr>
        <p:spPr bwMode="auto">
          <a:xfrm>
            <a:off x="0" y="2882900"/>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70658" name="Object 30"/>
          <p:cNvGraphicFramePr>
            <a:graphicFrameLocks noChangeAspect="1"/>
          </p:cNvGraphicFramePr>
          <p:nvPr/>
        </p:nvGraphicFramePr>
        <p:xfrm>
          <a:off x="2916238" y="1557338"/>
          <a:ext cx="503237" cy="334962"/>
        </p:xfrm>
        <a:graphic>
          <a:graphicData uri="http://schemas.openxmlformats.org/presentationml/2006/ole">
            <mc:AlternateContent xmlns:mc="http://schemas.openxmlformats.org/markup-compatibility/2006">
              <mc:Choice xmlns:v="urn:schemas-microsoft-com:vml" Requires="v">
                <p:oleObj spid="_x0000_s70770" name="Equation" r:id="rId3" imgW="342751" imgH="228501" progId="Equation.DSMT4">
                  <p:embed/>
                </p:oleObj>
              </mc:Choice>
              <mc:Fallback>
                <p:oleObj name="Equation" r:id="rId3" imgW="342751" imgH="228501"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557338"/>
                        <a:ext cx="503237"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8" name="Rectangle 31"/>
          <p:cNvSpPr>
            <a:spLocks noChangeArrowheads="1"/>
          </p:cNvSpPr>
          <p:nvPr/>
        </p:nvSpPr>
        <p:spPr bwMode="auto">
          <a:xfrm>
            <a:off x="0" y="28971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70659" name="Object 32"/>
          <p:cNvGraphicFramePr>
            <a:graphicFrameLocks noChangeAspect="1"/>
          </p:cNvGraphicFramePr>
          <p:nvPr/>
        </p:nvGraphicFramePr>
        <p:xfrm>
          <a:off x="5724525" y="1557338"/>
          <a:ext cx="863600" cy="287337"/>
        </p:xfrm>
        <a:graphic>
          <a:graphicData uri="http://schemas.openxmlformats.org/presentationml/2006/ole">
            <mc:AlternateContent xmlns:mc="http://schemas.openxmlformats.org/markup-compatibility/2006">
              <mc:Choice xmlns:v="urn:schemas-microsoft-com:vml" Requires="v">
                <p:oleObj spid="_x0000_s70771" name="Equation" r:id="rId5" imgW="596641" imgH="203112" progId="Equation.DSMT4">
                  <p:embed/>
                </p:oleObj>
              </mc:Choice>
              <mc:Fallback>
                <p:oleObj name="Equation" r:id="rId5" imgW="596641" imgH="203112"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1557338"/>
                        <a:ext cx="86360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9" name="Rectangle 33"/>
          <p:cNvSpPr>
            <a:spLocks noChangeArrowheads="1"/>
          </p:cNvSpPr>
          <p:nvPr/>
        </p:nvSpPr>
        <p:spPr bwMode="auto">
          <a:xfrm>
            <a:off x="0" y="28971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70660" name="Object 34"/>
          <p:cNvGraphicFramePr>
            <a:graphicFrameLocks noChangeAspect="1"/>
          </p:cNvGraphicFramePr>
          <p:nvPr/>
        </p:nvGraphicFramePr>
        <p:xfrm>
          <a:off x="2484438" y="1916113"/>
          <a:ext cx="504825" cy="331787"/>
        </p:xfrm>
        <a:graphic>
          <a:graphicData uri="http://schemas.openxmlformats.org/presentationml/2006/ole">
            <mc:AlternateContent xmlns:mc="http://schemas.openxmlformats.org/markup-compatibility/2006">
              <mc:Choice xmlns:v="urn:schemas-microsoft-com:vml" Requires="v">
                <p:oleObj spid="_x0000_s70772" name="Equation" r:id="rId7" imgW="304536" imgH="203024" progId="Equation.DSMT4">
                  <p:embed/>
                </p:oleObj>
              </mc:Choice>
              <mc:Fallback>
                <p:oleObj name="Equation" r:id="rId7" imgW="304536" imgH="203024" progId="Equation.DSMT4">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1916113"/>
                        <a:ext cx="504825"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0" name="Rectangle 35"/>
          <p:cNvSpPr>
            <a:spLocks noChangeArrowheads="1"/>
          </p:cNvSpPr>
          <p:nvPr/>
        </p:nvSpPr>
        <p:spPr bwMode="auto">
          <a:xfrm>
            <a:off x="0" y="286861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70661" name="Object 36"/>
          <p:cNvGraphicFramePr>
            <a:graphicFrameLocks noChangeAspect="1"/>
          </p:cNvGraphicFramePr>
          <p:nvPr/>
        </p:nvGraphicFramePr>
        <p:xfrm>
          <a:off x="1116013" y="2349500"/>
          <a:ext cx="4392612" cy="400050"/>
        </p:xfrm>
        <a:graphic>
          <a:graphicData uri="http://schemas.openxmlformats.org/presentationml/2006/ole">
            <mc:AlternateContent xmlns:mc="http://schemas.openxmlformats.org/markup-compatibility/2006">
              <mc:Choice xmlns:v="urn:schemas-microsoft-com:vml" Requires="v">
                <p:oleObj spid="_x0000_s70773" name="Equation" r:id="rId9" imgW="2819400" imgH="254000" progId="Equation.DSMT4">
                  <p:embed/>
                </p:oleObj>
              </mc:Choice>
              <mc:Fallback>
                <p:oleObj name="Equation" r:id="rId9" imgW="2819400" imgH="254000" progId="Equation.DSMT4">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2349500"/>
                        <a:ext cx="439261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2" name="Object 38"/>
          <p:cNvGraphicFramePr>
            <a:graphicFrameLocks noChangeAspect="1"/>
          </p:cNvGraphicFramePr>
          <p:nvPr/>
        </p:nvGraphicFramePr>
        <p:xfrm>
          <a:off x="1116013" y="2781300"/>
          <a:ext cx="6264275" cy="679450"/>
        </p:xfrm>
        <a:graphic>
          <a:graphicData uri="http://schemas.openxmlformats.org/presentationml/2006/ole">
            <mc:AlternateContent xmlns:mc="http://schemas.openxmlformats.org/markup-compatibility/2006">
              <mc:Choice xmlns:v="urn:schemas-microsoft-com:vml" Requires="v">
                <p:oleObj spid="_x0000_s70774" name="Equation" r:id="rId11" imgW="3949700" imgH="431800" progId="Equation.DSMT4">
                  <p:embed/>
                </p:oleObj>
              </mc:Choice>
              <mc:Fallback>
                <p:oleObj name="Equation" r:id="rId11" imgW="3949700" imgH="431800" progId="Equation.DSMT4">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2781300"/>
                        <a:ext cx="6264275"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1" name="Rectangle 39"/>
          <p:cNvSpPr>
            <a:spLocks noChangeArrowheads="1"/>
          </p:cNvSpPr>
          <p:nvPr/>
        </p:nvSpPr>
        <p:spPr bwMode="auto">
          <a:xfrm>
            <a:off x="0" y="2906713"/>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70663" name="Object 40"/>
          <p:cNvGraphicFramePr>
            <a:graphicFrameLocks noChangeAspect="1"/>
          </p:cNvGraphicFramePr>
          <p:nvPr/>
        </p:nvGraphicFramePr>
        <p:xfrm>
          <a:off x="7529513" y="2944813"/>
          <a:ext cx="936625" cy="277812"/>
        </p:xfrm>
        <a:graphic>
          <a:graphicData uri="http://schemas.openxmlformats.org/presentationml/2006/ole">
            <mc:AlternateContent xmlns:mc="http://schemas.openxmlformats.org/markup-compatibility/2006">
              <mc:Choice xmlns:v="urn:schemas-microsoft-com:vml" Requires="v">
                <p:oleObj spid="_x0000_s70775" name="Equation" r:id="rId13" imgW="609336" imgH="177723" progId="Equation.DSMT4">
                  <p:embed/>
                </p:oleObj>
              </mc:Choice>
              <mc:Fallback>
                <p:oleObj name="Equation" r:id="rId13" imgW="609336" imgH="177723" progId="Equation.DSMT4">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29513" y="2944813"/>
                        <a:ext cx="936625" cy="27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81" name="Text Box 41"/>
          <p:cNvSpPr txBox="1">
            <a:spLocks noChangeArrowheads="1"/>
          </p:cNvSpPr>
          <p:nvPr/>
        </p:nvSpPr>
        <p:spPr bwMode="auto">
          <a:xfrm>
            <a:off x="684213" y="3573463"/>
            <a:ext cx="7775575" cy="3968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000" b="1">
                <a:effectLst>
                  <a:outerShdw blurRad="38100" dist="38100" dir="2700000" algn="tl">
                    <a:srgbClr val="C0C0C0"/>
                  </a:outerShdw>
                </a:effectLst>
                <a:latin typeface="Times New Roman" pitchFamily="18" charset="0"/>
              </a:rPr>
              <a:t>对于用         表示的连续函数，其扩展</a:t>
            </a:r>
            <a:r>
              <a:rPr lang="en-US" altLang="zh-CN" sz="2000" b="1" i="1">
                <a:effectLst>
                  <a:outerShdw blurRad="38100" dist="38100" dir="2700000" algn="tl">
                    <a:srgbClr val="C0C0C0"/>
                  </a:outerShdw>
                </a:effectLst>
                <a:latin typeface="Times New Roman" pitchFamily="18" charset="0"/>
              </a:rPr>
              <a:t>z</a:t>
            </a:r>
            <a:r>
              <a:rPr lang="zh-CN" altLang="en-US" sz="2000" b="1">
                <a:effectLst>
                  <a:outerShdw blurRad="38100" dist="38100" dir="2700000" algn="tl">
                    <a:srgbClr val="C0C0C0"/>
                  </a:outerShdw>
                </a:effectLst>
                <a:latin typeface="Times New Roman" pitchFamily="18" charset="0"/>
              </a:rPr>
              <a:t>变换为</a:t>
            </a:r>
          </a:p>
        </p:txBody>
      </p:sp>
      <p:sp>
        <p:nvSpPr>
          <p:cNvPr id="70673" name="Rectangle 42"/>
          <p:cNvSpPr>
            <a:spLocks noChangeArrowheads="1"/>
          </p:cNvSpPr>
          <p:nvPr/>
        </p:nvSpPr>
        <p:spPr bwMode="auto">
          <a:xfrm>
            <a:off x="0" y="28971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70664" name="Object 43"/>
          <p:cNvGraphicFramePr>
            <a:graphicFrameLocks noChangeAspect="1"/>
          </p:cNvGraphicFramePr>
          <p:nvPr/>
        </p:nvGraphicFramePr>
        <p:xfrm>
          <a:off x="1619250" y="3644900"/>
          <a:ext cx="503238" cy="301625"/>
        </p:xfrm>
        <a:graphic>
          <a:graphicData uri="http://schemas.openxmlformats.org/presentationml/2006/ole">
            <mc:AlternateContent xmlns:mc="http://schemas.openxmlformats.org/markup-compatibility/2006">
              <mc:Choice xmlns:v="urn:schemas-microsoft-com:vml" Requires="v">
                <p:oleObj spid="_x0000_s70776" name="Equation" r:id="rId15" imgW="330057" imgH="203112" progId="Equation.DSMT4">
                  <p:embed/>
                </p:oleObj>
              </mc:Choice>
              <mc:Fallback>
                <p:oleObj name="Equation" r:id="rId15" imgW="330057" imgH="203112" progId="Equation.DSMT4">
                  <p:embed/>
                  <p:pic>
                    <p:nvPicPr>
                      <p:cNvPr id="0"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9250" y="3644900"/>
                        <a:ext cx="50323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5" name="Object 45"/>
          <p:cNvGraphicFramePr>
            <a:graphicFrameLocks noChangeAspect="1"/>
          </p:cNvGraphicFramePr>
          <p:nvPr/>
        </p:nvGraphicFramePr>
        <p:xfrm>
          <a:off x="1979613" y="4076700"/>
          <a:ext cx="5400675" cy="1065213"/>
        </p:xfrm>
        <a:graphic>
          <a:graphicData uri="http://schemas.openxmlformats.org/presentationml/2006/ole">
            <mc:AlternateContent xmlns:mc="http://schemas.openxmlformats.org/markup-compatibility/2006">
              <mc:Choice xmlns:v="urn:schemas-microsoft-com:vml" Requires="v">
                <p:oleObj spid="_x0000_s70777" name="Equation" r:id="rId17" imgW="2946400" imgH="584200" progId="Equation.DSMT4">
                  <p:embed/>
                </p:oleObj>
              </mc:Choice>
              <mc:Fallback>
                <p:oleObj name="Equation" r:id="rId17" imgW="2946400" imgH="584200" progId="Equation.DSMT4">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9613" y="4076700"/>
                        <a:ext cx="5400675"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4" name="Line 46"/>
          <p:cNvSpPr>
            <a:spLocks noChangeShapeType="1"/>
          </p:cNvSpPr>
          <p:nvPr/>
        </p:nvSpPr>
        <p:spPr bwMode="auto">
          <a:xfrm>
            <a:off x="5580063" y="5229225"/>
            <a:ext cx="1728787" cy="0"/>
          </a:xfrm>
          <a:prstGeom prst="line">
            <a:avLst/>
          </a:prstGeom>
          <a:noFill/>
          <a:ln w="9525">
            <a:solidFill>
              <a:srgbClr val="FF0000"/>
            </a:solidFill>
            <a:round/>
            <a:headEnd/>
            <a:tailEnd/>
          </a:ln>
        </p:spPr>
        <p:txBody>
          <a:bodyPr/>
          <a:lstStyle/>
          <a:p>
            <a:endParaRPr lang="zh-CN" altLang="en-US"/>
          </a:p>
        </p:txBody>
      </p:sp>
    </p:spTree>
  </p:cSld>
  <p:clrMapOvr>
    <a:masterClrMapping/>
  </p:clrMapOvr>
  <p:transition>
    <p:push di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40" name="Rectangle 32"/>
          <p:cNvSpPr>
            <a:spLocks noChangeArrowheads="1"/>
          </p:cNvSpPr>
          <p:nvPr/>
        </p:nvSpPr>
        <p:spPr bwMode="auto">
          <a:xfrm>
            <a:off x="574675" y="304800"/>
            <a:ext cx="8001000" cy="676275"/>
          </a:xfrm>
          <a:prstGeom prst="rect">
            <a:avLst/>
          </a:prstGeom>
          <a:noFill/>
          <a:ln w="9525">
            <a:noFill/>
            <a:miter lim="800000"/>
            <a:headEnd/>
            <a:tailEnd/>
          </a:ln>
          <a:effectLst/>
        </p:spPr>
        <p:txBody>
          <a:bodyPr anchor="b"/>
          <a:lstStyle/>
          <a:p>
            <a:pPr eaLnBrk="1" hangingPunct="1">
              <a:defRPr/>
            </a:pPr>
            <a:r>
              <a:rPr lang="en-US" altLang="zh-CN" sz="2800" b="1">
                <a:solidFill>
                  <a:srgbClr val="0000FF"/>
                </a:solidFill>
                <a:effectLst>
                  <a:outerShdw blurRad="38100" dist="38100" dir="2700000" algn="tl">
                    <a:srgbClr val="C0C0C0"/>
                  </a:outerShdw>
                </a:effectLst>
                <a:latin typeface="Times New Roman" pitchFamily="18" charset="0"/>
                <a:ea typeface="黑体" pitchFamily="2" charset="-122"/>
              </a:rPr>
              <a:t>2.7.2</a:t>
            </a:r>
            <a:r>
              <a:rPr lang="en-US" altLang="zh-CN" sz="2800" b="1">
                <a:solidFill>
                  <a:srgbClr val="0000FF"/>
                </a:solidFill>
                <a:effectLst>
                  <a:outerShdw blurRad="38100" dist="38100" dir="2700000" algn="tl">
                    <a:srgbClr val="C0C0C0"/>
                  </a:outerShdw>
                </a:effectLst>
                <a:latin typeface="黑体" pitchFamily="2" charset="-122"/>
                <a:ea typeface="黑体" pitchFamily="2" charset="-122"/>
              </a:rPr>
              <a:t> </a:t>
            </a:r>
            <a:r>
              <a:rPr lang="zh-CN" altLang="en-US" sz="2800" b="1">
                <a:solidFill>
                  <a:srgbClr val="0000FF"/>
                </a:solidFill>
                <a:effectLst>
                  <a:outerShdw blurRad="38100" dist="38100" dir="2700000" algn="tl">
                    <a:srgbClr val="C0C0C0"/>
                  </a:outerShdw>
                </a:effectLst>
                <a:latin typeface="黑体" pitchFamily="2" charset="-122"/>
                <a:ea typeface="黑体" pitchFamily="2" charset="-122"/>
              </a:rPr>
              <a:t>几种典型函数的扩展</a:t>
            </a:r>
            <a:r>
              <a:rPr lang="en-US" altLang="zh-CN" sz="2800" b="1" i="1">
                <a:solidFill>
                  <a:srgbClr val="0000FF"/>
                </a:solidFill>
                <a:effectLst>
                  <a:outerShdw blurRad="38100" dist="38100" dir="2700000" algn="tl">
                    <a:srgbClr val="C0C0C0"/>
                  </a:outerShdw>
                </a:effectLst>
                <a:latin typeface="Times New Roman" pitchFamily="18" charset="0"/>
                <a:ea typeface="黑体" pitchFamily="2" charset="-122"/>
              </a:rPr>
              <a:t>z</a:t>
            </a:r>
            <a:r>
              <a:rPr lang="zh-CN" altLang="en-US" sz="2800" b="1">
                <a:solidFill>
                  <a:srgbClr val="0000FF"/>
                </a:solidFill>
                <a:effectLst>
                  <a:outerShdw blurRad="38100" dist="38100" dir="2700000" algn="tl">
                    <a:srgbClr val="C0C0C0"/>
                  </a:outerShdw>
                </a:effectLst>
                <a:latin typeface="黑体" pitchFamily="2" charset="-122"/>
                <a:ea typeface="黑体" pitchFamily="2" charset="-122"/>
              </a:rPr>
              <a:t>变换</a:t>
            </a:r>
          </a:p>
        </p:txBody>
      </p:sp>
      <p:sp>
        <p:nvSpPr>
          <p:cNvPr id="119841" name="Rectangle 33"/>
          <p:cNvSpPr>
            <a:spLocks noChangeArrowheads="1"/>
          </p:cNvSpPr>
          <p:nvPr/>
        </p:nvSpPr>
        <p:spPr bwMode="auto">
          <a:xfrm>
            <a:off x="539750" y="1484313"/>
            <a:ext cx="4248150" cy="457200"/>
          </a:xfrm>
          <a:prstGeom prst="rect">
            <a:avLst/>
          </a:prstGeom>
          <a:noFill/>
          <a:ln w="9525" algn="ctr">
            <a:noFill/>
            <a:miter lim="800000"/>
            <a:headEnd/>
            <a:tailEnd/>
          </a:ln>
          <a:effectLst/>
        </p:spPr>
        <p:txBody>
          <a:bodyPr anchor="ctr">
            <a:spAutoFit/>
          </a:bodyPr>
          <a:lstStyle/>
          <a:p>
            <a:pPr eaLnBrk="1" hangingPunct="1">
              <a:defRPr/>
            </a:pPr>
            <a:r>
              <a:rPr lang="zh-CN" altLang="en-US" sz="2400" b="1">
                <a:solidFill>
                  <a:srgbClr val="BE2C14"/>
                </a:solidFill>
                <a:effectLst>
                  <a:outerShdw blurRad="38100" dist="38100" dir="2700000" algn="tl">
                    <a:srgbClr val="C0C0C0"/>
                  </a:outerShdw>
                </a:effectLst>
                <a:latin typeface="Times New Roman" pitchFamily="18" charset="0"/>
              </a:rPr>
              <a:t>（</a:t>
            </a:r>
            <a:r>
              <a:rPr lang="en-US" altLang="zh-CN" sz="2400" b="1">
                <a:solidFill>
                  <a:srgbClr val="BE2C14"/>
                </a:solidFill>
                <a:effectLst>
                  <a:outerShdw blurRad="38100" dist="38100" dir="2700000" algn="tl">
                    <a:srgbClr val="C0C0C0"/>
                  </a:outerShdw>
                </a:effectLst>
                <a:latin typeface="Times New Roman" pitchFamily="18" charset="0"/>
              </a:rPr>
              <a:t>1</a:t>
            </a:r>
            <a:r>
              <a:rPr lang="zh-CN" altLang="en-US" sz="2400" b="1">
                <a:solidFill>
                  <a:srgbClr val="BE2C14"/>
                </a:solidFill>
                <a:effectLst>
                  <a:outerShdw blurRad="38100" dist="38100" dir="2700000" algn="tl">
                    <a:srgbClr val="C0C0C0"/>
                  </a:outerShdw>
                </a:effectLst>
                <a:latin typeface="Times New Roman" pitchFamily="18" charset="0"/>
              </a:rPr>
              <a:t>）单位阶跃函数 </a:t>
            </a:r>
          </a:p>
        </p:txBody>
      </p:sp>
      <p:graphicFrame>
        <p:nvGraphicFramePr>
          <p:cNvPr id="71682" name="Object 35"/>
          <p:cNvGraphicFramePr>
            <a:graphicFrameLocks noChangeAspect="1"/>
          </p:cNvGraphicFramePr>
          <p:nvPr/>
        </p:nvGraphicFramePr>
        <p:xfrm>
          <a:off x="2555875" y="2060575"/>
          <a:ext cx="3311525" cy="823913"/>
        </p:xfrm>
        <a:graphic>
          <a:graphicData uri="http://schemas.openxmlformats.org/presentationml/2006/ole">
            <mc:AlternateContent xmlns:mc="http://schemas.openxmlformats.org/markup-compatibility/2006">
              <mc:Choice xmlns:v="urn:schemas-microsoft-com:vml" Requires="v">
                <p:oleObj spid="_x0000_s71710" name="Equation" r:id="rId3" imgW="1841500" imgH="457200" progId="Equation.DSMT4">
                  <p:embed/>
                </p:oleObj>
              </mc:Choice>
              <mc:Fallback>
                <p:oleObj name="Equation" r:id="rId3" imgW="1841500" imgH="45720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060575"/>
                        <a:ext cx="3311525"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3" name="Object 37"/>
          <p:cNvGraphicFramePr>
            <a:graphicFrameLocks noChangeAspect="1"/>
          </p:cNvGraphicFramePr>
          <p:nvPr/>
        </p:nvGraphicFramePr>
        <p:xfrm>
          <a:off x="1187450" y="2924175"/>
          <a:ext cx="6265863" cy="1933575"/>
        </p:xfrm>
        <a:graphic>
          <a:graphicData uri="http://schemas.openxmlformats.org/presentationml/2006/ole">
            <mc:AlternateContent xmlns:mc="http://schemas.openxmlformats.org/markup-compatibility/2006">
              <mc:Choice xmlns:v="urn:schemas-microsoft-com:vml" Requires="v">
                <p:oleObj spid="_x0000_s71711" name="Equation" r:id="rId5" imgW="3733800" imgH="1155700" progId="Equation.DSMT4">
                  <p:embed/>
                </p:oleObj>
              </mc:Choice>
              <mc:Fallback>
                <p:oleObj name="Equation" r:id="rId5" imgW="3733800" imgH="1155700" progId="Equation.DSMT4">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924175"/>
                        <a:ext cx="6265863" cy="193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46" name="Text Box 38"/>
          <p:cNvSpPr txBox="1">
            <a:spLocks noChangeArrowheads="1"/>
          </p:cNvSpPr>
          <p:nvPr/>
        </p:nvSpPr>
        <p:spPr bwMode="auto">
          <a:xfrm>
            <a:off x="898525" y="5084763"/>
            <a:ext cx="6049963" cy="396875"/>
          </a:xfrm>
          <a:prstGeom prst="rect">
            <a:avLst/>
          </a:prstGeom>
          <a:noFill/>
          <a:ln w="9525" algn="ctr">
            <a:noFill/>
            <a:miter lim="800000"/>
            <a:headEnd/>
            <a:tailEnd/>
          </a:ln>
          <a:effectLst/>
        </p:spPr>
        <p:txBody>
          <a:bodyPr>
            <a:spAutoFit/>
          </a:bodyPr>
          <a:lstStyle/>
          <a:p>
            <a:pPr eaLnBrk="1" hangingPunct="1">
              <a:spcBef>
                <a:spcPct val="50000"/>
              </a:spcBef>
              <a:defRPr/>
            </a:pPr>
            <a:r>
              <a:rPr lang="zh-CN" altLang="en-US" sz="2000" b="1">
                <a:effectLst>
                  <a:outerShdw blurRad="38100" dist="38100" dir="2700000" algn="tl">
                    <a:srgbClr val="C0C0C0"/>
                  </a:outerShdw>
                </a:effectLst>
                <a:latin typeface="Times New Roman" pitchFamily="18" charset="0"/>
              </a:rPr>
              <a:t>单位阶跃函数的扩展 </a:t>
            </a:r>
            <a:r>
              <a:rPr lang="en-US" altLang="zh-CN" sz="2000" b="1" i="1">
                <a:effectLst>
                  <a:outerShdw blurRad="38100" dist="38100" dir="2700000" algn="tl">
                    <a:srgbClr val="C0C0C0"/>
                  </a:outerShdw>
                </a:effectLst>
                <a:latin typeface="Times New Roman" pitchFamily="18" charset="0"/>
              </a:rPr>
              <a:t>z</a:t>
            </a:r>
            <a:r>
              <a:rPr lang="zh-CN" altLang="en-US" sz="2000" b="1">
                <a:effectLst>
                  <a:outerShdw blurRad="38100" dist="38100" dir="2700000" algn="tl">
                    <a:srgbClr val="C0C0C0"/>
                  </a:outerShdw>
                </a:effectLst>
                <a:latin typeface="Times New Roman" pitchFamily="18" charset="0"/>
              </a:rPr>
              <a:t>变换与参数 </a:t>
            </a:r>
            <a:r>
              <a:rPr lang="en-US" altLang="zh-CN" sz="2000" b="1" i="1">
                <a:effectLst>
                  <a:outerShdw blurRad="38100" dist="38100" dir="2700000" algn="tl">
                    <a:srgbClr val="C0C0C0"/>
                  </a:outerShdw>
                </a:effectLst>
                <a:latin typeface="Times New Roman" pitchFamily="18" charset="0"/>
              </a:rPr>
              <a:t>m</a:t>
            </a:r>
            <a:r>
              <a:rPr lang="en-US" altLang="zh-CN" sz="2000" b="1">
                <a:effectLst>
                  <a:outerShdw blurRad="38100" dist="38100" dir="2700000" algn="tl">
                    <a:srgbClr val="C0C0C0"/>
                  </a:outerShdw>
                </a:effectLst>
                <a:latin typeface="Times New Roman" pitchFamily="18" charset="0"/>
              </a:rPr>
              <a:t> </a:t>
            </a:r>
            <a:r>
              <a:rPr lang="zh-CN" altLang="en-US" sz="2000" b="1">
                <a:effectLst>
                  <a:outerShdw blurRad="38100" dist="38100" dir="2700000" algn="tl">
                    <a:srgbClr val="C0C0C0"/>
                  </a:outerShdw>
                </a:effectLst>
                <a:latin typeface="Times New Roman" pitchFamily="18" charset="0"/>
              </a:rPr>
              <a:t>无关。 </a:t>
            </a:r>
          </a:p>
        </p:txBody>
      </p:sp>
    </p:spTree>
  </p:cSld>
  <p:clrMapOvr>
    <a:masterClrMapping/>
  </p:clrMapOvr>
  <p:transition>
    <p:push dir="d"/>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5211</TotalTime>
  <Words>4127</Words>
  <Application>Microsoft Office PowerPoint</Application>
  <PresentationFormat>全屏显示(4:3)</PresentationFormat>
  <Paragraphs>483</Paragraphs>
  <Slides>104</Slides>
  <Notes>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104</vt:i4>
      </vt:variant>
    </vt:vector>
  </HeadingPairs>
  <TitlesOfParts>
    <vt:vector size="118" baseType="lpstr">
      <vt:lpstr>黑体</vt:lpstr>
      <vt:lpstr>华文细黑</vt:lpstr>
      <vt:lpstr>宋体</vt:lpstr>
      <vt:lpstr>Arial</vt:lpstr>
      <vt:lpstr>Cambria Math</vt:lpstr>
      <vt:lpstr>Tahoma</vt:lpstr>
      <vt:lpstr>Times New Roman</vt:lpstr>
      <vt:lpstr>Verdana</vt:lpstr>
      <vt:lpstr>Wingdings</vt:lpstr>
      <vt:lpstr>默认设计模板</vt:lpstr>
      <vt:lpstr>Visio</vt:lpstr>
      <vt:lpstr>Equation</vt:lpstr>
      <vt:lpstr>Microsoft 公式 3.0</vt:lpstr>
      <vt:lpstr>公式</vt:lpstr>
      <vt:lpstr>计算机控制系统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雨薇在线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tanshb</dc:creator>
  <cp:lastModifiedBy>Yu Xia</cp:lastModifiedBy>
  <cp:revision>674</cp:revision>
  <cp:lastPrinted>2019-02-27T09:14:56Z</cp:lastPrinted>
  <dcterms:created xsi:type="dcterms:W3CDTF">2005-11-09T06:08:36Z</dcterms:created>
  <dcterms:modified xsi:type="dcterms:W3CDTF">2019-03-06T14:10:31Z</dcterms:modified>
</cp:coreProperties>
</file>