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6a070932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6a070932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a0709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a0709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6a07093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6a07093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6a07093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6a07093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a070932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6a07093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6a07093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6a07093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6a07093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6a07093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6a07093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6a07093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6a070932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6a070932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MODULES IN C++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54850" y="4580925"/>
            <a:ext cx="66891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доклад выполнил Александров Олег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00" y="747400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собирали проекты до модулей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75" y="1455700"/>
            <a:ext cx="26765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225" y="2827300"/>
            <a:ext cx="2645825" cy="218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350" y="1512850"/>
            <a:ext cx="25622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 - зло и добро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25" y="1700225"/>
            <a:ext cx="3557700" cy="15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875" y="1700225"/>
            <a:ext cx="34480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Ускорение времени компиляции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Precompiled Headers (PCH) — это техника ускорения компиляции, при которой часто используемые заголовочные файлы компилируются один раз и сохраняются в бинарном формате для повторного использования.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375" y="2571750"/>
            <a:ext cx="3555175" cy="13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Разделение </a:t>
            </a:r>
            <a:r>
              <a:rPr lang="ru"/>
              <a:t>интерфейса</a:t>
            </a:r>
            <a:r>
              <a:rPr lang="ru"/>
              <a:t> и реализации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200" y="1484275"/>
            <a:ext cx="52197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слова в модулях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ru">
                <a:solidFill>
                  <a:schemeClr val="dk1"/>
                </a:solidFill>
              </a:rPr>
              <a:t>export</a:t>
            </a:r>
            <a:r>
              <a:rPr lang="ru"/>
              <a:t> </a:t>
            </a:r>
            <a:r>
              <a:rPr lang="ru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Указывает, что сущность (функция, класс, переменная и т.д.) доступна извне модуля.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ru">
                <a:solidFill>
                  <a:schemeClr val="dk1"/>
                </a:solidFill>
              </a:rPr>
              <a:t>import</a:t>
            </a:r>
            <a:r>
              <a:rPr lang="ru"/>
              <a:t> </a:t>
            </a:r>
            <a:r>
              <a:rPr lang="ru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Включает интерфейс другого модуля или заголовка в текущий файл.</a:t>
            </a:r>
            <a:br>
              <a:rPr lang="ru" sz="1400">
                <a:highlight>
                  <a:schemeClr val="lt1"/>
                </a:highlight>
              </a:rPr>
            </a:br>
            <a:endParaRPr sz="14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ru">
                <a:solidFill>
                  <a:schemeClr val="dk1"/>
                </a:solidFill>
              </a:rPr>
              <a:t>module</a:t>
            </a:r>
            <a:r>
              <a:rPr lang="ru"/>
              <a:t> </a:t>
            </a:r>
            <a:r>
              <a:rPr lang="ru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объявляет текущий файл как модуль или его часть.</a:t>
            </a:r>
            <a:br>
              <a:rPr lang="ru" sz="1050"/>
            </a:br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21300" y="195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модулей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Тяжелая поддержка legacy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Модули нельзя линковать динамически (until c++26+)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Сложность распараллеливания сборки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Статические анализаторы плохо поддерживают модули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появились модули в других ЯП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731550"/>
            <a:ext cx="85206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Fortran завезли модули в 1991 году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Java модули </a:t>
            </a:r>
            <a:r>
              <a:rPr lang="ru"/>
              <a:t>появлялись</a:t>
            </a:r>
            <a:r>
              <a:rPr lang="ru"/>
              <a:t> с Java 9 SE (2017 год)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