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Great Vibes" panose="020B0604020202020204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swald" panose="02000303000000000000" pitchFamily="2" charset="0"/>
      <p:regular r:id="rId30"/>
      <p:bold r:id="rId31"/>
    </p:embeddedFont>
    <p:embeddedFont>
      <p:font typeface="PT Sans Narrow" panose="020B0506020203020204" pitchFamily="3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19fe4c98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fb19fe4c98_4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fb19fe4c98_4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acc9997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facc99972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facc999723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19fe4c98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fb19fe4c98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fb19fe4c98_4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19fe4c9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fb19fe4c9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fb19fe4c9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96025" y="1991381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Cloud Excellence Presentation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Team 2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Members: Michael Chusuei, Bob Paolino, Heber Zambrano, 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Quane’ Washington, Jared Dahlberg</a:t>
            </a:r>
            <a:endParaRPr sz="24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67625" y="4670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What We Have Learned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Load balancers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VPCs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Metrics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Route 53 – creating a real domain name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CloudWatch</a:t>
            </a:r>
            <a:endParaRPr sz="1100" dirty="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Questions?</a:t>
            </a:r>
            <a:endParaRPr sz="3600"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ctrTitle"/>
          </p:nvPr>
        </p:nvSpPr>
        <p:spPr>
          <a:xfrm>
            <a:off x="740175" y="2070881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8000" b="0" i="1">
                <a:latin typeface="Great Vibes"/>
                <a:ea typeface="Great Vibes"/>
                <a:cs typeface="Great Vibes"/>
                <a:sym typeface="Great Vibes"/>
              </a:rPr>
              <a:t>Fin</a:t>
            </a:r>
            <a:endParaRPr sz="8000" b="0" i="1">
              <a:latin typeface="Great Vibes"/>
              <a:ea typeface="Great Vibes"/>
              <a:cs typeface="Great Vibes"/>
              <a:sym typeface="Great Vibe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</a:t>
            </a:r>
            <a:endParaRPr sz="36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Website Deployment using S3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53788" y="34347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4200"/>
              <a:t>INTRODUCTIONS</a:t>
            </a:r>
            <a:endParaRPr sz="42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3766463" y="1017492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8"/>
          <p:cNvSpPr/>
          <p:nvPr/>
        </p:nvSpPr>
        <p:spPr>
          <a:xfrm>
            <a:off x="3899453" y="3753955"/>
            <a:ext cx="13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HEBER ZAMBRANO</a:t>
            </a:r>
            <a:br>
              <a:rPr lang="en" sz="1200" b="1" i="0" u="none" strike="noStrike" cap="non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308375" y="3753950"/>
            <a:ext cx="16911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QUANE’ WASHINGTON</a:t>
            </a:r>
            <a:br>
              <a:rPr lang="en" sz="1200" b="1" i="0" u="none" strike="noStrike" cap="non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5417556" y="1017492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8"/>
          <p:cNvSpPr/>
          <p:nvPr/>
        </p:nvSpPr>
        <p:spPr>
          <a:xfrm>
            <a:off x="2245327" y="3753955"/>
            <a:ext cx="1448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BOB PAOLINO</a:t>
            </a:r>
            <a:br>
              <a:rPr lang="en" sz="1200" b="1" i="0" u="none" strike="noStrike" cap="non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>
            <a:off x="2172598" y="1017492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8"/>
          <p:cNvSpPr/>
          <p:nvPr/>
        </p:nvSpPr>
        <p:spPr>
          <a:xfrm>
            <a:off x="671450" y="3753175"/>
            <a:ext cx="15012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MICHAEL CHUSUEI</a:t>
            </a:r>
            <a:br>
              <a:rPr lang="en" sz="1200" b="1" i="0" u="none" strike="noStrike" cap="none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>
            <a:off x="6928793" y="1017492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8"/>
          <p:cNvSpPr txBox="1"/>
          <p:nvPr/>
        </p:nvSpPr>
        <p:spPr>
          <a:xfrm>
            <a:off x="6928800" y="3695275"/>
            <a:ext cx="1448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JARED DAHLBERG</a:t>
            </a:r>
            <a:br>
              <a:rPr lang="en" sz="1200" b="1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Booz Allen Hamilton</a:t>
            </a:r>
            <a:endParaRPr sz="12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463" y="1773300"/>
            <a:ext cx="1300150" cy="12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625" y="1773300"/>
            <a:ext cx="1250425" cy="12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313" y="1717973"/>
            <a:ext cx="1041475" cy="1388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 l="-34898" t="-18565" b="-18552"/>
          <a:stretch/>
        </p:blipFill>
        <p:spPr>
          <a:xfrm rot="5400000">
            <a:off x="3702624" y="1215851"/>
            <a:ext cx="1738752" cy="19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69;p23">
            <a:extLst>
              <a:ext uri="{FF2B5EF4-FFF2-40B4-BE49-F238E27FC236}">
                <a16:creationId xmlns:a16="http://schemas.microsoft.com/office/drawing/2014/main" id="{470C692D-3CF7-46D2-BB31-60588987B45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265500" y="8959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265500" y="25717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Deploying a Static Website to AWS Using S3 and CloudFront</a:t>
            </a:r>
            <a:endParaRPr sz="2200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Introductions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Project Overview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Architecture and Design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Tools and Technologies Used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Challenges and Issues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We Have Learned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Demo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We Would Add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Questions</a:t>
            </a:r>
            <a:endParaRPr sz="1400"/>
          </a:p>
        </p:txBody>
      </p:sp>
      <p:sp>
        <p:nvSpPr>
          <p:cNvPr id="132" name="Google Shape;132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 - Version 1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DB89AA7-B16E-4AA6-9C88-6D4130AE2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5843"/>
            <a:ext cx="9144000" cy="2911813"/>
          </a:xfrm>
          <a:prstGeom prst="rect">
            <a:avLst/>
          </a:prstGeom>
        </p:spPr>
      </p:pic>
      <p:pic>
        <p:nvPicPr>
          <p:cNvPr id="6" name="Google Shape;169;p23">
            <a:extLst>
              <a:ext uri="{FF2B5EF4-FFF2-40B4-BE49-F238E27FC236}">
                <a16:creationId xmlns:a16="http://schemas.microsoft.com/office/drawing/2014/main" id="{42759628-39B7-4CA1-9F2D-ED7F49BF1B4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 - Version 2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1452550" y="652690"/>
            <a:ext cx="6611413" cy="4149998"/>
          </a:xfrm>
          <a:prstGeom prst="rect">
            <a:avLst/>
          </a:prstGeom>
          <a:noFill/>
          <a:ln>
            <a:noFill/>
          </a:ln>
        </p:spPr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FF91E70-7A01-46FD-9366-F4366ED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779" y="538418"/>
            <a:ext cx="6728441" cy="4223457"/>
          </a:xfrm>
          <a:prstGeom prst="rect">
            <a:avLst/>
          </a:prstGeom>
        </p:spPr>
      </p:pic>
      <p:pic>
        <p:nvPicPr>
          <p:cNvPr id="8" name="Google Shape;169;p23">
            <a:extLst>
              <a:ext uri="{FF2B5EF4-FFF2-40B4-BE49-F238E27FC236}">
                <a16:creationId xmlns:a16="http://schemas.microsoft.com/office/drawing/2014/main" id="{EF93B11F-0595-4588-BF08-23324A7B97C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 - Version 3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C7177F3-B57D-48F0-BFD4-1B3011885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71" y="569655"/>
            <a:ext cx="8031257" cy="4199054"/>
          </a:xfrm>
          <a:prstGeom prst="rect">
            <a:avLst/>
          </a:prstGeom>
        </p:spPr>
      </p:pic>
      <p:pic>
        <p:nvPicPr>
          <p:cNvPr id="6" name="Google Shape;169;p23">
            <a:extLst>
              <a:ext uri="{FF2B5EF4-FFF2-40B4-BE49-F238E27FC236}">
                <a16:creationId xmlns:a16="http://schemas.microsoft.com/office/drawing/2014/main" id="{C34D08CA-CDCC-48BF-AAA3-6BC5106386C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Tools and Technologies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S3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CodePipeline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IAM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CloudFront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GitHub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Visual Code Studio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Former2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-US" sz="1100" dirty="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b="1" dirty="0"/>
              <a:t>Final Product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S3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IAM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CloudFront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GitHub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Former2</a:t>
            </a: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127350" y="4670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770D"/>
                </a:solidFill>
              </a:rPr>
              <a:t>Challenges, Issues and Changes</a:t>
            </a:r>
            <a:endParaRPr sz="2800" dirty="0">
              <a:solidFill>
                <a:srgbClr val="FF770D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7350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" sz="1200" b="1" dirty="0"/>
              <a:t>Challenges and Issues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Creating YAML script is hard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Lots of troubleshooting when adding/changing services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Issues with getting S3 to read our GitHub repository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" sz="1100" dirty="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" sz="1200" b="1" dirty="0"/>
              <a:t>Changes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Moved to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Lots of troubleshooting when adding/changing services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Issues with getting S3 to read our GitHub repository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-US" sz="1100" dirty="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268</Words>
  <Application>Microsoft Office PowerPoint</Application>
  <PresentationFormat>On-screen Show 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Oswald</vt:lpstr>
      <vt:lpstr>PT Sans Narrow</vt:lpstr>
      <vt:lpstr>Great Vibes</vt:lpstr>
      <vt:lpstr>Roboto</vt:lpstr>
      <vt:lpstr>Open Sans</vt:lpstr>
      <vt:lpstr>Arial</vt:lpstr>
      <vt:lpstr>Calibri</vt:lpstr>
      <vt:lpstr>Georgia</vt:lpstr>
      <vt:lpstr>Tropic</vt:lpstr>
      <vt:lpstr>  Cloud Excellence Presentation Team 2 Members: Michael Chusuei, Bob Paolino, Heber Zambrano,  Quane’ Washington, Jared Dahlberg</vt:lpstr>
      <vt:lpstr>   TEAM 2:  Static Website Deployment using S3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Fin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Cloud Excellence Presentation Team 2 Members: Michael Chusuei, Bob Paolino, Heber Zambrano,  Quane’ Washington, Jared Dahlberg</dc:title>
  <cp:lastModifiedBy>Dahlberg, Jared [USA]</cp:lastModifiedBy>
  <cp:revision>7</cp:revision>
  <dcterms:modified xsi:type="dcterms:W3CDTF">2021-10-26T18:39:00Z</dcterms:modified>
</cp:coreProperties>
</file>