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6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7DE5B-D41E-47DB-ABF1-001BD1A77FC9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6878FE-56D8-4470-9C5B-134116430E74}">
      <dgm:prSet phldrT="[文本]"/>
      <dgm:spPr/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（由</a:t>
          </a:r>
          <a:r>
            <a:rPr lang="en-US" altLang="zh-CN" dirty="0" err="1"/>
            <a:t>jsp</a:t>
          </a:r>
          <a:r>
            <a:rPr lang="zh-CN" altLang="en-US" dirty="0"/>
            <a:t>生成）</a:t>
          </a:r>
          <a:endParaRPr lang="en-US" dirty="0"/>
        </a:p>
      </dgm:t>
    </dgm:pt>
    <dgm:pt modelId="{C608134B-85DC-472A-A376-23419A6CFC8B}" type="parTrans" cxnId="{0C5DEFCF-B4FC-4474-B386-FD95996861F8}">
      <dgm:prSet/>
      <dgm:spPr/>
      <dgm:t>
        <a:bodyPr/>
        <a:lstStyle/>
        <a:p>
          <a:endParaRPr lang="en-US"/>
        </a:p>
      </dgm:t>
    </dgm:pt>
    <dgm:pt modelId="{5CEEBECA-C5FE-4DCB-A4E5-959572819736}" type="sibTrans" cxnId="{0C5DEFCF-B4FC-4474-B386-FD95996861F8}">
      <dgm:prSet/>
      <dgm:spPr/>
      <dgm:t>
        <a:bodyPr/>
        <a:lstStyle/>
        <a:p>
          <a:endParaRPr lang="en-US"/>
        </a:p>
      </dgm:t>
    </dgm:pt>
    <dgm:pt modelId="{799A19CD-2383-4278-B8FF-1BFE84AFBEB1}">
      <dgm:prSet phldrT="[文本]"/>
      <dgm:spPr/>
      <dgm:t>
        <a:bodyPr/>
        <a:lstStyle/>
        <a:p>
          <a:r>
            <a:rPr lang="en-US" altLang="zh-CN" dirty="0"/>
            <a:t>xml</a:t>
          </a:r>
          <a:r>
            <a:rPr lang="zh-CN" altLang="en-US" dirty="0"/>
            <a:t>文件</a:t>
          </a:r>
          <a:endParaRPr lang="en-US" dirty="0"/>
        </a:p>
      </dgm:t>
    </dgm:pt>
    <dgm:pt modelId="{F220B39D-EB0A-4CE4-A77F-5A2B1016C454}" type="parTrans" cxnId="{7CAC5EA3-B085-4AEB-8913-7189203F75F7}">
      <dgm:prSet/>
      <dgm:spPr/>
      <dgm:t>
        <a:bodyPr/>
        <a:lstStyle/>
        <a:p>
          <a:endParaRPr lang="en-US"/>
        </a:p>
      </dgm:t>
    </dgm:pt>
    <dgm:pt modelId="{9A16DBB6-53D0-498A-8382-B0B7AE74CF28}" type="sibTrans" cxnId="{7CAC5EA3-B085-4AEB-8913-7189203F75F7}">
      <dgm:prSet/>
      <dgm:spPr/>
      <dgm:t>
        <a:bodyPr/>
        <a:lstStyle/>
        <a:p>
          <a:endParaRPr lang="en-US"/>
        </a:p>
      </dgm:t>
    </dgm:pt>
    <dgm:pt modelId="{3DE4B3C9-4F78-4C0F-A72A-68534F3F0D28}">
      <dgm:prSet phldrT="[文本]"/>
      <dgm:spPr/>
      <dgm:t>
        <a:bodyPr/>
        <a:lstStyle/>
        <a:p>
          <a:r>
            <a:rPr lang="en-US" dirty="0" err="1"/>
            <a:t>SpringMVC</a:t>
          </a:r>
          <a:endParaRPr lang="en-US" dirty="0"/>
        </a:p>
      </dgm:t>
    </dgm:pt>
    <dgm:pt modelId="{079B497C-7FF0-4B83-9675-DCECD00DA657}" type="sibTrans" cxnId="{79D6ED14-8BB1-4B99-9035-36F75BB89C12}">
      <dgm:prSet/>
      <dgm:spPr/>
      <dgm:t>
        <a:bodyPr/>
        <a:lstStyle/>
        <a:p>
          <a:endParaRPr lang="en-US"/>
        </a:p>
      </dgm:t>
    </dgm:pt>
    <dgm:pt modelId="{8F8CA39D-0AEF-4624-826A-3037C3C52990}" type="parTrans" cxnId="{79D6ED14-8BB1-4B99-9035-36F75BB89C12}">
      <dgm:prSet/>
      <dgm:spPr/>
      <dgm:t>
        <a:bodyPr/>
        <a:lstStyle/>
        <a:p>
          <a:endParaRPr lang="en-US"/>
        </a:p>
      </dgm:t>
    </dgm:pt>
    <dgm:pt modelId="{2F144A5C-8104-4271-9419-56912DD7CBF2}">
      <dgm:prSet phldrT="[文本]"/>
      <dgm:spPr/>
      <dgm:t>
        <a:bodyPr/>
        <a:lstStyle/>
        <a:p>
          <a:r>
            <a:rPr lang="en-US" dirty="0"/>
            <a:t>Service</a:t>
          </a:r>
        </a:p>
      </dgm:t>
    </dgm:pt>
    <dgm:pt modelId="{5818BC03-6CA6-46B5-AF34-1CD9C64C479A}" type="sibTrans" cxnId="{20FB718E-EDD2-4836-8955-4FDE55FF23C8}">
      <dgm:prSet/>
      <dgm:spPr/>
      <dgm:t>
        <a:bodyPr/>
        <a:lstStyle/>
        <a:p>
          <a:endParaRPr lang="en-US"/>
        </a:p>
      </dgm:t>
    </dgm:pt>
    <dgm:pt modelId="{587E866E-1B0B-4475-816F-A423BDAEF750}" type="parTrans" cxnId="{20FB718E-EDD2-4836-8955-4FDE55FF23C8}">
      <dgm:prSet/>
      <dgm:spPr/>
      <dgm:t>
        <a:bodyPr/>
        <a:lstStyle/>
        <a:p>
          <a:endParaRPr lang="en-US"/>
        </a:p>
      </dgm:t>
    </dgm:pt>
    <dgm:pt modelId="{1E0AACFA-460D-4D8E-BF9B-72FFB538CB11}">
      <dgm:prSet phldrT="[文本]"/>
      <dgm:spPr/>
      <dgm:t>
        <a:bodyPr/>
        <a:lstStyle/>
        <a:p>
          <a:r>
            <a:rPr lang="en-US" dirty="0" err="1"/>
            <a:t>MyBatis</a:t>
          </a:r>
          <a:endParaRPr lang="en-US" dirty="0"/>
        </a:p>
      </dgm:t>
    </dgm:pt>
    <dgm:pt modelId="{FC16F096-DD2C-423C-828E-D29221FF0688}" type="parTrans" cxnId="{4F4DE9A9-F979-4716-BE51-08385A35359F}">
      <dgm:prSet/>
      <dgm:spPr/>
      <dgm:t>
        <a:bodyPr/>
        <a:lstStyle/>
        <a:p>
          <a:endParaRPr lang="en-US"/>
        </a:p>
      </dgm:t>
    </dgm:pt>
    <dgm:pt modelId="{46869E39-6228-40CC-9700-E4F3BDC6DD40}" type="sibTrans" cxnId="{4F4DE9A9-F979-4716-BE51-08385A35359F}">
      <dgm:prSet/>
      <dgm:spPr/>
      <dgm:t>
        <a:bodyPr/>
        <a:lstStyle/>
        <a:p>
          <a:endParaRPr lang="en-US"/>
        </a:p>
      </dgm:t>
    </dgm:pt>
    <dgm:pt modelId="{ADA6B452-F44F-454A-B4F0-E2CD8B721AFA}">
      <dgm:prSet phldrT="[文本]"/>
      <dgm:spPr/>
      <dgm:t>
        <a:bodyPr/>
        <a:lstStyle/>
        <a:p>
          <a:r>
            <a:rPr lang="zh-CN" altLang="en-US" dirty="0"/>
            <a:t>文档读取与访问程序</a:t>
          </a:r>
          <a:endParaRPr lang="en-US" dirty="0"/>
        </a:p>
      </dgm:t>
    </dgm:pt>
    <dgm:pt modelId="{736A8598-1F5C-4F0B-8D77-F973B1F4ACC9}" type="parTrans" cxnId="{E5E7EDF1-93D4-4C06-AFA5-F6E377FF20F3}">
      <dgm:prSet/>
      <dgm:spPr/>
      <dgm:t>
        <a:bodyPr/>
        <a:lstStyle/>
        <a:p>
          <a:endParaRPr lang="en-US"/>
        </a:p>
      </dgm:t>
    </dgm:pt>
    <dgm:pt modelId="{73B23B84-574E-49F0-A8E5-FA2789809438}" type="sibTrans" cxnId="{E5E7EDF1-93D4-4C06-AFA5-F6E377FF20F3}">
      <dgm:prSet/>
      <dgm:spPr/>
      <dgm:t>
        <a:bodyPr/>
        <a:lstStyle/>
        <a:p>
          <a:endParaRPr lang="en-US"/>
        </a:p>
      </dgm:t>
    </dgm:pt>
    <dgm:pt modelId="{A1C0445B-114D-408D-8D2A-6751AC32A470}">
      <dgm:prSet phldrT="[文本]"/>
      <dgm:spPr/>
      <dgm:t>
        <a:bodyPr/>
        <a:lstStyle/>
        <a:p>
          <a:r>
            <a:rPr lang="zh-CN" altLang="en-US" dirty="0"/>
            <a:t>数据库</a:t>
          </a:r>
          <a:endParaRPr lang="en-US" dirty="0"/>
        </a:p>
      </dgm:t>
    </dgm:pt>
    <dgm:pt modelId="{B1926FBA-4F0C-4A52-BDAB-10B67AFC347E}" type="parTrans" cxnId="{559613BB-15AC-4020-A595-4693FD09FAC9}">
      <dgm:prSet/>
      <dgm:spPr/>
      <dgm:t>
        <a:bodyPr/>
        <a:lstStyle/>
        <a:p>
          <a:endParaRPr lang="en-US"/>
        </a:p>
      </dgm:t>
    </dgm:pt>
    <dgm:pt modelId="{1F0AE1EA-A274-459F-9773-515393F33F49}" type="sibTrans" cxnId="{559613BB-15AC-4020-A595-4693FD09FAC9}">
      <dgm:prSet/>
      <dgm:spPr/>
      <dgm:t>
        <a:bodyPr/>
        <a:lstStyle/>
        <a:p>
          <a:endParaRPr lang="en-US"/>
        </a:p>
      </dgm:t>
    </dgm:pt>
    <dgm:pt modelId="{B92EE0F4-03F2-47E4-9F95-A66D4B3347B8}">
      <dgm:prSet phldrT="[文本]"/>
      <dgm:spPr/>
      <dgm:t>
        <a:bodyPr/>
        <a:lstStyle/>
        <a:p>
          <a:r>
            <a:rPr lang="zh-CN" altLang="en-US" dirty="0"/>
            <a:t>文档</a:t>
          </a:r>
          <a:endParaRPr lang="en-US" dirty="0"/>
        </a:p>
      </dgm:t>
    </dgm:pt>
    <dgm:pt modelId="{B7857C7E-7594-4495-86B0-94CD3CFB8FB1}" type="parTrans" cxnId="{75DFCC3D-FE8B-4049-A43C-344DF1B95F1A}">
      <dgm:prSet/>
      <dgm:spPr/>
      <dgm:t>
        <a:bodyPr/>
        <a:lstStyle/>
        <a:p>
          <a:endParaRPr lang="en-US"/>
        </a:p>
      </dgm:t>
    </dgm:pt>
    <dgm:pt modelId="{4D8D6691-C250-43FE-8FBB-7B9883AD5F21}" type="sibTrans" cxnId="{75DFCC3D-FE8B-4049-A43C-344DF1B95F1A}">
      <dgm:prSet/>
      <dgm:spPr/>
      <dgm:t>
        <a:bodyPr/>
        <a:lstStyle/>
        <a:p>
          <a:endParaRPr lang="en-US"/>
        </a:p>
      </dgm:t>
    </dgm:pt>
    <dgm:pt modelId="{DE99BAB4-E2A8-43B7-A095-1C6A86A375B7}" type="pres">
      <dgm:prSet presAssocID="{05F7DE5B-D41E-47DB-ABF1-001BD1A77F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C14391-3067-4339-A656-ABA2E48E809B}" type="pres">
      <dgm:prSet presAssocID="{086878FE-56D8-4470-9C5B-134116430E74}" presName="vertOne" presStyleCnt="0"/>
      <dgm:spPr/>
    </dgm:pt>
    <dgm:pt modelId="{EEFBD23B-D328-41F9-AC93-6EA4E93A3867}" type="pres">
      <dgm:prSet presAssocID="{086878FE-56D8-4470-9C5B-134116430E74}" presName="txOne" presStyleLbl="node0" presStyleIdx="0" presStyleCnt="1" custLinFactNeighborY="-818">
        <dgm:presLayoutVars>
          <dgm:chPref val="3"/>
        </dgm:presLayoutVars>
      </dgm:prSet>
      <dgm:spPr/>
    </dgm:pt>
    <dgm:pt modelId="{183EA3EA-5230-4A90-97B2-DA19B75DFF49}" type="pres">
      <dgm:prSet presAssocID="{086878FE-56D8-4470-9C5B-134116430E74}" presName="parTransOne" presStyleCnt="0"/>
      <dgm:spPr/>
    </dgm:pt>
    <dgm:pt modelId="{45AE2337-2BC8-445F-A1F5-6ED80BBEA338}" type="pres">
      <dgm:prSet presAssocID="{086878FE-56D8-4470-9C5B-134116430E74}" presName="horzOne" presStyleCnt="0"/>
      <dgm:spPr/>
    </dgm:pt>
    <dgm:pt modelId="{0BBF6E8C-BC82-4F32-8E61-31B045B6F126}" type="pres">
      <dgm:prSet presAssocID="{3DE4B3C9-4F78-4C0F-A72A-68534F3F0D28}" presName="vertTwo" presStyleCnt="0"/>
      <dgm:spPr/>
    </dgm:pt>
    <dgm:pt modelId="{86D837CB-740A-4105-862E-E742692B54AE}" type="pres">
      <dgm:prSet presAssocID="{3DE4B3C9-4F78-4C0F-A72A-68534F3F0D28}" presName="txTwo" presStyleLbl="node2" presStyleIdx="0" presStyleCnt="1">
        <dgm:presLayoutVars>
          <dgm:chPref val="3"/>
        </dgm:presLayoutVars>
      </dgm:prSet>
      <dgm:spPr/>
    </dgm:pt>
    <dgm:pt modelId="{EEEB4DCC-7F80-4580-992B-83BF0898AE2F}" type="pres">
      <dgm:prSet presAssocID="{3DE4B3C9-4F78-4C0F-A72A-68534F3F0D28}" presName="parTransTwo" presStyleCnt="0"/>
      <dgm:spPr/>
    </dgm:pt>
    <dgm:pt modelId="{D8123855-8C23-4C08-8407-A4B48D967AC5}" type="pres">
      <dgm:prSet presAssocID="{3DE4B3C9-4F78-4C0F-A72A-68534F3F0D28}" presName="horzTwo" presStyleCnt="0"/>
      <dgm:spPr/>
    </dgm:pt>
    <dgm:pt modelId="{87417A18-D7DE-474B-8A2A-0CD29CBB58F2}" type="pres">
      <dgm:prSet presAssocID="{2F144A5C-8104-4271-9419-56912DD7CBF2}" presName="vertThree" presStyleCnt="0"/>
      <dgm:spPr/>
    </dgm:pt>
    <dgm:pt modelId="{0A379F0E-7156-49CB-8500-FAFAF602003C}" type="pres">
      <dgm:prSet presAssocID="{2F144A5C-8104-4271-9419-56912DD7CBF2}" presName="txThree" presStyleLbl="node3" presStyleIdx="0" presStyleCnt="1">
        <dgm:presLayoutVars>
          <dgm:chPref val="3"/>
        </dgm:presLayoutVars>
      </dgm:prSet>
      <dgm:spPr/>
    </dgm:pt>
    <dgm:pt modelId="{A3797D30-859D-4B0F-A115-FA878165427A}" type="pres">
      <dgm:prSet presAssocID="{2F144A5C-8104-4271-9419-56912DD7CBF2}" presName="parTransThree" presStyleCnt="0"/>
      <dgm:spPr/>
    </dgm:pt>
    <dgm:pt modelId="{E982CFFC-4C3D-4DB0-A0A3-1386EC296A97}" type="pres">
      <dgm:prSet presAssocID="{2F144A5C-8104-4271-9419-56912DD7CBF2}" presName="horzThree" presStyleCnt="0"/>
      <dgm:spPr/>
    </dgm:pt>
    <dgm:pt modelId="{2A186391-EC3E-45E4-81B1-7EFCE6CB4944}" type="pres">
      <dgm:prSet presAssocID="{1E0AACFA-460D-4D8E-BF9B-72FFB538CB11}" presName="vertFour" presStyleCnt="0">
        <dgm:presLayoutVars>
          <dgm:chPref val="3"/>
        </dgm:presLayoutVars>
      </dgm:prSet>
      <dgm:spPr/>
    </dgm:pt>
    <dgm:pt modelId="{7D70E081-2FED-4607-A706-338A34A02DC8}" type="pres">
      <dgm:prSet presAssocID="{1E0AACFA-460D-4D8E-BF9B-72FFB538CB11}" presName="txFour" presStyleLbl="node4" presStyleIdx="0" presStyleCnt="5">
        <dgm:presLayoutVars>
          <dgm:chPref val="3"/>
        </dgm:presLayoutVars>
      </dgm:prSet>
      <dgm:spPr/>
    </dgm:pt>
    <dgm:pt modelId="{59952EF1-FBE7-427F-8230-5A5660A074FB}" type="pres">
      <dgm:prSet presAssocID="{1E0AACFA-460D-4D8E-BF9B-72FFB538CB11}" presName="parTransFour" presStyleCnt="0"/>
      <dgm:spPr/>
    </dgm:pt>
    <dgm:pt modelId="{07B2D2EF-B7F0-4FDF-BD86-23D863B9B421}" type="pres">
      <dgm:prSet presAssocID="{1E0AACFA-460D-4D8E-BF9B-72FFB538CB11}" presName="horzFour" presStyleCnt="0"/>
      <dgm:spPr/>
    </dgm:pt>
    <dgm:pt modelId="{35D8A037-7A4C-4E7A-B948-0AF60D0FB826}" type="pres">
      <dgm:prSet presAssocID="{A1C0445B-114D-408D-8D2A-6751AC32A470}" presName="vertFour" presStyleCnt="0">
        <dgm:presLayoutVars>
          <dgm:chPref val="3"/>
        </dgm:presLayoutVars>
      </dgm:prSet>
      <dgm:spPr/>
    </dgm:pt>
    <dgm:pt modelId="{9F9227A3-1942-42A5-A29D-621E0BB2456E}" type="pres">
      <dgm:prSet presAssocID="{A1C0445B-114D-408D-8D2A-6751AC32A470}" presName="txFour" presStyleLbl="node4" presStyleIdx="1" presStyleCnt="5">
        <dgm:presLayoutVars>
          <dgm:chPref val="3"/>
        </dgm:presLayoutVars>
      </dgm:prSet>
      <dgm:spPr/>
    </dgm:pt>
    <dgm:pt modelId="{E3E97EA7-C933-4C02-8268-39D4E2DFB6C6}" type="pres">
      <dgm:prSet presAssocID="{A1C0445B-114D-408D-8D2A-6751AC32A470}" presName="horzFour" presStyleCnt="0"/>
      <dgm:spPr/>
    </dgm:pt>
    <dgm:pt modelId="{D37B5E16-E6E9-4E9A-985F-70106293F1A9}" type="pres">
      <dgm:prSet presAssocID="{46869E39-6228-40CC-9700-E4F3BDC6DD40}" presName="sibSpaceFour" presStyleCnt="0"/>
      <dgm:spPr/>
    </dgm:pt>
    <dgm:pt modelId="{7AA98FB4-998F-4E3C-964E-657CE303A2B3}" type="pres">
      <dgm:prSet presAssocID="{ADA6B452-F44F-454A-B4F0-E2CD8B721AFA}" presName="vertFour" presStyleCnt="0">
        <dgm:presLayoutVars>
          <dgm:chPref val="3"/>
        </dgm:presLayoutVars>
      </dgm:prSet>
      <dgm:spPr/>
    </dgm:pt>
    <dgm:pt modelId="{19586331-66CF-481B-9473-E365FD0D8953}" type="pres">
      <dgm:prSet presAssocID="{ADA6B452-F44F-454A-B4F0-E2CD8B721AFA}" presName="txFour" presStyleLbl="node4" presStyleIdx="2" presStyleCnt="5">
        <dgm:presLayoutVars>
          <dgm:chPref val="3"/>
        </dgm:presLayoutVars>
      </dgm:prSet>
      <dgm:spPr/>
    </dgm:pt>
    <dgm:pt modelId="{9169462D-1577-443E-97BB-6A6BD8291002}" type="pres">
      <dgm:prSet presAssocID="{ADA6B452-F44F-454A-B4F0-E2CD8B721AFA}" presName="parTransFour" presStyleCnt="0"/>
      <dgm:spPr/>
    </dgm:pt>
    <dgm:pt modelId="{DE8180FF-5F29-4BA0-A182-DAE0ADE63F22}" type="pres">
      <dgm:prSet presAssocID="{ADA6B452-F44F-454A-B4F0-E2CD8B721AFA}" presName="horzFour" presStyleCnt="0"/>
      <dgm:spPr/>
    </dgm:pt>
    <dgm:pt modelId="{A70D13F0-2FD6-49D5-8469-6CA0321744C9}" type="pres">
      <dgm:prSet presAssocID="{799A19CD-2383-4278-B8FF-1BFE84AFBEB1}" presName="vertFour" presStyleCnt="0">
        <dgm:presLayoutVars>
          <dgm:chPref val="3"/>
        </dgm:presLayoutVars>
      </dgm:prSet>
      <dgm:spPr/>
    </dgm:pt>
    <dgm:pt modelId="{CEBF4676-66E6-4658-9774-C58866BF02B6}" type="pres">
      <dgm:prSet presAssocID="{799A19CD-2383-4278-B8FF-1BFE84AFBEB1}" presName="txFour" presStyleLbl="node4" presStyleIdx="3" presStyleCnt="5">
        <dgm:presLayoutVars>
          <dgm:chPref val="3"/>
        </dgm:presLayoutVars>
      </dgm:prSet>
      <dgm:spPr/>
    </dgm:pt>
    <dgm:pt modelId="{14E9F7CC-DA6E-4C34-A5A4-C25B646E6775}" type="pres">
      <dgm:prSet presAssocID="{799A19CD-2383-4278-B8FF-1BFE84AFBEB1}" presName="horzFour" presStyleCnt="0"/>
      <dgm:spPr/>
    </dgm:pt>
    <dgm:pt modelId="{093B5829-FEF8-4CA6-8350-260567D7DB78}" type="pres">
      <dgm:prSet presAssocID="{9A16DBB6-53D0-498A-8382-B0B7AE74CF28}" presName="sibSpaceFour" presStyleCnt="0"/>
      <dgm:spPr/>
    </dgm:pt>
    <dgm:pt modelId="{2F41E551-39AF-4EDC-8C61-1349D69E7D52}" type="pres">
      <dgm:prSet presAssocID="{B92EE0F4-03F2-47E4-9F95-A66D4B3347B8}" presName="vertFour" presStyleCnt="0">
        <dgm:presLayoutVars>
          <dgm:chPref val="3"/>
        </dgm:presLayoutVars>
      </dgm:prSet>
      <dgm:spPr/>
    </dgm:pt>
    <dgm:pt modelId="{A52D92C6-75F9-4354-9774-1AB4A0112B9A}" type="pres">
      <dgm:prSet presAssocID="{B92EE0F4-03F2-47E4-9F95-A66D4B3347B8}" presName="txFour" presStyleLbl="node4" presStyleIdx="4" presStyleCnt="5">
        <dgm:presLayoutVars>
          <dgm:chPref val="3"/>
        </dgm:presLayoutVars>
      </dgm:prSet>
      <dgm:spPr/>
    </dgm:pt>
    <dgm:pt modelId="{5E7F12EF-F7B0-4FCA-8155-82FB37ED26E1}" type="pres">
      <dgm:prSet presAssocID="{B92EE0F4-03F2-47E4-9F95-A66D4B3347B8}" presName="horzFour" presStyleCnt="0"/>
      <dgm:spPr/>
    </dgm:pt>
  </dgm:ptLst>
  <dgm:cxnLst>
    <dgm:cxn modelId="{9B17E900-CD3E-4D61-B878-D51FD43823CC}" type="presOf" srcId="{799A19CD-2383-4278-B8FF-1BFE84AFBEB1}" destId="{CEBF4676-66E6-4658-9774-C58866BF02B6}" srcOrd="0" destOrd="0" presId="urn:microsoft.com/office/officeart/2005/8/layout/hierarchy4"/>
    <dgm:cxn modelId="{F8B85808-51A1-430A-B691-DDBA454AEE0F}" type="presOf" srcId="{086878FE-56D8-4470-9C5B-134116430E74}" destId="{EEFBD23B-D328-41F9-AC93-6EA4E93A3867}" srcOrd="0" destOrd="0" presId="urn:microsoft.com/office/officeart/2005/8/layout/hierarchy4"/>
    <dgm:cxn modelId="{79D6ED14-8BB1-4B99-9035-36F75BB89C12}" srcId="{086878FE-56D8-4470-9C5B-134116430E74}" destId="{3DE4B3C9-4F78-4C0F-A72A-68534F3F0D28}" srcOrd="0" destOrd="0" parTransId="{8F8CA39D-0AEF-4624-826A-3037C3C52990}" sibTransId="{079B497C-7FF0-4B83-9675-DCECD00DA657}"/>
    <dgm:cxn modelId="{A403F120-B10B-4585-8DBF-E5F6B204F7D7}" type="presOf" srcId="{B92EE0F4-03F2-47E4-9F95-A66D4B3347B8}" destId="{A52D92C6-75F9-4354-9774-1AB4A0112B9A}" srcOrd="0" destOrd="0" presId="urn:microsoft.com/office/officeart/2005/8/layout/hierarchy4"/>
    <dgm:cxn modelId="{C64E5C2D-2A08-4E4A-9193-95FFA6DEC8F4}" type="presOf" srcId="{3DE4B3C9-4F78-4C0F-A72A-68534F3F0D28}" destId="{86D837CB-740A-4105-862E-E742692B54AE}" srcOrd="0" destOrd="0" presId="urn:microsoft.com/office/officeart/2005/8/layout/hierarchy4"/>
    <dgm:cxn modelId="{327F8D30-F054-433D-9042-29EB08BB7F68}" type="presOf" srcId="{1E0AACFA-460D-4D8E-BF9B-72FFB538CB11}" destId="{7D70E081-2FED-4607-A706-338A34A02DC8}" srcOrd="0" destOrd="0" presId="urn:microsoft.com/office/officeart/2005/8/layout/hierarchy4"/>
    <dgm:cxn modelId="{31FF0636-5DA9-42A9-8A29-B0C9BBCEBA67}" type="presOf" srcId="{05F7DE5B-D41E-47DB-ABF1-001BD1A77FC9}" destId="{DE99BAB4-E2A8-43B7-A095-1C6A86A375B7}" srcOrd="0" destOrd="0" presId="urn:microsoft.com/office/officeart/2005/8/layout/hierarchy4"/>
    <dgm:cxn modelId="{75DFCC3D-FE8B-4049-A43C-344DF1B95F1A}" srcId="{ADA6B452-F44F-454A-B4F0-E2CD8B721AFA}" destId="{B92EE0F4-03F2-47E4-9F95-A66D4B3347B8}" srcOrd="1" destOrd="0" parTransId="{B7857C7E-7594-4495-86B0-94CD3CFB8FB1}" sibTransId="{4D8D6691-C250-43FE-8FBB-7B9883AD5F21}"/>
    <dgm:cxn modelId="{B4A42B4F-79AE-4596-82C2-22E3F32A8C4A}" type="presOf" srcId="{ADA6B452-F44F-454A-B4F0-E2CD8B721AFA}" destId="{19586331-66CF-481B-9473-E365FD0D8953}" srcOrd="0" destOrd="0" presId="urn:microsoft.com/office/officeart/2005/8/layout/hierarchy4"/>
    <dgm:cxn modelId="{55544158-79F7-4D65-8C30-0A5130BC290D}" type="presOf" srcId="{A1C0445B-114D-408D-8D2A-6751AC32A470}" destId="{9F9227A3-1942-42A5-A29D-621E0BB2456E}" srcOrd="0" destOrd="0" presId="urn:microsoft.com/office/officeart/2005/8/layout/hierarchy4"/>
    <dgm:cxn modelId="{20FB718E-EDD2-4836-8955-4FDE55FF23C8}" srcId="{3DE4B3C9-4F78-4C0F-A72A-68534F3F0D28}" destId="{2F144A5C-8104-4271-9419-56912DD7CBF2}" srcOrd="0" destOrd="0" parTransId="{587E866E-1B0B-4475-816F-A423BDAEF750}" sibTransId="{5818BC03-6CA6-46B5-AF34-1CD9C64C479A}"/>
    <dgm:cxn modelId="{7CAC5EA3-B085-4AEB-8913-7189203F75F7}" srcId="{ADA6B452-F44F-454A-B4F0-E2CD8B721AFA}" destId="{799A19CD-2383-4278-B8FF-1BFE84AFBEB1}" srcOrd="0" destOrd="0" parTransId="{F220B39D-EB0A-4CE4-A77F-5A2B1016C454}" sibTransId="{9A16DBB6-53D0-498A-8382-B0B7AE74CF28}"/>
    <dgm:cxn modelId="{4F4DE9A9-F979-4716-BE51-08385A35359F}" srcId="{2F144A5C-8104-4271-9419-56912DD7CBF2}" destId="{1E0AACFA-460D-4D8E-BF9B-72FFB538CB11}" srcOrd="0" destOrd="0" parTransId="{FC16F096-DD2C-423C-828E-D29221FF0688}" sibTransId="{46869E39-6228-40CC-9700-E4F3BDC6DD40}"/>
    <dgm:cxn modelId="{559613BB-15AC-4020-A595-4693FD09FAC9}" srcId="{1E0AACFA-460D-4D8E-BF9B-72FFB538CB11}" destId="{A1C0445B-114D-408D-8D2A-6751AC32A470}" srcOrd="0" destOrd="0" parTransId="{B1926FBA-4F0C-4A52-BDAB-10B67AFC347E}" sibTransId="{1F0AE1EA-A274-459F-9773-515393F33F49}"/>
    <dgm:cxn modelId="{0C5DEFCF-B4FC-4474-B386-FD95996861F8}" srcId="{05F7DE5B-D41E-47DB-ABF1-001BD1A77FC9}" destId="{086878FE-56D8-4470-9C5B-134116430E74}" srcOrd="0" destOrd="0" parTransId="{C608134B-85DC-472A-A376-23419A6CFC8B}" sibTransId="{5CEEBECA-C5FE-4DCB-A4E5-959572819736}"/>
    <dgm:cxn modelId="{5452B2E0-B89A-4D6D-8C19-C8A500C9B627}" type="presOf" srcId="{2F144A5C-8104-4271-9419-56912DD7CBF2}" destId="{0A379F0E-7156-49CB-8500-FAFAF602003C}" srcOrd="0" destOrd="0" presId="urn:microsoft.com/office/officeart/2005/8/layout/hierarchy4"/>
    <dgm:cxn modelId="{E5E7EDF1-93D4-4C06-AFA5-F6E377FF20F3}" srcId="{2F144A5C-8104-4271-9419-56912DD7CBF2}" destId="{ADA6B452-F44F-454A-B4F0-E2CD8B721AFA}" srcOrd="1" destOrd="0" parTransId="{736A8598-1F5C-4F0B-8D77-F973B1F4ACC9}" sibTransId="{73B23B84-574E-49F0-A8E5-FA2789809438}"/>
    <dgm:cxn modelId="{669395BD-D687-42C5-B1EB-D4C9C0F7C582}" type="presParOf" srcId="{DE99BAB4-E2A8-43B7-A095-1C6A86A375B7}" destId="{10C14391-3067-4339-A656-ABA2E48E809B}" srcOrd="0" destOrd="0" presId="urn:microsoft.com/office/officeart/2005/8/layout/hierarchy4"/>
    <dgm:cxn modelId="{E746227E-FE4F-41A1-8FC7-5CF05799D568}" type="presParOf" srcId="{10C14391-3067-4339-A656-ABA2E48E809B}" destId="{EEFBD23B-D328-41F9-AC93-6EA4E93A3867}" srcOrd="0" destOrd="0" presId="urn:microsoft.com/office/officeart/2005/8/layout/hierarchy4"/>
    <dgm:cxn modelId="{D1DB8FF4-E984-4867-8C08-1FBE7EE93933}" type="presParOf" srcId="{10C14391-3067-4339-A656-ABA2E48E809B}" destId="{183EA3EA-5230-4A90-97B2-DA19B75DFF49}" srcOrd="1" destOrd="0" presId="urn:microsoft.com/office/officeart/2005/8/layout/hierarchy4"/>
    <dgm:cxn modelId="{ACF5AA23-B50B-49BF-872A-3A8C1CB4FE5E}" type="presParOf" srcId="{10C14391-3067-4339-A656-ABA2E48E809B}" destId="{45AE2337-2BC8-445F-A1F5-6ED80BBEA338}" srcOrd="2" destOrd="0" presId="urn:microsoft.com/office/officeart/2005/8/layout/hierarchy4"/>
    <dgm:cxn modelId="{DD147860-0D54-4164-B541-F4AEC115993F}" type="presParOf" srcId="{45AE2337-2BC8-445F-A1F5-6ED80BBEA338}" destId="{0BBF6E8C-BC82-4F32-8E61-31B045B6F126}" srcOrd="0" destOrd="0" presId="urn:microsoft.com/office/officeart/2005/8/layout/hierarchy4"/>
    <dgm:cxn modelId="{2E6EF153-EB56-42AA-943A-DD3557639DE3}" type="presParOf" srcId="{0BBF6E8C-BC82-4F32-8E61-31B045B6F126}" destId="{86D837CB-740A-4105-862E-E742692B54AE}" srcOrd="0" destOrd="0" presId="urn:microsoft.com/office/officeart/2005/8/layout/hierarchy4"/>
    <dgm:cxn modelId="{56E2CCB3-BF82-4AE7-991F-B093FD26544C}" type="presParOf" srcId="{0BBF6E8C-BC82-4F32-8E61-31B045B6F126}" destId="{EEEB4DCC-7F80-4580-992B-83BF0898AE2F}" srcOrd="1" destOrd="0" presId="urn:microsoft.com/office/officeart/2005/8/layout/hierarchy4"/>
    <dgm:cxn modelId="{A08A72B5-BF60-4F76-96B7-D5A37C5E861E}" type="presParOf" srcId="{0BBF6E8C-BC82-4F32-8E61-31B045B6F126}" destId="{D8123855-8C23-4C08-8407-A4B48D967AC5}" srcOrd="2" destOrd="0" presId="urn:microsoft.com/office/officeart/2005/8/layout/hierarchy4"/>
    <dgm:cxn modelId="{86133BAE-C950-466E-BC80-47880D29388C}" type="presParOf" srcId="{D8123855-8C23-4C08-8407-A4B48D967AC5}" destId="{87417A18-D7DE-474B-8A2A-0CD29CBB58F2}" srcOrd="0" destOrd="0" presId="urn:microsoft.com/office/officeart/2005/8/layout/hierarchy4"/>
    <dgm:cxn modelId="{A1B2104E-E151-446D-9FE8-F8A112D64968}" type="presParOf" srcId="{87417A18-D7DE-474B-8A2A-0CD29CBB58F2}" destId="{0A379F0E-7156-49CB-8500-FAFAF602003C}" srcOrd="0" destOrd="0" presId="urn:microsoft.com/office/officeart/2005/8/layout/hierarchy4"/>
    <dgm:cxn modelId="{3AD7A6DF-F83E-4624-B349-75A3CCDA17A4}" type="presParOf" srcId="{87417A18-D7DE-474B-8A2A-0CD29CBB58F2}" destId="{A3797D30-859D-4B0F-A115-FA878165427A}" srcOrd="1" destOrd="0" presId="urn:microsoft.com/office/officeart/2005/8/layout/hierarchy4"/>
    <dgm:cxn modelId="{BBEC75F8-29E2-4947-921F-49B7B2602E5D}" type="presParOf" srcId="{87417A18-D7DE-474B-8A2A-0CD29CBB58F2}" destId="{E982CFFC-4C3D-4DB0-A0A3-1386EC296A97}" srcOrd="2" destOrd="0" presId="urn:microsoft.com/office/officeart/2005/8/layout/hierarchy4"/>
    <dgm:cxn modelId="{5200B0AC-1CF7-421B-AE18-7A6F12F16BBC}" type="presParOf" srcId="{E982CFFC-4C3D-4DB0-A0A3-1386EC296A97}" destId="{2A186391-EC3E-45E4-81B1-7EFCE6CB4944}" srcOrd="0" destOrd="0" presId="urn:microsoft.com/office/officeart/2005/8/layout/hierarchy4"/>
    <dgm:cxn modelId="{A31017F0-081D-4365-BE3E-D5946CB348D3}" type="presParOf" srcId="{2A186391-EC3E-45E4-81B1-7EFCE6CB4944}" destId="{7D70E081-2FED-4607-A706-338A34A02DC8}" srcOrd="0" destOrd="0" presId="urn:microsoft.com/office/officeart/2005/8/layout/hierarchy4"/>
    <dgm:cxn modelId="{93D70B46-D79F-4FB5-B449-DE1BB82EAA06}" type="presParOf" srcId="{2A186391-EC3E-45E4-81B1-7EFCE6CB4944}" destId="{59952EF1-FBE7-427F-8230-5A5660A074FB}" srcOrd="1" destOrd="0" presId="urn:microsoft.com/office/officeart/2005/8/layout/hierarchy4"/>
    <dgm:cxn modelId="{E2998D80-1F56-474A-9E4C-92973EA45D2F}" type="presParOf" srcId="{2A186391-EC3E-45E4-81B1-7EFCE6CB4944}" destId="{07B2D2EF-B7F0-4FDF-BD86-23D863B9B421}" srcOrd="2" destOrd="0" presId="urn:microsoft.com/office/officeart/2005/8/layout/hierarchy4"/>
    <dgm:cxn modelId="{9D2AD8E2-2891-46AE-82A0-1A81DE0E91C1}" type="presParOf" srcId="{07B2D2EF-B7F0-4FDF-BD86-23D863B9B421}" destId="{35D8A037-7A4C-4E7A-B948-0AF60D0FB826}" srcOrd="0" destOrd="0" presId="urn:microsoft.com/office/officeart/2005/8/layout/hierarchy4"/>
    <dgm:cxn modelId="{DDF20CA7-211B-4FDF-BA79-3E91A89B3814}" type="presParOf" srcId="{35D8A037-7A4C-4E7A-B948-0AF60D0FB826}" destId="{9F9227A3-1942-42A5-A29D-621E0BB2456E}" srcOrd="0" destOrd="0" presId="urn:microsoft.com/office/officeart/2005/8/layout/hierarchy4"/>
    <dgm:cxn modelId="{6F3EDE9A-5DA4-4DF8-AE6E-C9F97FB4BA6C}" type="presParOf" srcId="{35D8A037-7A4C-4E7A-B948-0AF60D0FB826}" destId="{E3E97EA7-C933-4C02-8268-39D4E2DFB6C6}" srcOrd="1" destOrd="0" presId="urn:microsoft.com/office/officeart/2005/8/layout/hierarchy4"/>
    <dgm:cxn modelId="{91FA44F8-F3B7-496F-8874-C238BE028B80}" type="presParOf" srcId="{E982CFFC-4C3D-4DB0-A0A3-1386EC296A97}" destId="{D37B5E16-E6E9-4E9A-985F-70106293F1A9}" srcOrd="1" destOrd="0" presId="urn:microsoft.com/office/officeart/2005/8/layout/hierarchy4"/>
    <dgm:cxn modelId="{6827695F-1F3C-4106-A508-3525B2CA7A23}" type="presParOf" srcId="{E982CFFC-4C3D-4DB0-A0A3-1386EC296A97}" destId="{7AA98FB4-998F-4E3C-964E-657CE303A2B3}" srcOrd="2" destOrd="0" presId="urn:microsoft.com/office/officeart/2005/8/layout/hierarchy4"/>
    <dgm:cxn modelId="{510898AC-056B-47DC-A3B8-D50F234FFEF6}" type="presParOf" srcId="{7AA98FB4-998F-4E3C-964E-657CE303A2B3}" destId="{19586331-66CF-481B-9473-E365FD0D8953}" srcOrd="0" destOrd="0" presId="urn:microsoft.com/office/officeart/2005/8/layout/hierarchy4"/>
    <dgm:cxn modelId="{B45A79AA-C4D3-4084-BC58-18BF0404CF13}" type="presParOf" srcId="{7AA98FB4-998F-4E3C-964E-657CE303A2B3}" destId="{9169462D-1577-443E-97BB-6A6BD8291002}" srcOrd="1" destOrd="0" presId="urn:microsoft.com/office/officeart/2005/8/layout/hierarchy4"/>
    <dgm:cxn modelId="{465D2158-B93D-4971-9F51-4E01ADD84CC7}" type="presParOf" srcId="{7AA98FB4-998F-4E3C-964E-657CE303A2B3}" destId="{DE8180FF-5F29-4BA0-A182-DAE0ADE63F22}" srcOrd="2" destOrd="0" presId="urn:microsoft.com/office/officeart/2005/8/layout/hierarchy4"/>
    <dgm:cxn modelId="{5A1918CA-B4F3-4508-B9A8-155D33650DB7}" type="presParOf" srcId="{DE8180FF-5F29-4BA0-A182-DAE0ADE63F22}" destId="{A70D13F0-2FD6-49D5-8469-6CA0321744C9}" srcOrd="0" destOrd="0" presId="urn:microsoft.com/office/officeart/2005/8/layout/hierarchy4"/>
    <dgm:cxn modelId="{618F53ED-7393-4B71-8722-33898D0D2C72}" type="presParOf" srcId="{A70D13F0-2FD6-49D5-8469-6CA0321744C9}" destId="{CEBF4676-66E6-4658-9774-C58866BF02B6}" srcOrd="0" destOrd="0" presId="urn:microsoft.com/office/officeart/2005/8/layout/hierarchy4"/>
    <dgm:cxn modelId="{83FF65FB-810D-43BB-AE76-479308389715}" type="presParOf" srcId="{A70D13F0-2FD6-49D5-8469-6CA0321744C9}" destId="{14E9F7CC-DA6E-4C34-A5A4-C25B646E6775}" srcOrd="1" destOrd="0" presId="urn:microsoft.com/office/officeart/2005/8/layout/hierarchy4"/>
    <dgm:cxn modelId="{243E2C2B-90AD-4848-9C7B-152391CFB50C}" type="presParOf" srcId="{DE8180FF-5F29-4BA0-A182-DAE0ADE63F22}" destId="{093B5829-FEF8-4CA6-8350-260567D7DB78}" srcOrd="1" destOrd="0" presId="urn:microsoft.com/office/officeart/2005/8/layout/hierarchy4"/>
    <dgm:cxn modelId="{307AF1E6-481C-4C78-93D7-B2497DBB78C7}" type="presParOf" srcId="{DE8180FF-5F29-4BA0-A182-DAE0ADE63F22}" destId="{2F41E551-39AF-4EDC-8C61-1349D69E7D52}" srcOrd="2" destOrd="0" presId="urn:microsoft.com/office/officeart/2005/8/layout/hierarchy4"/>
    <dgm:cxn modelId="{C499ABA4-36E4-4EEB-8CE6-6E9B7C7EA55D}" type="presParOf" srcId="{2F41E551-39AF-4EDC-8C61-1349D69E7D52}" destId="{A52D92C6-75F9-4354-9774-1AB4A0112B9A}" srcOrd="0" destOrd="0" presId="urn:microsoft.com/office/officeart/2005/8/layout/hierarchy4"/>
    <dgm:cxn modelId="{EE957653-434F-424F-9342-4D2FDDD8A462}" type="presParOf" srcId="{2F41E551-39AF-4EDC-8C61-1349D69E7D52}" destId="{5E7F12EF-F7B0-4FCA-8155-82FB37ED26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FBE95-447B-4BFE-9B36-58E328DE985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45DC5-AC23-4ADE-AAC6-89EC91DF070C}">
      <dgm:prSet phldrT="[文本]"/>
      <dgm:spPr/>
      <dgm:t>
        <a:bodyPr/>
        <a:lstStyle/>
        <a:p>
          <a:r>
            <a:rPr lang="zh-CN" altLang="en-US" dirty="0"/>
            <a:t>前端</a:t>
          </a:r>
          <a:endParaRPr lang="en-US" dirty="0"/>
        </a:p>
      </dgm:t>
    </dgm:pt>
    <dgm:pt modelId="{2FBB2B01-61BB-4AB4-B60B-CD282BB326B5}" type="parTrans" cxnId="{1B7BC247-B16A-443B-8303-DB48171AE57F}">
      <dgm:prSet/>
      <dgm:spPr/>
      <dgm:t>
        <a:bodyPr/>
        <a:lstStyle/>
        <a:p>
          <a:endParaRPr lang="en-US"/>
        </a:p>
      </dgm:t>
    </dgm:pt>
    <dgm:pt modelId="{FE53FB28-75B4-44C8-9D1F-CE07E70C747F}" type="sibTrans" cxnId="{1B7BC247-B16A-443B-8303-DB48171AE57F}">
      <dgm:prSet/>
      <dgm:spPr/>
      <dgm:t>
        <a:bodyPr/>
        <a:lstStyle/>
        <a:p>
          <a:endParaRPr lang="en-US"/>
        </a:p>
      </dgm:t>
    </dgm:pt>
    <dgm:pt modelId="{996122F0-8DEA-408E-8B78-F2D703B674F6}">
      <dgm:prSet phldrT="[文本]"/>
      <dgm:spPr/>
      <dgm:t>
        <a:bodyPr/>
        <a:lstStyle/>
        <a:p>
          <a:r>
            <a:rPr lang="zh-CN" altLang="en-US" dirty="0"/>
            <a:t>表现层</a:t>
          </a:r>
          <a:endParaRPr lang="en-US" dirty="0"/>
        </a:p>
      </dgm:t>
    </dgm:pt>
    <dgm:pt modelId="{27140D2F-3509-4FBD-865B-BE9782C44BB4}" type="parTrans" cxnId="{116673A1-1FF3-4B9E-AB1D-B6E86DA5EE93}">
      <dgm:prSet/>
      <dgm:spPr/>
      <dgm:t>
        <a:bodyPr/>
        <a:lstStyle/>
        <a:p>
          <a:endParaRPr lang="en-US"/>
        </a:p>
      </dgm:t>
    </dgm:pt>
    <dgm:pt modelId="{868C3523-1723-4170-9B5E-8B5C298A2EB1}" type="sibTrans" cxnId="{116673A1-1FF3-4B9E-AB1D-B6E86DA5EE93}">
      <dgm:prSet/>
      <dgm:spPr/>
      <dgm:t>
        <a:bodyPr/>
        <a:lstStyle/>
        <a:p>
          <a:endParaRPr lang="en-US"/>
        </a:p>
      </dgm:t>
    </dgm:pt>
    <dgm:pt modelId="{60B4C160-BDCE-4482-BDBF-947162BC4AD4}">
      <dgm:prSet phldrT="[文本]"/>
      <dgm:spPr/>
      <dgm:t>
        <a:bodyPr/>
        <a:lstStyle/>
        <a:p>
          <a:r>
            <a:rPr lang="zh-CN" altLang="en-US" dirty="0"/>
            <a:t>业务逻辑层</a:t>
          </a:r>
          <a:endParaRPr lang="en-US" dirty="0"/>
        </a:p>
      </dgm:t>
    </dgm:pt>
    <dgm:pt modelId="{135FB2FD-EF04-443B-8970-E58684F286CD}" type="parTrans" cxnId="{D78E1C55-D283-4A5E-87C3-6C95D774DADC}">
      <dgm:prSet/>
      <dgm:spPr/>
      <dgm:t>
        <a:bodyPr/>
        <a:lstStyle/>
        <a:p>
          <a:endParaRPr lang="en-US"/>
        </a:p>
      </dgm:t>
    </dgm:pt>
    <dgm:pt modelId="{644E085B-2D2B-4985-A387-311A534C539E}" type="sibTrans" cxnId="{D78E1C55-D283-4A5E-87C3-6C95D774DADC}">
      <dgm:prSet/>
      <dgm:spPr/>
      <dgm:t>
        <a:bodyPr/>
        <a:lstStyle/>
        <a:p>
          <a:endParaRPr lang="en-US"/>
        </a:p>
      </dgm:t>
    </dgm:pt>
    <dgm:pt modelId="{4E22EF31-67E1-4D69-9292-F39BEE787BF0}">
      <dgm:prSet phldrT="[文本]"/>
      <dgm:spPr/>
      <dgm:t>
        <a:bodyPr/>
        <a:lstStyle/>
        <a:p>
          <a:r>
            <a:rPr lang="zh-CN" altLang="en-US" dirty="0"/>
            <a:t>数据访问层</a:t>
          </a:r>
          <a:endParaRPr lang="en-US" dirty="0"/>
        </a:p>
      </dgm:t>
    </dgm:pt>
    <dgm:pt modelId="{6702AFF8-B476-45F1-83E5-69750026E1DD}" type="parTrans" cxnId="{AC57AB7A-7CE7-471B-B9B3-1675E9B7D0FC}">
      <dgm:prSet/>
      <dgm:spPr/>
      <dgm:t>
        <a:bodyPr/>
        <a:lstStyle/>
        <a:p>
          <a:endParaRPr lang="en-US"/>
        </a:p>
      </dgm:t>
    </dgm:pt>
    <dgm:pt modelId="{196413CB-0F44-478B-9693-BE1661E35B1E}" type="sibTrans" cxnId="{AC57AB7A-7CE7-471B-B9B3-1675E9B7D0FC}">
      <dgm:prSet/>
      <dgm:spPr/>
      <dgm:t>
        <a:bodyPr/>
        <a:lstStyle/>
        <a:p>
          <a:endParaRPr lang="en-US"/>
        </a:p>
      </dgm:t>
    </dgm:pt>
    <dgm:pt modelId="{3B11D866-8801-4BB4-8B86-7BF5083B74DA}">
      <dgm:prSet phldrT="[文本]"/>
      <dgm:spPr/>
      <dgm:t>
        <a:bodyPr/>
        <a:lstStyle/>
        <a:p>
          <a:r>
            <a:rPr lang="zh-CN" altLang="en-US" dirty="0"/>
            <a:t>数据层</a:t>
          </a:r>
          <a:endParaRPr lang="en-US" dirty="0"/>
        </a:p>
      </dgm:t>
    </dgm:pt>
    <dgm:pt modelId="{0889B538-F0E4-4E14-B798-BB37E85620B2}" type="parTrans" cxnId="{5D167D8F-7917-4C64-A5C0-441BA7058CC3}">
      <dgm:prSet/>
      <dgm:spPr/>
      <dgm:t>
        <a:bodyPr/>
        <a:lstStyle/>
        <a:p>
          <a:endParaRPr lang="en-US"/>
        </a:p>
      </dgm:t>
    </dgm:pt>
    <dgm:pt modelId="{01687B7F-1B09-45B6-8C03-FE2FFA0D00F1}" type="sibTrans" cxnId="{5D167D8F-7917-4C64-A5C0-441BA7058CC3}">
      <dgm:prSet/>
      <dgm:spPr/>
      <dgm:t>
        <a:bodyPr/>
        <a:lstStyle/>
        <a:p>
          <a:endParaRPr lang="en-US"/>
        </a:p>
      </dgm:t>
    </dgm:pt>
    <dgm:pt modelId="{EA69302F-1218-411B-BB55-0486CD96BA6F}" type="pres">
      <dgm:prSet presAssocID="{D77FBE95-447B-4BFE-9B36-58E328DE985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23503D-23C8-49D2-8649-FD0FE2E57276}" type="pres">
      <dgm:prSet presAssocID="{96045DC5-AC23-4ADE-AAC6-89EC91DF070C}" presName="vertOne" presStyleCnt="0"/>
      <dgm:spPr/>
    </dgm:pt>
    <dgm:pt modelId="{CF4BE6AE-18B8-4B27-83A7-94300517C43E}" type="pres">
      <dgm:prSet presAssocID="{96045DC5-AC23-4ADE-AAC6-89EC91DF070C}" presName="txOne" presStyleLbl="node0" presStyleIdx="0" presStyleCnt="1" custLinFactNeighborX="-49" custLinFactNeighborY="-50340">
        <dgm:presLayoutVars>
          <dgm:chPref val="3"/>
        </dgm:presLayoutVars>
      </dgm:prSet>
      <dgm:spPr/>
    </dgm:pt>
    <dgm:pt modelId="{DDF7B444-7538-40BE-A3B7-84739B221267}" type="pres">
      <dgm:prSet presAssocID="{96045DC5-AC23-4ADE-AAC6-89EC91DF070C}" presName="parTransOne" presStyleCnt="0"/>
      <dgm:spPr/>
    </dgm:pt>
    <dgm:pt modelId="{D12CB873-12E6-47AF-85EE-5B7721CCFC8B}" type="pres">
      <dgm:prSet presAssocID="{96045DC5-AC23-4ADE-AAC6-89EC91DF070C}" presName="horzOne" presStyleCnt="0"/>
      <dgm:spPr/>
    </dgm:pt>
    <dgm:pt modelId="{1B5395F1-CDEF-4505-8DC9-25198F7AC1CC}" type="pres">
      <dgm:prSet presAssocID="{996122F0-8DEA-408E-8B78-F2D703B674F6}" presName="vertTwo" presStyleCnt="0"/>
      <dgm:spPr/>
    </dgm:pt>
    <dgm:pt modelId="{82AB8B33-38F7-44A3-ACB9-496E8AC276C6}" type="pres">
      <dgm:prSet presAssocID="{996122F0-8DEA-408E-8B78-F2D703B674F6}" presName="txTwo" presStyleLbl="node2" presStyleIdx="0" presStyleCnt="1">
        <dgm:presLayoutVars>
          <dgm:chPref val="3"/>
        </dgm:presLayoutVars>
      </dgm:prSet>
      <dgm:spPr/>
    </dgm:pt>
    <dgm:pt modelId="{1BBF50B3-C3DD-4337-93A8-A25F1B8BF8B5}" type="pres">
      <dgm:prSet presAssocID="{996122F0-8DEA-408E-8B78-F2D703B674F6}" presName="parTransTwo" presStyleCnt="0"/>
      <dgm:spPr/>
    </dgm:pt>
    <dgm:pt modelId="{0C0F6461-0F92-4B9C-99C6-7D80482A365C}" type="pres">
      <dgm:prSet presAssocID="{996122F0-8DEA-408E-8B78-F2D703B674F6}" presName="horzTwo" presStyleCnt="0"/>
      <dgm:spPr/>
    </dgm:pt>
    <dgm:pt modelId="{E048627F-0932-4013-889A-ACFEBCAB6A10}" type="pres">
      <dgm:prSet presAssocID="{60B4C160-BDCE-4482-BDBF-947162BC4AD4}" presName="vertThree" presStyleCnt="0"/>
      <dgm:spPr/>
    </dgm:pt>
    <dgm:pt modelId="{E5704859-23C6-4FF9-9E36-0EA4957E09F3}" type="pres">
      <dgm:prSet presAssocID="{60B4C160-BDCE-4482-BDBF-947162BC4AD4}" presName="txThree" presStyleLbl="node3" presStyleIdx="0" presStyleCnt="1">
        <dgm:presLayoutVars>
          <dgm:chPref val="3"/>
        </dgm:presLayoutVars>
      </dgm:prSet>
      <dgm:spPr/>
    </dgm:pt>
    <dgm:pt modelId="{4C108AB4-7637-40D1-B665-A6B611813826}" type="pres">
      <dgm:prSet presAssocID="{60B4C160-BDCE-4482-BDBF-947162BC4AD4}" presName="parTransThree" presStyleCnt="0"/>
      <dgm:spPr/>
    </dgm:pt>
    <dgm:pt modelId="{8D609E64-2AE5-4D51-AEEA-5D6BE2B2D705}" type="pres">
      <dgm:prSet presAssocID="{60B4C160-BDCE-4482-BDBF-947162BC4AD4}" presName="horzThree" presStyleCnt="0"/>
      <dgm:spPr/>
    </dgm:pt>
    <dgm:pt modelId="{EBE0601D-95F1-4CBA-AC11-0A3F5783C076}" type="pres">
      <dgm:prSet presAssocID="{4E22EF31-67E1-4D69-9292-F39BEE787BF0}" presName="vertFour" presStyleCnt="0">
        <dgm:presLayoutVars>
          <dgm:chPref val="3"/>
        </dgm:presLayoutVars>
      </dgm:prSet>
      <dgm:spPr/>
    </dgm:pt>
    <dgm:pt modelId="{614515FE-47E4-4AF4-84CC-5B8CCD4A6459}" type="pres">
      <dgm:prSet presAssocID="{4E22EF31-67E1-4D69-9292-F39BEE787BF0}" presName="txFour" presStyleLbl="node4" presStyleIdx="0" presStyleCnt="2">
        <dgm:presLayoutVars>
          <dgm:chPref val="3"/>
        </dgm:presLayoutVars>
      </dgm:prSet>
      <dgm:spPr/>
    </dgm:pt>
    <dgm:pt modelId="{E9F7C100-8EED-4E42-815E-AB49F2D89C62}" type="pres">
      <dgm:prSet presAssocID="{4E22EF31-67E1-4D69-9292-F39BEE787BF0}" presName="parTransFour" presStyleCnt="0"/>
      <dgm:spPr/>
    </dgm:pt>
    <dgm:pt modelId="{677DD44E-8A3F-41B0-9540-6E47E70A6730}" type="pres">
      <dgm:prSet presAssocID="{4E22EF31-67E1-4D69-9292-F39BEE787BF0}" presName="horzFour" presStyleCnt="0"/>
      <dgm:spPr/>
    </dgm:pt>
    <dgm:pt modelId="{0362140F-4010-4C04-A013-20C66D190175}" type="pres">
      <dgm:prSet presAssocID="{3B11D866-8801-4BB4-8B86-7BF5083B74DA}" presName="vertFour" presStyleCnt="0">
        <dgm:presLayoutVars>
          <dgm:chPref val="3"/>
        </dgm:presLayoutVars>
      </dgm:prSet>
      <dgm:spPr/>
    </dgm:pt>
    <dgm:pt modelId="{8A43F406-A44D-4427-AE28-FFAA2A131D3D}" type="pres">
      <dgm:prSet presAssocID="{3B11D866-8801-4BB4-8B86-7BF5083B74DA}" presName="txFour" presStyleLbl="node4" presStyleIdx="1" presStyleCnt="2">
        <dgm:presLayoutVars>
          <dgm:chPref val="3"/>
        </dgm:presLayoutVars>
      </dgm:prSet>
      <dgm:spPr/>
    </dgm:pt>
    <dgm:pt modelId="{23BDC4A2-DAB5-4346-ABF3-541C904F4BB2}" type="pres">
      <dgm:prSet presAssocID="{3B11D866-8801-4BB4-8B86-7BF5083B74DA}" presName="horzFour" presStyleCnt="0"/>
      <dgm:spPr/>
    </dgm:pt>
  </dgm:ptLst>
  <dgm:cxnLst>
    <dgm:cxn modelId="{80D6A637-F650-4436-91BE-02BCD3EBCA21}" type="presOf" srcId="{96045DC5-AC23-4ADE-AAC6-89EC91DF070C}" destId="{CF4BE6AE-18B8-4B27-83A7-94300517C43E}" srcOrd="0" destOrd="0" presId="urn:microsoft.com/office/officeart/2005/8/layout/hierarchy4"/>
    <dgm:cxn modelId="{DE23D35F-4AD0-4166-8513-22FC50E30FE3}" type="presOf" srcId="{D77FBE95-447B-4BFE-9B36-58E328DE9853}" destId="{EA69302F-1218-411B-BB55-0486CD96BA6F}" srcOrd="0" destOrd="0" presId="urn:microsoft.com/office/officeart/2005/8/layout/hierarchy4"/>
    <dgm:cxn modelId="{1B7BC247-B16A-443B-8303-DB48171AE57F}" srcId="{D77FBE95-447B-4BFE-9B36-58E328DE9853}" destId="{96045DC5-AC23-4ADE-AAC6-89EC91DF070C}" srcOrd="0" destOrd="0" parTransId="{2FBB2B01-61BB-4AB4-B60B-CD282BB326B5}" sibTransId="{FE53FB28-75B4-44C8-9D1F-CE07E70C747F}"/>
    <dgm:cxn modelId="{0B38E24E-954F-46CD-9EAE-2ECF7C10B4B4}" type="presOf" srcId="{996122F0-8DEA-408E-8B78-F2D703B674F6}" destId="{82AB8B33-38F7-44A3-ACB9-496E8AC276C6}" srcOrd="0" destOrd="0" presId="urn:microsoft.com/office/officeart/2005/8/layout/hierarchy4"/>
    <dgm:cxn modelId="{D78E1C55-D283-4A5E-87C3-6C95D774DADC}" srcId="{996122F0-8DEA-408E-8B78-F2D703B674F6}" destId="{60B4C160-BDCE-4482-BDBF-947162BC4AD4}" srcOrd="0" destOrd="0" parTransId="{135FB2FD-EF04-443B-8970-E58684F286CD}" sibTransId="{644E085B-2D2B-4985-A387-311A534C539E}"/>
    <dgm:cxn modelId="{AC57AB7A-7CE7-471B-B9B3-1675E9B7D0FC}" srcId="{60B4C160-BDCE-4482-BDBF-947162BC4AD4}" destId="{4E22EF31-67E1-4D69-9292-F39BEE787BF0}" srcOrd="0" destOrd="0" parTransId="{6702AFF8-B476-45F1-83E5-69750026E1DD}" sibTransId="{196413CB-0F44-478B-9693-BE1661E35B1E}"/>
    <dgm:cxn modelId="{5D167D8F-7917-4C64-A5C0-441BA7058CC3}" srcId="{4E22EF31-67E1-4D69-9292-F39BEE787BF0}" destId="{3B11D866-8801-4BB4-8B86-7BF5083B74DA}" srcOrd="0" destOrd="0" parTransId="{0889B538-F0E4-4E14-B798-BB37E85620B2}" sibTransId="{01687B7F-1B09-45B6-8C03-FE2FFA0D00F1}"/>
    <dgm:cxn modelId="{116673A1-1FF3-4B9E-AB1D-B6E86DA5EE93}" srcId="{96045DC5-AC23-4ADE-AAC6-89EC91DF070C}" destId="{996122F0-8DEA-408E-8B78-F2D703B674F6}" srcOrd="0" destOrd="0" parTransId="{27140D2F-3509-4FBD-865B-BE9782C44BB4}" sibTransId="{868C3523-1723-4170-9B5E-8B5C298A2EB1}"/>
    <dgm:cxn modelId="{E5DD0FBA-18DD-4DA0-BCFB-3DB45EC1DCB6}" type="presOf" srcId="{3B11D866-8801-4BB4-8B86-7BF5083B74DA}" destId="{8A43F406-A44D-4427-AE28-FFAA2A131D3D}" srcOrd="0" destOrd="0" presId="urn:microsoft.com/office/officeart/2005/8/layout/hierarchy4"/>
    <dgm:cxn modelId="{26F0E9C1-711A-4A92-B1FA-7156FF35B6C2}" type="presOf" srcId="{4E22EF31-67E1-4D69-9292-F39BEE787BF0}" destId="{614515FE-47E4-4AF4-84CC-5B8CCD4A6459}" srcOrd="0" destOrd="0" presId="urn:microsoft.com/office/officeart/2005/8/layout/hierarchy4"/>
    <dgm:cxn modelId="{073325DD-4135-4C29-AE9B-BB380640576A}" type="presOf" srcId="{60B4C160-BDCE-4482-BDBF-947162BC4AD4}" destId="{E5704859-23C6-4FF9-9E36-0EA4957E09F3}" srcOrd="0" destOrd="0" presId="urn:microsoft.com/office/officeart/2005/8/layout/hierarchy4"/>
    <dgm:cxn modelId="{23ADA82F-C04E-4D4A-8BAE-9A78FE8BD69E}" type="presParOf" srcId="{EA69302F-1218-411B-BB55-0486CD96BA6F}" destId="{4723503D-23C8-49D2-8649-FD0FE2E57276}" srcOrd="0" destOrd="0" presId="urn:microsoft.com/office/officeart/2005/8/layout/hierarchy4"/>
    <dgm:cxn modelId="{0B1FA91F-4DFC-4B6E-8332-9ED979AD516B}" type="presParOf" srcId="{4723503D-23C8-49D2-8649-FD0FE2E57276}" destId="{CF4BE6AE-18B8-4B27-83A7-94300517C43E}" srcOrd="0" destOrd="0" presId="urn:microsoft.com/office/officeart/2005/8/layout/hierarchy4"/>
    <dgm:cxn modelId="{3DC6C5E8-CBD9-496F-8EA2-FF65328E012B}" type="presParOf" srcId="{4723503D-23C8-49D2-8649-FD0FE2E57276}" destId="{DDF7B444-7538-40BE-A3B7-84739B221267}" srcOrd="1" destOrd="0" presId="urn:microsoft.com/office/officeart/2005/8/layout/hierarchy4"/>
    <dgm:cxn modelId="{1F51586B-C875-4566-887E-D7863AABD55E}" type="presParOf" srcId="{4723503D-23C8-49D2-8649-FD0FE2E57276}" destId="{D12CB873-12E6-47AF-85EE-5B7721CCFC8B}" srcOrd="2" destOrd="0" presId="urn:microsoft.com/office/officeart/2005/8/layout/hierarchy4"/>
    <dgm:cxn modelId="{B7D51039-4C7E-484E-97F5-E26DDEF03DE1}" type="presParOf" srcId="{D12CB873-12E6-47AF-85EE-5B7721CCFC8B}" destId="{1B5395F1-CDEF-4505-8DC9-25198F7AC1CC}" srcOrd="0" destOrd="0" presId="urn:microsoft.com/office/officeart/2005/8/layout/hierarchy4"/>
    <dgm:cxn modelId="{7A4340C6-112C-4CFC-98EC-FE007D6A9F92}" type="presParOf" srcId="{1B5395F1-CDEF-4505-8DC9-25198F7AC1CC}" destId="{82AB8B33-38F7-44A3-ACB9-496E8AC276C6}" srcOrd="0" destOrd="0" presId="urn:microsoft.com/office/officeart/2005/8/layout/hierarchy4"/>
    <dgm:cxn modelId="{4CA7F57C-7665-4C7B-BA9F-639FD971374F}" type="presParOf" srcId="{1B5395F1-CDEF-4505-8DC9-25198F7AC1CC}" destId="{1BBF50B3-C3DD-4337-93A8-A25F1B8BF8B5}" srcOrd="1" destOrd="0" presId="urn:microsoft.com/office/officeart/2005/8/layout/hierarchy4"/>
    <dgm:cxn modelId="{4EB23AEF-8EFA-470B-88A8-CB16325B7F9C}" type="presParOf" srcId="{1B5395F1-CDEF-4505-8DC9-25198F7AC1CC}" destId="{0C0F6461-0F92-4B9C-99C6-7D80482A365C}" srcOrd="2" destOrd="0" presId="urn:microsoft.com/office/officeart/2005/8/layout/hierarchy4"/>
    <dgm:cxn modelId="{7922302C-FFF1-4F15-B19F-1DEED44CC489}" type="presParOf" srcId="{0C0F6461-0F92-4B9C-99C6-7D80482A365C}" destId="{E048627F-0932-4013-889A-ACFEBCAB6A10}" srcOrd="0" destOrd="0" presId="urn:microsoft.com/office/officeart/2005/8/layout/hierarchy4"/>
    <dgm:cxn modelId="{D2E17739-125F-4CA3-B71D-1267FDB1FF2B}" type="presParOf" srcId="{E048627F-0932-4013-889A-ACFEBCAB6A10}" destId="{E5704859-23C6-4FF9-9E36-0EA4957E09F3}" srcOrd="0" destOrd="0" presId="urn:microsoft.com/office/officeart/2005/8/layout/hierarchy4"/>
    <dgm:cxn modelId="{E3BED350-639D-41E5-830F-CE9029869636}" type="presParOf" srcId="{E048627F-0932-4013-889A-ACFEBCAB6A10}" destId="{4C108AB4-7637-40D1-B665-A6B611813826}" srcOrd="1" destOrd="0" presId="urn:microsoft.com/office/officeart/2005/8/layout/hierarchy4"/>
    <dgm:cxn modelId="{768EB00B-562A-454E-A602-3D5604DF9030}" type="presParOf" srcId="{E048627F-0932-4013-889A-ACFEBCAB6A10}" destId="{8D609E64-2AE5-4D51-AEEA-5D6BE2B2D705}" srcOrd="2" destOrd="0" presId="urn:microsoft.com/office/officeart/2005/8/layout/hierarchy4"/>
    <dgm:cxn modelId="{AD1C40F3-A916-4A35-AC65-352A121230C3}" type="presParOf" srcId="{8D609E64-2AE5-4D51-AEEA-5D6BE2B2D705}" destId="{EBE0601D-95F1-4CBA-AC11-0A3F5783C076}" srcOrd="0" destOrd="0" presId="urn:microsoft.com/office/officeart/2005/8/layout/hierarchy4"/>
    <dgm:cxn modelId="{5CEA314E-89A4-4BCC-891E-1266122EBE2C}" type="presParOf" srcId="{EBE0601D-95F1-4CBA-AC11-0A3F5783C076}" destId="{614515FE-47E4-4AF4-84CC-5B8CCD4A6459}" srcOrd="0" destOrd="0" presId="urn:microsoft.com/office/officeart/2005/8/layout/hierarchy4"/>
    <dgm:cxn modelId="{9799A6AF-9C6E-40FF-9C31-6A885C6257E1}" type="presParOf" srcId="{EBE0601D-95F1-4CBA-AC11-0A3F5783C076}" destId="{E9F7C100-8EED-4E42-815E-AB49F2D89C62}" srcOrd="1" destOrd="0" presId="urn:microsoft.com/office/officeart/2005/8/layout/hierarchy4"/>
    <dgm:cxn modelId="{B20070F2-9DA9-415E-B807-A7DBD1C77495}" type="presParOf" srcId="{EBE0601D-95F1-4CBA-AC11-0A3F5783C076}" destId="{677DD44E-8A3F-41B0-9540-6E47E70A6730}" srcOrd="2" destOrd="0" presId="urn:microsoft.com/office/officeart/2005/8/layout/hierarchy4"/>
    <dgm:cxn modelId="{31E122B8-0A47-4CF1-BB37-D5F5DA4604A5}" type="presParOf" srcId="{677DD44E-8A3F-41B0-9540-6E47E70A6730}" destId="{0362140F-4010-4C04-A013-20C66D190175}" srcOrd="0" destOrd="0" presId="urn:microsoft.com/office/officeart/2005/8/layout/hierarchy4"/>
    <dgm:cxn modelId="{330B59CC-B219-407F-B242-34E9B0136952}" type="presParOf" srcId="{0362140F-4010-4C04-A013-20C66D190175}" destId="{8A43F406-A44D-4427-AE28-FFAA2A131D3D}" srcOrd="0" destOrd="0" presId="urn:microsoft.com/office/officeart/2005/8/layout/hierarchy4"/>
    <dgm:cxn modelId="{915E6C0F-9324-4F90-AA06-47737BA42148}" type="presParOf" srcId="{0362140F-4010-4C04-A013-20C66D190175}" destId="{23BDC4A2-DAB5-4346-ABF3-541C904F4BB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BD23B-D328-41F9-AC93-6EA4E93A3867}">
      <dsp:nvSpPr>
        <dsp:cNvPr id="0" name=""/>
        <dsp:cNvSpPr/>
      </dsp:nvSpPr>
      <dsp:spPr>
        <a:xfrm>
          <a:off x="1456" y="1477"/>
          <a:ext cx="8125086" cy="101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Html</a:t>
          </a:r>
          <a:r>
            <a:rPr lang="zh-CN" altLang="en-US" sz="4000" kern="1200" dirty="0"/>
            <a:t>（由</a:t>
          </a:r>
          <a:r>
            <a:rPr lang="en-US" altLang="zh-CN" sz="4000" kern="1200" dirty="0" err="1"/>
            <a:t>jsp</a:t>
          </a:r>
          <a:r>
            <a:rPr lang="zh-CN" altLang="en-US" sz="4000" kern="1200" dirty="0"/>
            <a:t>生成）</a:t>
          </a:r>
          <a:endParaRPr lang="en-US" sz="4000" kern="1200" dirty="0"/>
        </a:p>
      </dsp:txBody>
      <dsp:txXfrm>
        <a:off x="31175" y="31196"/>
        <a:ext cx="8065648" cy="955239"/>
      </dsp:txXfrm>
    </dsp:sp>
    <dsp:sp modelId="{86D837CB-740A-4105-862E-E742692B54AE}">
      <dsp:nvSpPr>
        <dsp:cNvPr id="0" name=""/>
        <dsp:cNvSpPr/>
      </dsp:nvSpPr>
      <dsp:spPr>
        <a:xfrm>
          <a:off x="1456" y="1102084"/>
          <a:ext cx="8125086" cy="101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SpringMVC</a:t>
          </a:r>
          <a:endParaRPr lang="en-US" sz="4000" kern="1200" dirty="0"/>
        </a:p>
      </dsp:txBody>
      <dsp:txXfrm>
        <a:off x="31175" y="1131803"/>
        <a:ext cx="8065648" cy="955239"/>
      </dsp:txXfrm>
    </dsp:sp>
    <dsp:sp modelId="{0A379F0E-7156-49CB-8500-FAFAF602003C}">
      <dsp:nvSpPr>
        <dsp:cNvPr id="0" name=""/>
        <dsp:cNvSpPr/>
      </dsp:nvSpPr>
      <dsp:spPr>
        <a:xfrm>
          <a:off x="1456" y="2201994"/>
          <a:ext cx="8125086" cy="101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Service</a:t>
          </a:r>
        </a:p>
      </dsp:txBody>
      <dsp:txXfrm>
        <a:off x="31175" y="2231713"/>
        <a:ext cx="8065648" cy="955239"/>
      </dsp:txXfrm>
    </dsp:sp>
    <dsp:sp modelId="{7D70E081-2FED-4607-A706-338A34A02DC8}">
      <dsp:nvSpPr>
        <dsp:cNvPr id="0" name=""/>
        <dsp:cNvSpPr/>
      </dsp:nvSpPr>
      <dsp:spPr>
        <a:xfrm>
          <a:off x="1456" y="3301904"/>
          <a:ext cx="2670968" cy="101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MyBatis</a:t>
          </a:r>
          <a:endParaRPr lang="en-US" sz="4000" kern="1200" dirty="0"/>
        </a:p>
      </dsp:txBody>
      <dsp:txXfrm>
        <a:off x="31175" y="3331623"/>
        <a:ext cx="2611530" cy="955239"/>
      </dsp:txXfrm>
    </dsp:sp>
    <dsp:sp modelId="{9F9227A3-1942-42A5-A29D-621E0BB2456E}">
      <dsp:nvSpPr>
        <dsp:cNvPr id="0" name=""/>
        <dsp:cNvSpPr/>
      </dsp:nvSpPr>
      <dsp:spPr>
        <a:xfrm>
          <a:off x="1456" y="4401814"/>
          <a:ext cx="2670968" cy="101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数据库</a:t>
          </a:r>
          <a:endParaRPr lang="en-US" sz="4000" kern="1200" dirty="0"/>
        </a:p>
      </dsp:txBody>
      <dsp:txXfrm>
        <a:off x="31175" y="4431533"/>
        <a:ext cx="2611530" cy="955239"/>
      </dsp:txXfrm>
    </dsp:sp>
    <dsp:sp modelId="{19586331-66CF-481B-9473-E365FD0D8953}">
      <dsp:nvSpPr>
        <dsp:cNvPr id="0" name=""/>
        <dsp:cNvSpPr/>
      </dsp:nvSpPr>
      <dsp:spPr>
        <a:xfrm>
          <a:off x="2728515" y="3301904"/>
          <a:ext cx="5398027" cy="101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文档读取与访问程序</a:t>
          </a:r>
          <a:endParaRPr lang="en-US" sz="4000" kern="1200" dirty="0"/>
        </a:p>
      </dsp:txBody>
      <dsp:txXfrm>
        <a:off x="2758234" y="3331623"/>
        <a:ext cx="5338589" cy="955239"/>
      </dsp:txXfrm>
    </dsp:sp>
    <dsp:sp modelId="{CEBF4676-66E6-4658-9774-C58866BF02B6}">
      <dsp:nvSpPr>
        <dsp:cNvPr id="0" name=""/>
        <dsp:cNvSpPr/>
      </dsp:nvSpPr>
      <dsp:spPr>
        <a:xfrm>
          <a:off x="2728515" y="4401814"/>
          <a:ext cx="2670968" cy="101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xml</a:t>
          </a:r>
          <a:r>
            <a:rPr lang="zh-CN" altLang="en-US" sz="4000" kern="1200" dirty="0"/>
            <a:t>文件</a:t>
          </a:r>
          <a:endParaRPr lang="en-US" sz="4000" kern="1200" dirty="0"/>
        </a:p>
      </dsp:txBody>
      <dsp:txXfrm>
        <a:off x="2758234" y="4431533"/>
        <a:ext cx="2611530" cy="955239"/>
      </dsp:txXfrm>
    </dsp:sp>
    <dsp:sp modelId="{A52D92C6-75F9-4354-9774-1AB4A0112B9A}">
      <dsp:nvSpPr>
        <dsp:cNvPr id="0" name=""/>
        <dsp:cNvSpPr/>
      </dsp:nvSpPr>
      <dsp:spPr>
        <a:xfrm>
          <a:off x="5455574" y="4401814"/>
          <a:ext cx="2670968" cy="101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文档</a:t>
          </a:r>
          <a:endParaRPr lang="en-US" sz="4000" kern="1200" dirty="0"/>
        </a:p>
      </dsp:txBody>
      <dsp:txXfrm>
        <a:off x="5485293" y="4431533"/>
        <a:ext cx="2611530" cy="955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BE6AE-18B8-4B27-83A7-94300517C43E}">
      <dsp:nvSpPr>
        <dsp:cNvPr id="0" name=""/>
        <dsp:cNvSpPr/>
      </dsp:nvSpPr>
      <dsp:spPr>
        <a:xfrm>
          <a:off x="0" y="0"/>
          <a:ext cx="1710637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前端</a:t>
          </a:r>
          <a:endParaRPr lang="en-US" sz="4200" kern="1200" dirty="0"/>
        </a:p>
      </dsp:txBody>
      <dsp:txXfrm>
        <a:off x="31269" y="31269"/>
        <a:ext cx="1648099" cy="1005055"/>
      </dsp:txXfrm>
    </dsp:sp>
    <dsp:sp modelId="{82AB8B33-38F7-44A3-ACB9-496E8AC276C6}">
      <dsp:nvSpPr>
        <dsp:cNvPr id="0" name=""/>
        <dsp:cNvSpPr/>
      </dsp:nvSpPr>
      <dsp:spPr>
        <a:xfrm>
          <a:off x="836" y="1089050"/>
          <a:ext cx="1710637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表现层</a:t>
          </a:r>
          <a:endParaRPr lang="en-US" sz="3600" kern="1200" dirty="0"/>
        </a:p>
      </dsp:txBody>
      <dsp:txXfrm>
        <a:off x="32105" y="1120319"/>
        <a:ext cx="1648099" cy="1005055"/>
      </dsp:txXfrm>
    </dsp:sp>
    <dsp:sp modelId="{E5704859-23C6-4FF9-9E36-0EA4957E09F3}">
      <dsp:nvSpPr>
        <dsp:cNvPr id="0" name=""/>
        <dsp:cNvSpPr/>
      </dsp:nvSpPr>
      <dsp:spPr>
        <a:xfrm>
          <a:off x="836" y="2175536"/>
          <a:ext cx="1710637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业务逻辑层</a:t>
          </a:r>
          <a:endParaRPr lang="en-US" sz="2500" kern="1200" dirty="0"/>
        </a:p>
      </dsp:txBody>
      <dsp:txXfrm>
        <a:off x="32105" y="2206805"/>
        <a:ext cx="1648099" cy="1005055"/>
      </dsp:txXfrm>
    </dsp:sp>
    <dsp:sp modelId="{614515FE-47E4-4AF4-84CC-5B8CCD4A6459}">
      <dsp:nvSpPr>
        <dsp:cNvPr id="0" name=""/>
        <dsp:cNvSpPr/>
      </dsp:nvSpPr>
      <dsp:spPr>
        <a:xfrm>
          <a:off x="836" y="3262022"/>
          <a:ext cx="1710637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数据访问层</a:t>
          </a:r>
          <a:endParaRPr lang="en-US" sz="2500" kern="1200" dirty="0"/>
        </a:p>
      </dsp:txBody>
      <dsp:txXfrm>
        <a:off x="32105" y="3293291"/>
        <a:ext cx="1648099" cy="1005055"/>
      </dsp:txXfrm>
    </dsp:sp>
    <dsp:sp modelId="{8A43F406-A44D-4427-AE28-FFAA2A131D3D}">
      <dsp:nvSpPr>
        <dsp:cNvPr id="0" name=""/>
        <dsp:cNvSpPr/>
      </dsp:nvSpPr>
      <dsp:spPr>
        <a:xfrm>
          <a:off x="836" y="4348508"/>
          <a:ext cx="1710637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数据层</a:t>
          </a:r>
          <a:endParaRPr lang="en-US" sz="2500" kern="1200" dirty="0"/>
        </a:p>
      </dsp:txBody>
      <dsp:txXfrm>
        <a:off x="32105" y="4379777"/>
        <a:ext cx="1648099" cy="1005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45508-FB83-67B2-C8C4-B32FF7137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8C33F-683D-BE73-5FAE-491413E0B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714EF-B8C4-66A0-DB3F-98794FC5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D6180-99C3-0F13-64F4-6C11A3F6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C665B-1127-6826-2661-D124F554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828CD-F8B7-1C76-0432-01769970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6D431-4054-1C0B-8D0A-FEEA5A149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AE7D6-40C1-8C68-9839-4B01A6E8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3B6B8-CB69-51EA-1F5D-FFAFC622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70FC0-E963-38A0-571B-1C2D5C2B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1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CD2EDF-E026-DF46-0B87-F723D21F4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4FE11-F328-2EB6-2F35-2582B8137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4F9A2-058C-5C3B-02B7-BC0A09AE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3FE11-E259-6C71-1726-4847985B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278C5-6130-7F28-3F7B-98FC9DF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1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FFEA-F415-C3C4-9453-7BB0B1CD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01F41-E24D-4986-DF3A-52BD21DF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83378-E791-C084-A1C3-E926F6E5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CD1B6-915A-95B1-C3E8-ABD7A6BA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3C5B1-B92C-DD77-61E1-E4DFE07B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00BD9-7505-3B2B-B0D4-6BB875E4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D19F4-E235-159E-5797-3115A97E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E12F9-A1AC-53D9-3215-10921761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787E2-4193-423A-9705-21329901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88167-2C16-260B-895C-1C891837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CB176-8EAC-3A73-4F11-E13D566F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8A8EE-1B85-43F3-7750-A8DC11B34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50CB7-4F90-C44B-AE38-D12E4718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51086-0D72-7A82-18AA-A1C42787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9E7EC-B948-7EFF-07ED-12FA27B8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5CEB98-3B2D-66D1-02DB-3BEF95D0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498D0-1A3C-F4C6-4F38-B6030A87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69BBF-95CD-B5C7-6BC4-03125E06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C3DCA-5DCF-7682-C517-08E35D263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B21379-6291-C753-D3C2-64A82831E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3505D-8CB9-9820-3842-9A0569E7B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C6C954-DB4E-9AF3-3306-524E6999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B5C20B-C80A-2040-670D-F9DA6AE5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2ECDE2-E72A-7E47-F33C-196B13C2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2D8E-7F25-5445-91DF-F383042B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29AA8-3E01-771A-403E-459C6232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8EE373-6ED9-79EC-8E71-4356D915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ED4D64-C786-4222-E0F2-FD7F33DF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83A8E3-A48C-A8D9-23F7-7755702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00407F-AA49-14DF-54E4-2001DFD7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70BFE-D62B-8413-DC09-8C9C9BF1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9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C2EF-895A-60E5-372D-92AC358A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ABCAF-618A-6B81-225F-7FD0810F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FB143-FE7A-D469-5373-9311A82D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F320E-9AEE-B93E-3EE6-0631BB5E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1F02F-7490-ED89-F66E-9DFFBCF6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E3BA9-7A53-2937-7AA5-FD9F8C37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AE9EF-A456-280D-2DC5-DE57CE1D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3CB7A8-6F9A-4C9C-F7DE-BEAD172B1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89B613-2BC2-E059-D8A8-A8AA99DF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6A851-525D-309F-4FCE-A44894D7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BC74E-78BE-61C6-EB6C-9D309D99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72624-40C5-F49B-D411-B196BE5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7892BC-06B8-2E61-5D3D-1BD4F9C9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9BF98-97C6-F239-F478-E6A17D05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86805-9DC3-2D72-F572-9A6BD33CA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BD80-8E9A-4F8E-BBDE-037F3D9B915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8EA1B-A8CA-37C6-7B69-02553FA51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4090B-AD85-6D64-A268-EE7532A6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376E-23BE-4F31-A7A0-208CEE5E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7A0B04F-C243-6696-A2B4-6D49B062E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674870"/>
              </p:ext>
            </p:extLst>
          </p:nvPr>
        </p:nvGraphicFramePr>
        <p:xfrm>
          <a:off x="323631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206C683-5634-8EC4-F563-6494EBBA4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86713"/>
              </p:ext>
            </p:extLst>
          </p:nvPr>
        </p:nvGraphicFramePr>
        <p:xfrm>
          <a:off x="1133366" y="719666"/>
          <a:ext cx="17123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583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29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Yude</dc:creator>
  <cp:lastModifiedBy>Lu Yude</cp:lastModifiedBy>
  <cp:revision>4</cp:revision>
  <dcterms:created xsi:type="dcterms:W3CDTF">2022-04-30T02:13:59Z</dcterms:created>
  <dcterms:modified xsi:type="dcterms:W3CDTF">2022-04-30T13:47:46Z</dcterms:modified>
</cp:coreProperties>
</file>