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0027-6518-4509-AE8F-DB339577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0612-EDCD-4886-81B9-F23B6AC9D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BBCB-093E-4993-BE48-E3D4E3E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9D1A-62A8-4DBD-83E1-ED2469B4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F485-71B5-4FA8-B2BF-BE402CE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D5E0-0B0E-4221-8345-5E121D5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5BA9-5565-4F96-B322-291C0EBA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F638-8BA1-4865-8ED6-610AAB7D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FFC8-1775-4A95-AD64-510E67A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8655-4377-4667-9DA9-6379CE2F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3C067-0F44-4D1D-AD1B-E2209A1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24A8-C93A-4857-A0B2-81FB8AA6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0EAE-EB62-4E27-8B69-F4F6CE24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55FA-A395-465F-81A4-87DB316A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A146-E3DC-43A1-849B-146746F0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18D0-4457-4E5B-B1B8-35250826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F01C-22F9-4D71-98AC-C520832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201D-8A22-4FFE-9215-CB2E3A4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8910-73B0-4347-9613-6E6E31CB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AF29-CA7E-4FFE-B1BA-7C10557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FBA-D21E-4217-9C9D-4D99FBB1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FE6D-1350-4B49-A64C-A43163A7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0C47-63F1-4108-9B41-40D5F14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B43A-9D6B-461A-ACE0-E1393246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270C-B46A-412C-B4F4-F90A22D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5FD-8F77-4267-83C7-2AAEBF5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3A0-54B8-4A28-AC76-5172470D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794-0DA9-4F6F-9136-75D0DED9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A0F4-3CFD-4282-9216-466D616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0539-31B5-47F7-A202-C90AAEA4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6CBF-B076-4C9A-A803-9427688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9972-DF3E-4D32-AD82-27E1943D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8741-A40E-4815-B20F-53C38BFD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35E77-915B-49ED-BCAD-0AE5ED85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2317-52D0-4BD4-B7B8-F754574A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BE84-5E78-442D-A6F1-EEFD8586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BD7F-9AE6-48E1-985D-AD330369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EEE1C-D65C-4000-8985-ACBA798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0613E-8A1A-4F00-9C9F-27BD439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B56-26AB-475E-ACB7-8DE91287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0C886-1D38-4293-84D1-03C4E7C7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4FCF7-C126-4FFC-A2AC-AE56373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3F67-3053-42D8-B0CF-7EC38C6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8C7F-245C-4AB4-BD06-C3AAC21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FB92-FF60-496D-9939-AF652803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1E364-E130-419F-ADE8-9A49708C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72F-419A-4542-B0A7-2877F39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75D-4F34-44D6-A0BB-24FD8841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626A7-F9F4-47D0-BF6D-FC3B34CF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4996-98C4-4A23-BBD8-AC456BA8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CBDA-42B9-4E1A-BE30-406BE29A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4680-9AE2-47BC-B6F6-463375E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74C3-6FE6-4307-BBFB-EC4BAC6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2DC07-ECD3-47D0-B4BA-E35E0AA9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A289-D095-441D-A770-2390B808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9613-A016-4F8E-A021-91D69986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9C641-9365-4D97-B98C-63FFE3DB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354D-3C7C-4230-BBBE-43E19795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B9F51-F0F9-4409-828D-7A26F9E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DD1F-E08D-4CF9-BDFA-F2AC89EC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83F5-FB8A-4276-A560-9DC2E734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CF8E-9A20-4F63-BB32-DAAF82A630B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4F41-907C-48A4-B8D8-DD28862B6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FB36-9A72-4905-B6FF-F0407643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5D9-C928-4B77-8735-C068CC399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F902-0BC5-478B-9EE2-EB40D10B7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361-7553-48E4-A807-5BB66D9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4EBB-DC5F-4CF6-A5B8-9E2E38D3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5"/>
            <a:ext cx="10515600" cy="4351338"/>
          </a:xfrm>
        </p:spPr>
        <p:txBody>
          <a:bodyPr/>
          <a:lstStyle/>
          <a:p>
            <a:r>
              <a:rPr lang="en-GB" dirty="0"/>
              <a:t>Deadlocking</a:t>
            </a:r>
          </a:p>
          <a:p>
            <a:endParaRPr lang="en-GB" dirty="0"/>
          </a:p>
          <a:p>
            <a:r>
              <a:rPr lang="en-GB" dirty="0"/>
              <a:t>Sharing Variables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AB88B-5056-4E12-BF69-E0DA4460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7" y="3056195"/>
            <a:ext cx="10011506" cy="32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B804-7BEC-4ED5-A0D9-FF93122B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D23C-CB26-4106-B468-F18CC687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example – sum of prime numbers:</a:t>
            </a:r>
          </a:p>
          <a:p>
            <a:pPr lvl="1"/>
            <a:r>
              <a:rPr lang="en-GB" dirty="0"/>
              <a:t>Sequential – base/source of truth – </a:t>
            </a:r>
            <a:r>
              <a:rPr lang="en-GB" dirty="0" err="1"/>
              <a:t>a.k.a</a:t>
            </a:r>
            <a:r>
              <a:rPr lang="en-GB" dirty="0"/>
              <a:t> ‘The Boring’ way of doing things</a:t>
            </a:r>
          </a:p>
          <a:p>
            <a:pPr lvl="1"/>
            <a:r>
              <a:rPr lang="en-GB" dirty="0"/>
              <a:t>The ‘give me speed, I don’t care about accuracy’ method (a.k.a. ‘The Dragos’)</a:t>
            </a:r>
          </a:p>
          <a:p>
            <a:pPr lvl="1"/>
            <a:r>
              <a:rPr lang="en-GB" dirty="0"/>
              <a:t>Global Lock – synchronise each operation - </a:t>
            </a:r>
            <a:r>
              <a:rPr lang="en-GB" dirty="0" err="1"/>
              <a:t>a.k.a</a:t>
            </a:r>
            <a:r>
              <a:rPr lang="en-GB" dirty="0"/>
              <a:t> ‘The Overkill’</a:t>
            </a:r>
          </a:p>
          <a:p>
            <a:pPr lvl="1"/>
            <a:r>
              <a:rPr lang="en-GB" dirty="0"/>
              <a:t>Local thread lock – synchronise each thread merge - a.k.a. ‘The </a:t>
            </a:r>
            <a:r>
              <a:rPr lang="en-GB" dirty="0" err="1"/>
              <a:t>OverEngineered</a:t>
            </a:r>
            <a:r>
              <a:rPr lang="en-GB" dirty="0"/>
              <a:t>’ way of doing things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9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B804-7BEC-4ED5-A0D9-FF93122B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danger – even boring ways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D23C-CB26-4106-B468-F18CC687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sequential example – sum of prime numbers:</a:t>
            </a:r>
          </a:p>
          <a:p>
            <a:pPr lvl="2"/>
            <a:r>
              <a:rPr lang="en-GB" dirty="0"/>
              <a:t>apparently boring, vanilla, really safe way of doing things…</a:t>
            </a:r>
          </a:p>
          <a:p>
            <a:pPr lvl="2"/>
            <a:r>
              <a:rPr lang="en-GB" dirty="0"/>
              <a:t>can lead to unexpected results…</a:t>
            </a:r>
          </a:p>
          <a:p>
            <a:pPr lvl="2"/>
            <a:r>
              <a:rPr lang="en-GB" dirty="0"/>
              <a:t>if you change values while looping over them…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s h o c k </a:t>
            </a:r>
            <a:r>
              <a:rPr lang="en-GB" dirty="0" err="1"/>
              <a:t>i</a:t>
            </a:r>
            <a:r>
              <a:rPr lang="en-GB" dirty="0"/>
              <a:t> n g !, I know, and…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you’ll be surprised of how easy it is to do if…</a:t>
            </a:r>
          </a:p>
          <a:p>
            <a:pPr lvl="2"/>
            <a:r>
              <a:rPr lang="en-GB" dirty="0"/>
              <a:t>the looping and the modifying are concurrently done in different methods…</a:t>
            </a:r>
          </a:p>
          <a:p>
            <a:pPr lvl="2"/>
            <a:r>
              <a:rPr lang="en-GB" dirty="0"/>
              <a:t>possibly even in different cs. files…</a:t>
            </a:r>
          </a:p>
          <a:p>
            <a:pPr lvl="2"/>
            <a:r>
              <a:rPr lang="en-GB" dirty="0"/>
              <a:t>*cough* *cough* </a:t>
            </a:r>
            <a:r>
              <a:rPr lang="en-GB" i="1" dirty="0" err="1"/>
              <a:t>StandardResults</a:t>
            </a:r>
            <a:r>
              <a:rPr lang="en-GB" i="1" dirty="0"/>
              <a:t>?</a:t>
            </a:r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9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03DD-DDC4-4DB0-9DD3-AEDB644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Partitioning – The path of </a:t>
            </a:r>
            <a:r>
              <a:rPr lang="en-GB" dirty="0" err="1"/>
              <a:t>EazyGainz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3EF1-9CA1-4D90-9E9A-B7E200A8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Partitioning your data before looping seems to be a 1-liner that can provide some speed improvement</a:t>
            </a:r>
          </a:p>
        </p:txBody>
      </p:sp>
    </p:spTree>
    <p:extLst>
      <p:ext uri="{BB962C8B-B14F-4D97-AF65-F5344CB8AC3E}">
        <p14:creationId xmlns:p14="http://schemas.microsoft.com/office/powerpoint/2010/main" val="42892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03DD-DDC4-4DB0-9DD3-AEDB644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Intro, F# integration, Functional composition and Task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3EF1-9CA1-4D90-9E9A-B7E200A8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woop</a:t>
            </a:r>
            <a:r>
              <a:rPr lang="en-GB" dirty="0"/>
              <a:t>! </a:t>
            </a:r>
            <a:r>
              <a:rPr lang="en-GB" dirty="0" err="1"/>
              <a:t>woop</a:t>
            </a:r>
            <a:r>
              <a:rPr lang="en-GB" dirty="0"/>
              <a:t>! – almost there gang</a:t>
            </a:r>
          </a:p>
          <a:p>
            <a:endParaRPr lang="en-GB" dirty="0"/>
          </a:p>
          <a:p>
            <a:r>
              <a:rPr lang="en-GB" dirty="0"/>
              <a:t>A bit of showcasing how you can (almost) seamlessly have C# and F# code talk to each other</a:t>
            </a:r>
          </a:p>
          <a:p>
            <a:r>
              <a:rPr lang="en-GB" dirty="0"/>
              <a:t>Some classes reusable across both languages, other classes have specific implementations (e.g. </a:t>
            </a:r>
            <a:r>
              <a:rPr lang="en-GB" dirty="0" err="1"/>
              <a:t>Func</a:t>
            </a:r>
            <a:r>
              <a:rPr lang="en-GB" dirty="0"/>
              <a:t>&lt;T..&gt;)</a:t>
            </a:r>
          </a:p>
          <a:p>
            <a:r>
              <a:rPr lang="en-GB" dirty="0"/>
              <a:t>Extension methods and </a:t>
            </a:r>
            <a:r>
              <a:rPr lang="en-GB" dirty="0" err="1"/>
              <a:t>funcs</a:t>
            </a:r>
            <a:r>
              <a:rPr lang="en-GB" dirty="0"/>
              <a:t> to manipulate tasks more interestingly</a:t>
            </a:r>
          </a:p>
          <a:p>
            <a:r>
              <a:rPr lang="en-GB" dirty="0"/>
              <a:t>Be aware that you are still working of Tasks under the hood. </a:t>
            </a:r>
          </a:p>
          <a:p>
            <a:pPr lvl="1"/>
            <a:r>
              <a:rPr lang="en-GB" dirty="0"/>
              <a:t>The previous caveats still apply.</a:t>
            </a:r>
          </a:p>
        </p:txBody>
      </p:sp>
    </p:spTree>
    <p:extLst>
      <p:ext uri="{BB962C8B-B14F-4D97-AF65-F5344CB8AC3E}">
        <p14:creationId xmlns:p14="http://schemas.microsoft.com/office/powerpoint/2010/main" val="10841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857F-27BD-4A81-900F-98EA3524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7209-54C5-4665-8332-AF8032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Amdahl’s Law: </a:t>
            </a:r>
            <a:r>
              <a:rPr lang="en-US" i="1" dirty="0"/>
              <a:t>Speedup</a:t>
            </a:r>
            <a:r>
              <a:rPr lang="en-US" dirty="0"/>
              <a:t> = 1 / (1 – </a:t>
            </a:r>
            <a:r>
              <a:rPr lang="en-US" i="1" dirty="0"/>
              <a:t>P</a:t>
            </a:r>
            <a:r>
              <a:rPr lang="en-US" dirty="0"/>
              <a:t> + (</a:t>
            </a:r>
            <a:r>
              <a:rPr lang="en-US" i="1" dirty="0"/>
              <a:t>P </a:t>
            </a:r>
            <a:r>
              <a:rPr lang="en-US" dirty="0"/>
              <a:t>/ 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P = % of code that is parallelizable</a:t>
            </a:r>
          </a:p>
          <a:p>
            <a:pPr lvl="1"/>
            <a:r>
              <a:rPr lang="en-US" dirty="0"/>
              <a:t>N = number of cores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6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Concurrency</vt:lpstr>
      <vt:lpstr>Dangers</vt:lpstr>
      <vt:lpstr>Looping </vt:lpstr>
      <vt:lpstr>Looping danger – even boring ways can be dangerous </vt:lpstr>
      <vt:lpstr>Partitioning – The path of EazyGainz</vt:lpstr>
      <vt:lpstr>F# Intro, F# integration, Functional composition and Task Extensions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Remus Manta</dc:creator>
  <cp:lastModifiedBy>Dragos Manta</cp:lastModifiedBy>
  <cp:revision>11</cp:revision>
  <dcterms:created xsi:type="dcterms:W3CDTF">2019-11-03T20:32:20Z</dcterms:created>
  <dcterms:modified xsi:type="dcterms:W3CDTF">2020-01-02T10:30:34Z</dcterms:modified>
</cp:coreProperties>
</file>