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ECA796-244B-48A9-BE4C-5F51AD53A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875E06-0DCA-47A1-BA1D-52DFC54AE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ACF87E-F726-40B3-AE05-410E09D4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EA6-B953-48DB-9C6F-B17FC4A6EDA7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1B81E6-136B-4590-B997-07719084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47F068-856F-4ADF-B7D2-0A725777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03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E1F729-E752-411E-A9F3-CBD1EBD9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B7B383-5785-4EA8-BD1F-3D73CDCEC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A58EF4-85F7-44D6-A687-68EED133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EA6-B953-48DB-9C6F-B17FC4A6EDA7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752DDB-855E-4177-92B9-02719AEF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C94D29-96FD-478E-A1B7-EF77FD9D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29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7F3FC36-88D0-450C-A387-DC743940E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8C0527B-FCB6-4E77-94AC-2D8CDA484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AD963A-84A2-4E6A-A4A6-CEB0BC09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EA6-B953-48DB-9C6F-B17FC4A6EDA7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5984C3-5B2D-4884-8BE3-C6B1FE7A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3C702D-4D55-4011-8066-A092E1E3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455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DB73F2-02DD-4E3E-94EF-2946441B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3427EF-01E1-4D48-BC82-C0452A3CC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316A05-0F68-4752-BDEA-3E1FBECC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EA6-B953-48DB-9C6F-B17FC4A6EDA7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E016A1-8D4A-46B9-9506-85809155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AD27AF-420D-4A1E-B881-E9A35BA9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25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628ABC-1FA1-4716-B323-081B003E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DB362E-C959-4E2C-A7A7-3183D3D0B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1E7B94-9EE4-493C-8291-FD25CAB0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EA6-B953-48DB-9C6F-B17FC4A6EDA7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BD88E2-C7FB-4238-B575-3B485964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6AFE26-F17A-46C1-B7F2-14C901D6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18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0A6B1E-D4AB-4FA8-8ECE-12A90C7F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A54E60-E0E6-40A8-8672-20B3A872E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17C7FE-5144-44B2-9F21-2E61179EF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5F5A53-35D3-42C8-9500-ECBC6CCD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EA6-B953-48DB-9C6F-B17FC4A6EDA7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9EB759-9D5D-4A16-A264-FC7C12CC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6D3F48-0DBD-43B0-AED0-546E0425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539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83CDFB-58DB-420D-B430-E8068A0E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ACBF15-C70E-4110-AA8F-F96B17A2C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CC8071-9866-4792-BC8C-418FD7B3B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5180A01-6D98-45DD-8CB8-173307A28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5150511-35EA-4442-AA7F-36FA354B3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81A6E08-DB2B-4D97-BD93-5B3FED47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EA6-B953-48DB-9C6F-B17FC4A6EDA7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ABD82C-87DF-4E3B-86C5-C21CF458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F419A3A-E0CD-47DC-9C94-63FC471C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96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D7294E-7A43-4E33-994D-A1A5A3DB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359B9CA-C23C-4D5A-9B26-867A4727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EA6-B953-48DB-9C6F-B17FC4A6EDA7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2E8972-34C7-43E7-9BF8-FCBFA2F0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5B0489-F13B-40F3-A58B-DEE3E560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254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F6E2592-DAC0-4D13-B19A-07FF2F58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EA6-B953-48DB-9C6F-B17FC4A6EDA7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C5E0D14-320B-4E18-96FB-6349DAA0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5A139E-5872-4EEA-BDA7-DBF5C79A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873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8E06F-B344-4754-945F-6E850806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3175C5-9790-4C55-A847-2082AE3A1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F18FB7-DC43-4EF2-B7DA-887AA0006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F7D65F-DA24-470D-B420-68BEDA88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EA6-B953-48DB-9C6F-B17FC4A6EDA7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EDA82A-6034-402C-BEF9-E138EDBC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E6C734-AB9D-4793-98D2-9349DC15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00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B1A35C-1883-4872-8AA1-2ACFC29B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1A4FBBC-A7C6-4C95-937B-E65B28C5F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20C039-42F0-4B48-9FF4-D8404544E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04145D-743E-4E33-A5FA-714297D3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EA6-B953-48DB-9C6F-B17FC4A6EDA7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BB3284F-0489-4420-8A10-A8D0F417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4FA3D5-7490-4DE2-81B2-F940ECEB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018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E38F265-DFB9-4C1D-A556-0666F18F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014D9E-9159-40FC-B757-C3AC3A6EC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979A2A-F8DB-400F-949E-9CB48E800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C3EA6-B953-48DB-9C6F-B17FC4A6EDA7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A0BDB3-6B44-40FC-999B-2268033AA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E64352-7B6C-4FB4-AFEC-A1B0BA378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019B9-1CBD-4046-A409-B994F3469F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66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F237ED96-BED7-4881-AC7C-AFA5E3A31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8415"/>
            <a:ext cx="9144000" cy="1655762"/>
          </a:xfrm>
        </p:spPr>
        <p:txBody>
          <a:bodyPr/>
          <a:lstStyle/>
          <a:p>
            <a:pPr algn="l"/>
            <a:r>
              <a:rPr lang="it-IT" sz="3200" dirty="0" smtClean="0"/>
              <a:t>COUNT ON US</a:t>
            </a:r>
            <a:endParaRPr lang="it-IT" sz="3200" dirty="0"/>
          </a:p>
          <a:p>
            <a:pPr algn="l"/>
            <a:r>
              <a:rPr lang="it-IT" sz="1800" dirty="0"/>
              <a:t>Progetto di Chen Hao Lorenzo (146787)</a:t>
            </a:r>
          </a:p>
        </p:txBody>
      </p:sp>
      <p:pic>
        <p:nvPicPr>
          <p:cNvPr id="1028" name="Picture 4" descr="https://us.123rf.com/450wm/putracetol/putracetol1805/putracetol180502600/101060779-c-lettera-digitale-tecnologia-logo-icon-design.jpg?ver=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9" y="1414203"/>
            <a:ext cx="3597349" cy="287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31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51BECA-3B0F-4516-A756-817C4A08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200" dirty="0"/>
              <a:t>Sommario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0B6CA6-6327-4DEF-A0CD-67C17A075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56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it-IT" sz="1800" dirty="0"/>
              <a:t>1 – Scopo</a:t>
            </a:r>
          </a:p>
          <a:p>
            <a:pPr>
              <a:lnSpc>
                <a:spcPct val="250000"/>
              </a:lnSpc>
            </a:pPr>
            <a:r>
              <a:rPr lang="it-IT" sz="1800" dirty="0"/>
              <a:t>2 – Funzionalità lato admin</a:t>
            </a:r>
          </a:p>
          <a:p>
            <a:pPr>
              <a:lnSpc>
                <a:spcPct val="250000"/>
              </a:lnSpc>
            </a:pPr>
            <a:r>
              <a:rPr lang="it-IT" sz="1800" dirty="0"/>
              <a:t>3 – Funzionalità lato utente</a:t>
            </a:r>
          </a:p>
          <a:p>
            <a:pPr>
              <a:lnSpc>
                <a:spcPct val="250000"/>
              </a:lnSpc>
            </a:pPr>
            <a:r>
              <a:rPr lang="it-IT" sz="1800" dirty="0"/>
              <a:t>4 – Navigazione</a:t>
            </a:r>
          </a:p>
          <a:p>
            <a:pPr>
              <a:lnSpc>
                <a:spcPct val="250000"/>
              </a:lnSpc>
            </a:pPr>
            <a:r>
              <a:rPr lang="it-IT" sz="1800" dirty="0"/>
              <a:t>5 – Strumenti utilizzati</a:t>
            </a:r>
          </a:p>
          <a:p>
            <a:endParaRPr lang="it-IT" sz="1800" dirty="0"/>
          </a:p>
          <a:p>
            <a:endParaRPr lang="it-IT" sz="18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805A5C5-9834-478F-A627-74F3D2B91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87" t="25786" r="19552" b="31320"/>
          <a:stretch/>
        </p:blipFill>
        <p:spPr>
          <a:xfrm>
            <a:off x="6021238" y="2018760"/>
            <a:ext cx="4486646" cy="348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6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8110F1-AAC1-4D98-87C4-BA5DEAE90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192" y="269707"/>
            <a:ext cx="9444487" cy="1095556"/>
          </a:xfrm>
        </p:spPr>
        <p:txBody>
          <a:bodyPr>
            <a:normAutofit/>
          </a:bodyPr>
          <a:lstStyle/>
          <a:p>
            <a:pPr algn="ctr"/>
            <a:r>
              <a:rPr lang="it-IT" sz="3200" dirty="0"/>
              <a:t>Scopo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2EE814-DBC3-4FE9-89B2-B3F9D38D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004" y="1166327"/>
            <a:ext cx="9556631" cy="2484407"/>
          </a:xfrm>
        </p:spPr>
        <p:txBody>
          <a:bodyPr>
            <a:normAutofit/>
          </a:bodyPr>
          <a:lstStyle/>
          <a:p>
            <a:r>
              <a:rPr lang="it-IT" sz="1800" dirty="0"/>
              <a:t>L’azienda in questione si occupa di progetti di natura informatica che </a:t>
            </a:r>
            <a:r>
              <a:rPr lang="it-IT" sz="1800" dirty="0" smtClean="0"/>
              <a:t>le vengono </a:t>
            </a:r>
            <a:r>
              <a:rPr lang="it-IT" sz="1800" dirty="0"/>
              <a:t>assegnati dai clienti 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/>
              <a:t>L’obiettivo di questa applicazione è di aiutare l’azienda nella gestione e nella lavorazione di tali progetti, assegnandoli ai vari utenti e riportando alcune statistiche di interesse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/>
              <a:t>L’applicazione viene pertanto utilizzato sia dagli utenti amministratori sia dagli utenti semplici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92FBFDE-BEF0-46DF-B37E-2C4876423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74" t="14213" r="12052" b="49561"/>
          <a:stretch/>
        </p:blipFill>
        <p:spPr>
          <a:xfrm>
            <a:off x="4489962" y="3794743"/>
            <a:ext cx="3214571" cy="27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383C30-E5C2-4681-87F4-1791C7D1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200" dirty="0"/>
              <a:t>Funzionalità lato admin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171292-6740-441A-BA06-9C9616022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Inserimento, modifica e cancellazione di </a:t>
            </a:r>
            <a:r>
              <a:rPr lang="it-IT" sz="1800" dirty="0" smtClean="0"/>
              <a:t>un utente</a:t>
            </a:r>
            <a:endParaRPr lang="it-IT" sz="1800" dirty="0"/>
          </a:p>
          <a:p>
            <a:endParaRPr lang="it-IT" sz="1800" dirty="0"/>
          </a:p>
          <a:p>
            <a:r>
              <a:rPr lang="it-IT" sz="1800" dirty="0"/>
              <a:t>Inserimento, modifica e cancellazione di </a:t>
            </a:r>
            <a:r>
              <a:rPr lang="it-IT" sz="1800" dirty="0" smtClean="0"/>
              <a:t>un cliente</a:t>
            </a:r>
            <a:endParaRPr lang="it-IT" sz="1800" dirty="0"/>
          </a:p>
          <a:p>
            <a:endParaRPr lang="it-IT" sz="1800" dirty="0"/>
          </a:p>
          <a:p>
            <a:r>
              <a:rPr lang="it-IT" sz="1800" dirty="0"/>
              <a:t>Inserimento, modifica e cancellazione di un </a:t>
            </a:r>
            <a:r>
              <a:rPr lang="it-IT" sz="1800" dirty="0" smtClean="0"/>
              <a:t>progetto</a:t>
            </a:r>
            <a:endParaRPr lang="it-IT" sz="1800" dirty="0"/>
          </a:p>
          <a:p>
            <a:endParaRPr lang="it-IT" sz="1800" dirty="0"/>
          </a:p>
          <a:p>
            <a:r>
              <a:rPr lang="it-IT" sz="1800" dirty="0"/>
              <a:t>Assegnazione di un utente ad un progetto ed eliminazione di tali assegnazioni</a:t>
            </a:r>
          </a:p>
          <a:p>
            <a:endParaRPr lang="it-IT" sz="1800" dirty="0"/>
          </a:p>
          <a:p>
            <a:r>
              <a:rPr lang="it-IT" sz="1800" dirty="0"/>
              <a:t>Visualizzazione di alcune statistiche di base con tabelle riepilogative e grafici</a:t>
            </a:r>
          </a:p>
        </p:txBody>
      </p:sp>
    </p:spTree>
    <p:extLst>
      <p:ext uri="{BB962C8B-B14F-4D97-AF65-F5344CB8AC3E}">
        <p14:creationId xmlns:p14="http://schemas.microsoft.com/office/powerpoint/2010/main" val="428201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383C30-E5C2-4681-87F4-1791C7D1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200" dirty="0"/>
              <a:t>Funzionalità lato utente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171292-6740-441A-BA06-9C9616022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573"/>
            <a:ext cx="10515600" cy="4351338"/>
          </a:xfrm>
        </p:spPr>
        <p:txBody>
          <a:bodyPr>
            <a:normAutofit/>
          </a:bodyPr>
          <a:lstStyle/>
          <a:p>
            <a:r>
              <a:rPr lang="it-IT" sz="1800" dirty="0"/>
              <a:t>Visualizzazione del proprio diario mensile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/>
              <a:t>Visualizzazione dei progetti ai quali è assegnato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/>
              <a:t>Inserimento, modifica o cancellazione di una scheda ore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301C115-6BCA-4AF2-A1A8-9DD3E82CE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67" t="19874" r="13821" b="53208"/>
          <a:stretch/>
        </p:blipFill>
        <p:spPr>
          <a:xfrm>
            <a:off x="7215942" y="2113097"/>
            <a:ext cx="3443488" cy="263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0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0EDAA0-6131-43F7-8EBF-4EFA5204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200" dirty="0"/>
              <a:t>Navigazione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6FC146-C5F1-4CF0-B613-F302AFFA4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Per navigare all’interno del sito è presente una semplice barra laterale</a:t>
            </a:r>
          </a:p>
          <a:p>
            <a:endParaRPr lang="it-IT" sz="1800" dirty="0"/>
          </a:p>
          <a:p>
            <a:r>
              <a:rPr lang="it-IT" sz="1800" dirty="0"/>
              <a:t>Al momento del login l’utente si ritroverà nella pagina principale da cui iniziare l’esplorazione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/>
              <a:t>All’interno del sito sono inoltre presenti diversi link rappresentati sotto forma di scritte sottolineate</a:t>
            </a:r>
          </a:p>
          <a:p>
            <a:endParaRPr lang="it-IT" sz="1800" dirty="0"/>
          </a:p>
          <a:p>
            <a:r>
              <a:rPr lang="it-IT" sz="1800" dirty="0"/>
              <a:t>I link per accedere alle operazioni di inserimento, modifica e cancellazione sono rappresentati da semplici </a:t>
            </a:r>
            <a:r>
              <a:rPr lang="it-IT" sz="1800" dirty="0" smtClean="0"/>
              <a:t>icone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27191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7A914-6386-4D5D-9254-2EEFF7F8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Strumenti utilizzati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EA3620-0566-48B1-94FE-C84C173A6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8808"/>
          </a:xfrm>
        </p:spPr>
        <p:txBody>
          <a:bodyPr>
            <a:normAutofit/>
          </a:bodyPr>
          <a:lstStyle/>
          <a:p>
            <a:r>
              <a:rPr lang="it-IT" sz="1800" dirty="0"/>
              <a:t>L’applicazione è stata realizzata col framework Laravel versione 7</a:t>
            </a:r>
          </a:p>
          <a:p>
            <a:endParaRPr lang="it-IT" sz="1800" dirty="0"/>
          </a:p>
          <a:p>
            <a:r>
              <a:rPr lang="it-IT" sz="1800" dirty="0"/>
              <a:t>Per la gestione della base di dati ho usato MySQL versione 8</a:t>
            </a:r>
          </a:p>
          <a:p>
            <a:pPr marL="0" indent="0">
              <a:buNone/>
            </a:pPr>
            <a:endParaRPr lang="it-IT" sz="1800" dirty="0"/>
          </a:p>
          <a:p>
            <a:r>
              <a:rPr lang="it-IT" sz="1800" dirty="0"/>
              <a:t>Il linguaggio back-end utilizzato è PHP versione 7</a:t>
            </a:r>
          </a:p>
          <a:p>
            <a:endParaRPr lang="it-IT" sz="1800" dirty="0"/>
          </a:p>
          <a:p>
            <a:r>
              <a:rPr lang="it-IT" sz="1800" dirty="0" smtClean="0"/>
              <a:t>Come linguaggi front-end </a:t>
            </a:r>
            <a:r>
              <a:rPr lang="it-IT" sz="1800" dirty="0"/>
              <a:t>ho utilizzato HTML, CSS e JavaScript</a:t>
            </a:r>
          </a:p>
          <a:p>
            <a:endParaRPr lang="it-IT" sz="1800" dirty="0"/>
          </a:p>
          <a:p>
            <a:r>
              <a:rPr lang="it-IT" sz="1800" dirty="0"/>
              <a:t>La gestione di alcuni inserimenti è stata inoltre effettuata tramite Ajax</a:t>
            </a:r>
          </a:p>
          <a:p>
            <a:pPr marL="0" indent="0">
              <a:buNone/>
            </a:pPr>
            <a:endParaRPr lang="it-IT" sz="1800" dirty="0"/>
          </a:p>
          <a:p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788534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A1F7EB-BCF5-4AD1-BB59-957651692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882642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85</TotalTime>
  <Words>274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Presentazione standard di PowerPoint</vt:lpstr>
      <vt:lpstr>Sommario</vt:lpstr>
      <vt:lpstr>Scopo</vt:lpstr>
      <vt:lpstr>Funzionalità lato admin</vt:lpstr>
      <vt:lpstr>Funzionalità lato utente</vt:lpstr>
      <vt:lpstr>Navigazione</vt:lpstr>
      <vt:lpstr>Strumenti utilizzati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Celeghin</dc:creator>
  <cp:lastModifiedBy>Lorenzo Chen</cp:lastModifiedBy>
  <cp:revision>8</cp:revision>
  <dcterms:created xsi:type="dcterms:W3CDTF">2022-01-02T11:17:48Z</dcterms:created>
  <dcterms:modified xsi:type="dcterms:W3CDTF">2022-01-09T15:24:54Z</dcterms:modified>
</cp:coreProperties>
</file>