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210A89-1F72-4EBA-B123-BABD9F3093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E609BA7-8C04-4754-8661-2892223C3D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3980C45-4FF1-4343-B204-485484349A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F7D2539-5A20-4A1F-8262-F5E443FAF1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6FA4E3-BAC6-4C86-8FAF-E52C26FB99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836B08-2AD9-469C-98A4-66CED80816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BE03B2-2678-47B8-938D-2F480A04FD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8C0B4DC-7AEA-4553-9474-041E4F2AE0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717EB16-2C2F-4A71-BD2D-204A9A0E4D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523974C-7DB9-4213-8286-8360643776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74725CE-7735-4DBE-AD22-AB3A98E7F7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0F6D51F-4362-4BA7-8E08-4B5401B30B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8C6996-8CF4-468B-AF87-B962EC6160AD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B19AB0-00CC-4BF6-BEDC-EAAD52969412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2CD2E3-D5D2-43AB-82B9-8AEE6637BF67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15CE83-2BD3-4502-A5EA-F379F09B925D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6A11BB-DB54-4DDC-879C-19A75E8B326C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04145A-0232-4ACA-A3B2-FE088075C210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ABCCA6-9225-49C0-A693-6E25E86767C0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EEE840-7A43-45FB-BB3B-0602510A315B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4EA429-448E-468D-BA9B-164844E4B1F7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566389-6646-4CEE-9870-4C5D4CB5FCA6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CA5224-61E9-47E6-82BE-50242A00B9B6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98B259-16C5-475C-A430-B742253506E1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jpe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jpeg"/><Relationship Id="rId3" Type="http://schemas.openxmlformats.org/officeDocument/2006/relationships/image" Target="../media/image9.png"/><Relationship Id="rId4" Type="http://schemas.openxmlformats.org/officeDocument/2006/relationships/image" Target="../media/image8.jpe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21;p1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22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Trabajo final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Bootcamp de Ciberseguridad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VIIIª Edición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Keepcoding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04000" y="2520000"/>
            <a:ext cx="9070920" cy="2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Pentesting WEB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Alumnos: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Johan Leandro Navarrete Arias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Jorge Liñán Hernández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95;p10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BurpSuite y SQLMap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97;p10" descr=""/>
          <p:cNvPicPr/>
          <p:nvPr/>
        </p:nvPicPr>
        <p:blipFill>
          <a:blip r:embed="rId2"/>
          <a:stretch/>
        </p:blipFill>
        <p:spPr>
          <a:xfrm>
            <a:off x="180000" y="1260000"/>
            <a:ext cx="5391720" cy="296676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98;p10" descr=""/>
          <p:cNvPicPr/>
          <p:nvPr/>
        </p:nvPicPr>
        <p:blipFill>
          <a:blip r:embed="rId3"/>
          <a:stretch/>
        </p:blipFill>
        <p:spPr>
          <a:xfrm>
            <a:off x="4320000" y="2639880"/>
            <a:ext cx="5788440" cy="293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03;p11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DirB y Nikto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05;p11" descr=""/>
          <p:cNvPicPr/>
          <p:nvPr/>
        </p:nvPicPr>
        <p:blipFill>
          <a:blip r:embed="rId2"/>
          <a:stretch/>
        </p:blipFill>
        <p:spPr>
          <a:xfrm>
            <a:off x="1874520" y="3314160"/>
            <a:ext cx="8241840" cy="22651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6;p11" descr=""/>
          <p:cNvPicPr/>
          <p:nvPr/>
        </p:nvPicPr>
        <p:blipFill>
          <a:blip r:embed="rId3"/>
          <a:stretch/>
        </p:blipFill>
        <p:spPr>
          <a:xfrm>
            <a:off x="3780000" y="326160"/>
            <a:ext cx="5915520" cy="27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11;p12" descr=""/>
          <p:cNvPicPr/>
          <p:nvPr/>
        </p:nvPicPr>
        <p:blipFill>
          <a:blip r:embed="rId1"/>
          <a:stretch/>
        </p:blipFill>
        <p:spPr>
          <a:xfrm>
            <a:off x="682920" y="2880000"/>
            <a:ext cx="5436360" cy="276048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12;p12" descr=""/>
          <p:cNvPicPr/>
          <p:nvPr/>
        </p:nvPicPr>
        <p:blipFill>
          <a:blip r:embed="rId2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Fase de explotación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341928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Herramientas utilizadas: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Metasploit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SQLMap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15;p12" descr=""/>
          <p:cNvPicPr/>
          <p:nvPr/>
        </p:nvPicPr>
        <p:blipFill>
          <a:blip r:embed="rId3"/>
          <a:stretch/>
        </p:blipFill>
        <p:spPr>
          <a:xfrm>
            <a:off x="3637800" y="1620000"/>
            <a:ext cx="5546160" cy="173628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16;p12" descr=""/>
          <p:cNvPicPr/>
          <p:nvPr/>
        </p:nvPicPr>
        <p:blipFill>
          <a:blip r:embed="rId4"/>
          <a:stretch/>
        </p:blipFill>
        <p:spPr>
          <a:xfrm>
            <a:off x="2520000" y="2827440"/>
            <a:ext cx="4679280" cy="25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21;p13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Metasploit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124;p13" descr=""/>
          <p:cNvPicPr/>
          <p:nvPr/>
        </p:nvPicPr>
        <p:blipFill>
          <a:blip r:embed="rId2"/>
          <a:stretch/>
        </p:blipFill>
        <p:spPr>
          <a:xfrm>
            <a:off x="644760" y="1800000"/>
            <a:ext cx="925488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29;p14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SQLMap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31;p14" descr=""/>
          <p:cNvPicPr/>
          <p:nvPr/>
        </p:nvPicPr>
        <p:blipFill>
          <a:blip r:embed="rId2"/>
          <a:stretch/>
        </p:blipFill>
        <p:spPr>
          <a:xfrm>
            <a:off x="4140000" y="43200"/>
            <a:ext cx="5939280" cy="301608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132;p14" descr=""/>
          <p:cNvPicPr/>
          <p:nvPr/>
        </p:nvPicPr>
        <p:blipFill>
          <a:blip r:embed="rId3"/>
          <a:stretch/>
        </p:blipFill>
        <p:spPr>
          <a:xfrm>
            <a:off x="142920" y="2788560"/>
            <a:ext cx="5076360" cy="27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37;p15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CVE-2024-6387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139;p15" descr=""/>
          <p:cNvPicPr/>
          <p:nvPr/>
        </p:nvPicPr>
        <p:blipFill>
          <a:blip r:embed="rId2"/>
          <a:stretch/>
        </p:blipFill>
        <p:spPr>
          <a:xfrm>
            <a:off x="1751400" y="934560"/>
            <a:ext cx="6954120" cy="461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44;g33475173ca6_0_13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CVE-2024-6387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146;g33475173ca6_0_13" descr=""/>
          <p:cNvPicPr/>
          <p:nvPr/>
        </p:nvPicPr>
        <p:blipFill>
          <a:blip r:embed="rId2"/>
          <a:stretch/>
        </p:blipFill>
        <p:spPr>
          <a:xfrm>
            <a:off x="605160" y="1656360"/>
            <a:ext cx="7830360" cy="338760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147;g33475173ca6_0_13" descr=""/>
          <p:cNvPicPr/>
          <p:nvPr/>
        </p:nvPicPr>
        <p:blipFill>
          <a:blip r:embed="rId3"/>
          <a:stretch/>
        </p:blipFill>
        <p:spPr>
          <a:xfrm>
            <a:off x="718560" y="944640"/>
            <a:ext cx="6533280" cy="4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52;g33475173ca6_0_21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CVE-2024-6387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54;g33475173ca6_0_21" descr=""/>
          <p:cNvPicPr/>
          <p:nvPr/>
        </p:nvPicPr>
        <p:blipFill>
          <a:blip r:embed="rId2"/>
          <a:stretch/>
        </p:blipFill>
        <p:spPr>
          <a:xfrm>
            <a:off x="1693080" y="1172520"/>
            <a:ext cx="6829560" cy="42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59;p16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88360" y="104760"/>
            <a:ext cx="9070920" cy="187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Conclusiones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servicios identificados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161;p16" descr=""/>
          <p:cNvPicPr/>
          <p:nvPr/>
        </p:nvPicPr>
        <p:blipFill>
          <a:blip r:embed="rId2"/>
          <a:stretch/>
        </p:blipFill>
        <p:spPr>
          <a:xfrm>
            <a:off x="1260000" y="2301840"/>
            <a:ext cx="7379280" cy="25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66;p17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Vulnerabilidades encontradas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40040" y="1232640"/>
            <a:ext cx="4899960" cy="236736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5098680" y="3180600"/>
            <a:ext cx="498204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28;p2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Objetivo: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Aplicación WEB “WallaClone”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La web esta desplegada en: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18.235.237.96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http://ec2-18-235-237-96.compute-1.amazonaws.com/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4;p18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8360" y="1620000"/>
            <a:ext cx="9070920" cy="18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Johan Leandro Navarrete Arias</a:t>
            </a:r>
            <a:br>
              <a:rPr sz="3200"/>
            </a:b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(cuentapublica01@proton.me)</a:t>
            </a:r>
            <a:br>
              <a:rPr sz="3200"/>
            </a:b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Jorge Liñán Hernández</a:t>
            </a:r>
            <a:br>
              <a:rPr sz="3200"/>
            </a:b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(jorge.linan@gmail.com)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35;p3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Fase de reconocimiento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40000" y="1164240"/>
            <a:ext cx="3419280" cy="31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Herramientas utilizadas: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RustScan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Nmap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BurpSuite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Spiderfoot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38;p3" descr=""/>
          <p:cNvPicPr/>
          <p:nvPr/>
        </p:nvPicPr>
        <p:blipFill>
          <a:blip r:embed="rId2"/>
          <a:stretch/>
        </p:blipFill>
        <p:spPr>
          <a:xfrm>
            <a:off x="3279960" y="1440000"/>
            <a:ext cx="4099320" cy="226440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39;p3" descr=""/>
          <p:cNvPicPr/>
          <p:nvPr/>
        </p:nvPicPr>
        <p:blipFill>
          <a:blip r:embed="rId3"/>
          <a:stretch/>
        </p:blipFill>
        <p:spPr>
          <a:xfrm>
            <a:off x="5760000" y="2544480"/>
            <a:ext cx="4013640" cy="285480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40;p3" descr=""/>
          <p:cNvPicPr/>
          <p:nvPr/>
        </p:nvPicPr>
        <p:blipFill>
          <a:blip r:embed="rId4"/>
          <a:stretch/>
        </p:blipFill>
        <p:spPr>
          <a:xfrm>
            <a:off x="502920" y="3392280"/>
            <a:ext cx="4716360" cy="182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45;p4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RustScan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48;p4" descr=""/>
          <p:cNvPicPr/>
          <p:nvPr/>
        </p:nvPicPr>
        <p:blipFill>
          <a:blip r:embed="rId2"/>
          <a:stretch/>
        </p:blipFill>
        <p:spPr>
          <a:xfrm>
            <a:off x="409680" y="1483200"/>
            <a:ext cx="6180840" cy="340920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49;p4" descr=""/>
          <p:cNvPicPr/>
          <p:nvPr/>
        </p:nvPicPr>
        <p:blipFill>
          <a:blip r:embed="rId3"/>
          <a:stretch/>
        </p:blipFill>
        <p:spPr>
          <a:xfrm>
            <a:off x="5755680" y="325080"/>
            <a:ext cx="4276080" cy="96120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50;p4" descr=""/>
          <p:cNvPicPr/>
          <p:nvPr/>
        </p:nvPicPr>
        <p:blipFill>
          <a:blip r:embed="rId4"/>
          <a:stretch/>
        </p:blipFill>
        <p:spPr>
          <a:xfrm>
            <a:off x="5468760" y="4993560"/>
            <a:ext cx="4323600" cy="4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55;p5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Nmap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57;p5" descr=""/>
          <p:cNvPicPr/>
          <p:nvPr/>
        </p:nvPicPr>
        <p:blipFill>
          <a:blip r:embed="rId2"/>
          <a:stretch/>
        </p:blipFill>
        <p:spPr>
          <a:xfrm>
            <a:off x="862920" y="1527120"/>
            <a:ext cx="8136360" cy="31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62;p6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BurpSuite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64;p6" descr=""/>
          <p:cNvPicPr/>
          <p:nvPr/>
        </p:nvPicPr>
        <p:blipFill>
          <a:blip r:embed="rId2"/>
          <a:stretch/>
        </p:blipFill>
        <p:spPr>
          <a:xfrm>
            <a:off x="1762920" y="1339920"/>
            <a:ext cx="6696360" cy="36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69;p7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Spiderfoot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71;p7" descr=""/>
          <p:cNvPicPr/>
          <p:nvPr/>
        </p:nvPicPr>
        <p:blipFill>
          <a:blip r:embed="rId2"/>
          <a:stretch/>
        </p:blipFill>
        <p:spPr>
          <a:xfrm>
            <a:off x="2160000" y="1080000"/>
            <a:ext cx="6001920" cy="426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76;p8" descr=""/>
          <p:cNvPicPr/>
          <p:nvPr/>
        </p:nvPicPr>
        <p:blipFill>
          <a:blip r:embed="rId1"/>
          <a:stretch/>
        </p:blipFill>
        <p:spPr>
          <a:xfrm>
            <a:off x="682920" y="2880000"/>
            <a:ext cx="5436360" cy="276048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77;p8" descr=""/>
          <p:cNvPicPr/>
          <p:nvPr/>
        </p:nvPicPr>
        <p:blipFill>
          <a:blip r:embed="rId2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Fase de enumeración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341928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Herramientas utilizadas: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RustScan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Nmap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BurpSuite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SQLMap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DirB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Nikto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80;p8" descr=""/>
          <p:cNvPicPr/>
          <p:nvPr/>
        </p:nvPicPr>
        <p:blipFill>
          <a:blip r:embed="rId3"/>
          <a:stretch/>
        </p:blipFill>
        <p:spPr>
          <a:xfrm>
            <a:off x="858600" y="4320000"/>
            <a:ext cx="3820680" cy="97200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81;p8" descr=""/>
          <p:cNvPicPr/>
          <p:nvPr/>
        </p:nvPicPr>
        <p:blipFill>
          <a:blip r:embed="rId4"/>
          <a:stretch/>
        </p:blipFill>
        <p:spPr>
          <a:xfrm>
            <a:off x="3780000" y="2383200"/>
            <a:ext cx="5939280" cy="301608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82;p8" descr=""/>
          <p:cNvPicPr/>
          <p:nvPr/>
        </p:nvPicPr>
        <p:blipFill>
          <a:blip r:embed="rId5"/>
          <a:stretch/>
        </p:blipFill>
        <p:spPr>
          <a:xfrm>
            <a:off x="4320000" y="1080000"/>
            <a:ext cx="3456360" cy="190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87;p9" descr=""/>
          <p:cNvPicPr/>
          <p:nvPr/>
        </p:nvPicPr>
        <p:blipFill>
          <a:blip r:embed="rId1"/>
          <a:stretch/>
        </p:blipFill>
        <p:spPr>
          <a:xfrm>
            <a:off x="0" y="0"/>
            <a:ext cx="10215720" cy="566928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RustScan y Nmap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89;p9" descr=""/>
          <p:cNvPicPr/>
          <p:nvPr/>
        </p:nvPicPr>
        <p:blipFill>
          <a:blip r:embed="rId2"/>
          <a:stretch/>
        </p:blipFill>
        <p:spPr>
          <a:xfrm>
            <a:off x="432360" y="2791800"/>
            <a:ext cx="7203240" cy="277272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90;p9" descr=""/>
          <p:cNvPicPr/>
          <p:nvPr/>
        </p:nvPicPr>
        <p:blipFill>
          <a:blip r:embed="rId3"/>
          <a:stretch/>
        </p:blipFill>
        <p:spPr>
          <a:xfrm>
            <a:off x="4714200" y="290160"/>
            <a:ext cx="5196600" cy="28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LibreOffice/24.2.6.2$Windows_X86_64 LibreOffice_project/ef66aa7e36a1bb8e65bfbc63aba53045a14d0871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2025-02-13T01:40:01Z</dcterms:created>
  <dc:creator/>
  <dc:description/>
  <dc:language>es-ES</dc:language>
  <cp:lastModifiedBy/>
  <dcterms:modified xsi:type="dcterms:W3CDTF">2025-02-13T15:42:32Z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