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8.jpeg" ContentType="image/jpeg"/>
  <Override PartName="/ppt/media/image7.png" ContentType="image/png"/>
  <Override PartName="/ppt/media/image9.png" ContentType="image/png"/>
  <Override PartName="/ppt/media/image10.jpeg" ContentType="image/jpeg"/>
  <Override PartName="/ppt/media/image11.png" ContentType="image/png"/>
  <Override PartName="/ppt/media/image12.png" ContentType="image/png"/>
  <Override PartName="/ppt/media/image13.png" ContentType="image/png"/>
  <Override PartName="/ppt/media/image14.jpeg" ContentType="image/jpeg"/>
  <Override PartName="/ppt/media/image15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CEA0F6-73B4-467A-B4EC-0C94BCC6D1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DD25402-5244-4353-9E52-61051C321B5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F6AE7A2-1368-4CF6-872A-829FDEAA67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00B9208-2601-42F3-AABD-655A9CDB64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16A2861-0C40-4BE6-BB79-AF7FEABAB9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223E8A4-2383-46AA-A031-FE9F16195FE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89E539E-ADD8-40AB-A337-A9A701CFDE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8CBD4A0-B22E-4A33-8BE6-C13CD2B1074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A59B8AE-E1AA-42B7-BD25-48E549BF09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2DDF7FC-3028-4E69-B9A2-E06533D5F1E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4CA0951-0180-4762-8688-763F437CD12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84B6A81D-3CA6-4035-97FD-7B9E46CD43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0B45D4-6AF8-4E48-BE8C-FCC5A8BCAE55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28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29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AE4100-468E-4EE7-8535-D9C5CD340CE0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0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ftr" idx="3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6"/>
          <p:cNvSpPr>
            <a:spLocks noGrp="1"/>
          </p:cNvSpPr>
          <p:nvPr>
            <p:ph type="sldNum" idx="3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FA6FF8-52B2-4EA0-AA6C-1EB5942C33FD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7"/>
          <p:cNvSpPr>
            <a:spLocks noGrp="1"/>
          </p:cNvSpPr>
          <p:nvPr>
            <p:ph type="dt" idx="3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3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9C90BF-72AA-4744-9B1B-ADA9C501D6C4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dt" idx="3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6AEF11-3B78-4808-B659-6E883D02CB5E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E76D00-756F-4D55-8CFE-21DB961F2328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0C58A2-ACDD-49A7-8EAC-20A201008841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7BFDD5-921D-433A-B6E5-CF4B3E764729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16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17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1D1DEC-25B4-4678-AC5E-EEF590D68347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dt" idx="18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19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0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67110C-2604-4271-BB24-F7EDEE415D79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dt" idx="21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2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23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88C536-D871-4608-B8DC-1942A81E168B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dt" idx="24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5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26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AD922D-EB2A-46E0-9E75-3DC9AAFFADF9}" type="slidenum">
              <a:rPr b="0" lang="es-ES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&lt;número&gt;</a:t>
            </a:fld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7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&lt;fecha/hora&gt;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0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jpeg"/><Relationship Id="rId3" Type="http://schemas.openxmlformats.org/officeDocument/2006/relationships/image" Target="../media/image14.jpe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jpe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jpeg"/><Relationship Id="rId3" Type="http://schemas.openxmlformats.org/officeDocument/2006/relationships/image" Target="../media/image9.png"/><Relationship Id="rId4" Type="http://schemas.openxmlformats.org/officeDocument/2006/relationships/image" Target="../media/image8.jpe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1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21;p1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180000"/>
            <a:ext cx="9070560" cy="223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Trabajo final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Bootcamp de Ciberseguridad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VIIIª Edición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Keepcoding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504000" y="2520000"/>
            <a:ext cx="9070560" cy="28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Pentesting WEB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26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Alumnos: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26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Johan Leandro Navarrete Arias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-ES" sz="26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Jorge Liñán Hernández</a:t>
            </a:r>
            <a:endParaRPr b="0" lang="es-E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95;p10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BurpSuite y SQLMap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2" name="Google Shape;97;p10" descr=""/>
          <p:cNvPicPr/>
          <p:nvPr/>
        </p:nvPicPr>
        <p:blipFill>
          <a:blip r:embed="rId2"/>
          <a:stretch/>
        </p:blipFill>
        <p:spPr>
          <a:xfrm>
            <a:off x="180000" y="1260000"/>
            <a:ext cx="5391360" cy="2966400"/>
          </a:xfrm>
          <a:prstGeom prst="rect">
            <a:avLst/>
          </a:prstGeom>
          <a:ln w="0">
            <a:noFill/>
          </a:ln>
        </p:spPr>
      </p:pic>
      <p:pic>
        <p:nvPicPr>
          <p:cNvPr id="133" name="Google Shape;98;p10" descr=""/>
          <p:cNvPicPr/>
          <p:nvPr/>
        </p:nvPicPr>
        <p:blipFill>
          <a:blip r:embed="rId3"/>
          <a:stretch/>
        </p:blipFill>
        <p:spPr>
          <a:xfrm>
            <a:off x="4320000" y="2639880"/>
            <a:ext cx="5788080" cy="293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03;p11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DirB y Nikto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Google Shape;105;p11" descr=""/>
          <p:cNvPicPr/>
          <p:nvPr/>
        </p:nvPicPr>
        <p:blipFill>
          <a:blip r:embed="rId2"/>
          <a:stretch/>
        </p:blipFill>
        <p:spPr>
          <a:xfrm>
            <a:off x="1874520" y="3314160"/>
            <a:ext cx="8241480" cy="2264760"/>
          </a:xfrm>
          <a:prstGeom prst="rect">
            <a:avLst/>
          </a:prstGeom>
          <a:ln w="0">
            <a:noFill/>
          </a:ln>
        </p:spPr>
      </p:pic>
      <p:pic>
        <p:nvPicPr>
          <p:cNvPr id="137" name="Google Shape;106;p11" descr=""/>
          <p:cNvPicPr/>
          <p:nvPr/>
        </p:nvPicPr>
        <p:blipFill>
          <a:blip r:embed="rId3"/>
          <a:stretch/>
        </p:blipFill>
        <p:spPr>
          <a:xfrm>
            <a:off x="3780000" y="326160"/>
            <a:ext cx="5915160" cy="2732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11;p12" descr=""/>
          <p:cNvPicPr/>
          <p:nvPr/>
        </p:nvPicPr>
        <p:blipFill>
          <a:blip r:embed="rId1"/>
          <a:stretch/>
        </p:blipFill>
        <p:spPr>
          <a:xfrm>
            <a:off x="682920" y="2880000"/>
            <a:ext cx="5436000" cy="2760120"/>
          </a:xfrm>
          <a:prstGeom prst="rect">
            <a:avLst/>
          </a:prstGeom>
          <a:ln w="0">
            <a:noFill/>
          </a:ln>
        </p:spPr>
      </p:pic>
      <p:pic>
        <p:nvPicPr>
          <p:cNvPr id="139" name="Google Shape;112;p12" descr=""/>
          <p:cNvPicPr/>
          <p:nvPr/>
        </p:nvPicPr>
        <p:blipFill>
          <a:blip r:embed="rId2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Fase de explotación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3418920" cy="39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Herramientas utilizadas: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Metasploit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SQLMap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Google Shape;115;p12" descr=""/>
          <p:cNvPicPr/>
          <p:nvPr/>
        </p:nvPicPr>
        <p:blipFill>
          <a:blip r:embed="rId3"/>
          <a:stretch/>
        </p:blipFill>
        <p:spPr>
          <a:xfrm>
            <a:off x="3637800" y="1620000"/>
            <a:ext cx="5545800" cy="1735920"/>
          </a:xfrm>
          <a:prstGeom prst="rect">
            <a:avLst/>
          </a:prstGeom>
          <a:ln w="0">
            <a:noFill/>
          </a:ln>
        </p:spPr>
      </p:pic>
      <p:pic>
        <p:nvPicPr>
          <p:cNvPr id="143" name="Google Shape;116;p12" descr=""/>
          <p:cNvPicPr/>
          <p:nvPr/>
        </p:nvPicPr>
        <p:blipFill>
          <a:blip r:embed="rId4"/>
          <a:stretch/>
        </p:blipFill>
        <p:spPr>
          <a:xfrm>
            <a:off x="2520000" y="2827440"/>
            <a:ext cx="4678920" cy="257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21;p13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Metasploit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6" name="Google Shape;124;p13" descr=""/>
          <p:cNvPicPr/>
          <p:nvPr/>
        </p:nvPicPr>
        <p:blipFill>
          <a:blip r:embed="rId2"/>
          <a:stretch/>
        </p:blipFill>
        <p:spPr>
          <a:xfrm>
            <a:off x="644760" y="1800000"/>
            <a:ext cx="9254520" cy="25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29;p14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SQLMap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oogle Shape;131;p14" descr=""/>
          <p:cNvPicPr/>
          <p:nvPr/>
        </p:nvPicPr>
        <p:blipFill>
          <a:blip r:embed="rId2"/>
          <a:stretch/>
        </p:blipFill>
        <p:spPr>
          <a:xfrm>
            <a:off x="4140000" y="43200"/>
            <a:ext cx="5938920" cy="3015720"/>
          </a:xfrm>
          <a:prstGeom prst="rect">
            <a:avLst/>
          </a:prstGeom>
          <a:ln w="0">
            <a:noFill/>
          </a:ln>
        </p:spPr>
      </p:pic>
      <p:pic>
        <p:nvPicPr>
          <p:cNvPr id="150" name="Google Shape;132;p14" descr=""/>
          <p:cNvPicPr/>
          <p:nvPr/>
        </p:nvPicPr>
        <p:blipFill>
          <a:blip r:embed="rId3"/>
          <a:stretch/>
        </p:blipFill>
        <p:spPr>
          <a:xfrm>
            <a:off x="142920" y="2788560"/>
            <a:ext cx="5076000" cy="279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37;p15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CVE-2024-6387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oogle Shape;139;p15" descr=""/>
          <p:cNvPicPr/>
          <p:nvPr/>
        </p:nvPicPr>
        <p:blipFill>
          <a:blip r:embed="rId2"/>
          <a:stretch/>
        </p:blipFill>
        <p:spPr>
          <a:xfrm>
            <a:off x="1751400" y="934560"/>
            <a:ext cx="6953760" cy="461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44;g33475173ca6_0_13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CVE-2024-6387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Google Shape;146;g33475173ca6_0_13" descr=""/>
          <p:cNvPicPr/>
          <p:nvPr/>
        </p:nvPicPr>
        <p:blipFill>
          <a:blip r:embed="rId2"/>
          <a:stretch/>
        </p:blipFill>
        <p:spPr>
          <a:xfrm>
            <a:off x="605160" y="1656360"/>
            <a:ext cx="7830000" cy="3387240"/>
          </a:xfrm>
          <a:prstGeom prst="rect">
            <a:avLst/>
          </a:prstGeom>
          <a:ln w="0">
            <a:noFill/>
          </a:ln>
        </p:spPr>
      </p:pic>
      <p:pic>
        <p:nvPicPr>
          <p:cNvPr id="157" name="Google Shape;147;g33475173ca6_0_13" descr=""/>
          <p:cNvPicPr/>
          <p:nvPr/>
        </p:nvPicPr>
        <p:blipFill>
          <a:blip r:embed="rId3"/>
          <a:stretch/>
        </p:blipFill>
        <p:spPr>
          <a:xfrm>
            <a:off x="718560" y="944640"/>
            <a:ext cx="6532920" cy="4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2;g33475173ca6_0_21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CVE-2024-6387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Google Shape;154;g33475173ca6_0_21" descr=""/>
          <p:cNvPicPr/>
          <p:nvPr/>
        </p:nvPicPr>
        <p:blipFill>
          <a:blip r:embed="rId2"/>
          <a:stretch/>
        </p:blipFill>
        <p:spPr>
          <a:xfrm>
            <a:off x="1693080" y="1172520"/>
            <a:ext cx="6829200" cy="425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59;p16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88360" y="104760"/>
            <a:ext cx="9070560" cy="187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Conclusiones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y</a:t>
            </a:r>
            <a:br>
              <a:rPr sz="4400"/>
            </a:b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servicios identificados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Google Shape;161;p16" descr=""/>
          <p:cNvPicPr/>
          <p:nvPr/>
        </p:nvPicPr>
        <p:blipFill>
          <a:blip r:embed="rId2"/>
          <a:stretch/>
        </p:blipFill>
        <p:spPr>
          <a:xfrm>
            <a:off x="1260000" y="2301840"/>
            <a:ext cx="7378920" cy="2557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6;p17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Vulnerabilidades encontradas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140040" y="1232640"/>
            <a:ext cx="4899600" cy="2367000"/>
          </a:xfrm>
          <a:prstGeom prst="rect">
            <a:avLst/>
          </a:prstGeom>
          <a:ln w="0">
            <a:noFill/>
          </a:ln>
        </p:spPr>
      </p:pic>
      <p:pic>
        <p:nvPicPr>
          <p:cNvPr id="167" name="" descr=""/>
          <p:cNvPicPr/>
          <p:nvPr/>
        </p:nvPicPr>
        <p:blipFill>
          <a:blip r:embed="rId3"/>
          <a:stretch/>
        </p:blipFill>
        <p:spPr>
          <a:xfrm>
            <a:off x="5098680" y="3180600"/>
            <a:ext cx="4981680" cy="233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28;p2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Objetivo: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Aplicación WEB “WallaClone”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La web esta desplegada en: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18.235.237.96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567"/>
              </a:spcBef>
              <a:buNone/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http://ec2-18-235-237-96.compute-1.amazonaws.com/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567"/>
              </a:spcBef>
              <a:buNone/>
              <a:tabLst>
                <a:tab algn="l" pos="0"/>
              </a:tabLst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74;p18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8360" y="1620000"/>
            <a:ext cx="9070560" cy="18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Johan Leandro Navarrete Arias</a:t>
            </a:r>
            <a:br>
              <a:rPr sz="3200"/>
            </a:b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(cuentapublica01@proton.me)</a:t>
            </a:r>
            <a:br>
              <a:rPr sz="3200"/>
            </a:b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Jorge Liñán Hernández</a:t>
            </a:r>
            <a:br>
              <a:rPr sz="3200"/>
            </a:b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2000" spc="-1" strike="noStrike">
                <a:solidFill>
                  <a:srgbClr val="ffffff"/>
                </a:solidFill>
                <a:latin typeface="Arial"/>
                <a:ea typeface="Arial"/>
              </a:rPr>
              <a:t>(jorge.linan@gmail.com)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35;p3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Fase de reconocimiento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540000" y="1164240"/>
            <a:ext cx="3418920" cy="315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Herramientas utilizadas: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RustScan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Nmap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BurpSuite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Spiderfoot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oogle Shape;38;p3" descr=""/>
          <p:cNvPicPr/>
          <p:nvPr/>
        </p:nvPicPr>
        <p:blipFill>
          <a:blip r:embed="rId2"/>
          <a:stretch/>
        </p:blipFill>
        <p:spPr>
          <a:xfrm>
            <a:off x="3279960" y="1440000"/>
            <a:ext cx="4098960" cy="2264040"/>
          </a:xfrm>
          <a:prstGeom prst="rect">
            <a:avLst/>
          </a:prstGeom>
          <a:ln w="0">
            <a:noFill/>
          </a:ln>
        </p:spPr>
      </p:pic>
      <p:pic>
        <p:nvPicPr>
          <p:cNvPr id="102" name="Google Shape;39;p3" descr=""/>
          <p:cNvPicPr/>
          <p:nvPr/>
        </p:nvPicPr>
        <p:blipFill>
          <a:blip r:embed="rId3"/>
          <a:stretch/>
        </p:blipFill>
        <p:spPr>
          <a:xfrm>
            <a:off x="5760000" y="2544480"/>
            <a:ext cx="4013280" cy="2854440"/>
          </a:xfrm>
          <a:prstGeom prst="rect">
            <a:avLst/>
          </a:prstGeom>
          <a:ln w="0">
            <a:noFill/>
          </a:ln>
        </p:spPr>
      </p:pic>
      <p:pic>
        <p:nvPicPr>
          <p:cNvPr id="103" name="Google Shape;40;p3" descr=""/>
          <p:cNvPicPr/>
          <p:nvPr/>
        </p:nvPicPr>
        <p:blipFill>
          <a:blip r:embed="rId4"/>
          <a:stretch/>
        </p:blipFill>
        <p:spPr>
          <a:xfrm>
            <a:off x="502920" y="3392280"/>
            <a:ext cx="4716000" cy="1826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45;p4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RustScan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48;p4" descr=""/>
          <p:cNvPicPr/>
          <p:nvPr/>
        </p:nvPicPr>
        <p:blipFill>
          <a:blip r:embed="rId2"/>
          <a:stretch/>
        </p:blipFill>
        <p:spPr>
          <a:xfrm>
            <a:off x="409680" y="1483200"/>
            <a:ext cx="6180480" cy="3408840"/>
          </a:xfrm>
          <a:prstGeom prst="rect">
            <a:avLst/>
          </a:prstGeom>
          <a:ln w="0">
            <a:noFill/>
          </a:ln>
        </p:spPr>
      </p:pic>
      <p:pic>
        <p:nvPicPr>
          <p:cNvPr id="108" name="Google Shape;49;p4" descr=""/>
          <p:cNvPicPr/>
          <p:nvPr/>
        </p:nvPicPr>
        <p:blipFill>
          <a:blip r:embed="rId3"/>
          <a:stretch/>
        </p:blipFill>
        <p:spPr>
          <a:xfrm>
            <a:off x="5755680" y="325080"/>
            <a:ext cx="4275720" cy="960840"/>
          </a:xfrm>
          <a:prstGeom prst="rect">
            <a:avLst/>
          </a:prstGeom>
          <a:ln w="0">
            <a:noFill/>
          </a:ln>
        </p:spPr>
      </p:pic>
      <p:pic>
        <p:nvPicPr>
          <p:cNvPr id="109" name="Google Shape;50;p4" descr=""/>
          <p:cNvPicPr/>
          <p:nvPr/>
        </p:nvPicPr>
        <p:blipFill>
          <a:blip r:embed="rId4"/>
          <a:stretch/>
        </p:blipFill>
        <p:spPr>
          <a:xfrm>
            <a:off x="5468760" y="4993560"/>
            <a:ext cx="4323240" cy="44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55;p5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Nmap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Google Shape;57;p5" descr=""/>
          <p:cNvPicPr/>
          <p:nvPr/>
        </p:nvPicPr>
        <p:blipFill>
          <a:blip r:embed="rId2"/>
          <a:stretch/>
        </p:blipFill>
        <p:spPr>
          <a:xfrm>
            <a:off x="862920" y="1527120"/>
            <a:ext cx="8136000" cy="315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62;p6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BurpSuite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Google Shape;64;p6" descr=""/>
          <p:cNvPicPr/>
          <p:nvPr/>
        </p:nvPicPr>
        <p:blipFill>
          <a:blip r:embed="rId2"/>
          <a:stretch/>
        </p:blipFill>
        <p:spPr>
          <a:xfrm>
            <a:off x="1762920" y="1339920"/>
            <a:ext cx="6696000" cy="369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69;p7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Droid Sans Mono"/>
                <a:ea typeface="Droid Sans Mono"/>
              </a:rPr>
              <a:t>Spiderfoot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71;p7" descr=""/>
          <p:cNvPicPr/>
          <p:nvPr/>
        </p:nvPicPr>
        <p:blipFill>
          <a:blip r:embed="rId2"/>
          <a:stretch/>
        </p:blipFill>
        <p:spPr>
          <a:xfrm>
            <a:off x="2160000" y="1080000"/>
            <a:ext cx="6001560" cy="426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76;p8" descr=""/>
          <p:cNvPicPr/>
          <p:nvPr/>
        </p:nvPicPr>
        <p:blipFill>
          <a:blip r:embed="rId1"/>
          <a:stretch/>
        </p:blipFill>
        <p:spPr>
          <a:xfrm>
            <a:off x="682920" y="2880000"/>
            <a:ext cx="5436000" cy="2760120"/>
          </a:xfrm>
          <a:prstGeom prst="rect">
            <a:avLst/>
          </a:prstGeom>
          <a:ln w="0">
            <a:noFill/>
          </a:ln>
        </p:spPr>
      </p:pic>
      <p:pic>
        <p:nvPicPr>
          <p:cNvPr id="120" name="Google Shape;77;p8" descr=""/>
          <p:cNvPicPr/>
          <p:nvPr/>
        </p:nvPicPr>
        <p:blipFill>
          <a:blip r:embed="rId2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4400" spc="-1" strike="noStrike">
                <a:solidFill>
                  <a:srgbClr val="ffffff"/>
                </a:solidFill>
                <a:latin typeface="Arial"/>
                <a:ea typeface="Arial"/>
              </a:rPr>
              <a:t>Fase de enumeración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3418920" cy="39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Herramientas utilizadas: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RustScan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Nmap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BurpSuite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SQLMap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DirB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Nikto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Arial"/>
                <a:ea typeface="Arial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oogle Shape;80;p8" descr=""/>
          <p:cNvPicPr/>
          <p:nvPr/>
        </p:nvPicPr>
        <p:blipFill>
          <a:blip r:embed="rId3"/>
          <a:stretch/>
        </p:blipFill>
        <p:spPr>
          <a:xfrm>
            <a:off x="858600" y="4320000"/>
            <a:ext cx="3820320" cy="971640"/>
          </a:xfrm>
          <a:prstGeom prst="rect">
            <a:avLst/>
          </a:prstGeom>
          <a:ln w="0">
            <a:noFill/>
          </a:ln>
        </p:spPr>
      </p:pic>
      <p:pic>
        <p:nvPicPr>
          <p:cNvPr id="124" name="Google Shape;81;p8" descr=""/>
          <p:cNvPicPr/>
          <p:nvPr/>
        </p:nvPicPr>
        <p:blipFill>
          <a:blip r:embed="rId4"/>
          <a:stretch/>
        </p:blipFill>
        <p:spPr>
          <a:xfrm>
            <a:off x="3780000" y="2383200"/>
            <a:ext cx="5938920" cy="3015720"/>
          </a:xfrm>
          <a:prstGeom prst="rect">
            <a:avLst/>
          </a:prstGeom>
          <a:ln w="0">
            <a:noFill/>
          </a:ln>
        </p:spPr>
      </p:pic>
      <p:pic>
        <p:nvPicPr>
          <p:cNvPr id="125" name="Google Shape;82;p8" descr=""/>
          <p:cNvPicPr/>
          <p:nvPr/>
        </p:nvPicPr>
        <p:blipFill>
          <a:blip r:embed="rId5"/>
          <a:stretch/>
        </p:blipFill>
        <p:spPr>
          <a:xfrm>
            <a:off x="4320000" y="1080000"/>
            <a:ext cx="3456000" cy="190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87;p9" descr=""/>
          <p:cNvPicPr/>
          <p:nvPr/>
        </p:nvPicPr>
        <p:blipFill>
          <a:blip r:embed="rId1"/>
          <a:stretch/>
        </p:blipFill>
        <p:spPr>
          <a:xfrm>
            <a:off x="0" y="0"/>
            <a:ext cx="10215360" cy="56689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ES" sz="3200" spc="-1" strike="noStrike">
                <a:solidFill>
                  <a:srgbClr val="ffffff"/>
                </a:solidFill>
                <a:latin typeface="Arial"/>
                <a:ea typeface="Arial"/>
              </a:rPr>
              <a:t>RustScan y Nmap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Google Shape;89;p9" descr=""/>
          <p:cNvPicPr/>
          <p:nvPr/>
        </p:nvPicPr>
        <p:blipFill>
          <a:blip r:embed="rId2"/>
          <a:stretch/>
        </p:blipFill>
        <p:spPr>
          <a:xfrm>
            <a:off x="432360" y="2791800"/>
            <a:ext cx="7202880" cy="2772360"/>
          </a:xfrm>
          <a:prstGeom prst="rect">
            <a:avLst/>
          </a:prstGeom>
          <a:ln w="0">
            <a:noFill/>
          </a:ln>
        </p:spPr>
      </p:pic>
      <p:pic>
        <p:nvPicPr>
          <p:cNvPr id="129" name="Google Shape;90;p9" descr=""/>
          <p:cNvPicPr/>
          <p:nvPr/>
        </p:nvPicPr>
        <p:blipFill>
          <a:blip r:embed="rId3"/>
          <a:stretch/>
        </p:blipFill>
        <p:spPr>
          <a:xfrm>
            <a:off x="4714200" y="290160"/>
            <a:ext cx="5196240" cy="28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LibreOffice/24.2.6.2$Windows_X86_64 LibreOffice_project/ef66aa7e36a1bb8e65bfbc63aba53045a14d0871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2025-02-13T01:40:01Z</dcterms:created>
  <dc:creator/>
  <dc:description/>
  <dc:language>es-ES</dc:language>
  <cp:lastModifiedBy/>
  <dcterms:modified xsi:type="dcterms:W3CDTF">2025-02-13T20:39:09Z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