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7CDBC-EF51-4EB1-B426-B50020F11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D9B599-92D2-48FD-8B64-EAC4F4CA5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CCFC40-74B2-4493-A773-1E1512B9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1972C-9594-4BF7-9D85-B5D942A4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F0DED-94B0-41F8-B4CD-DAF8EA22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99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53AEA-A425-429A-9498-8ACE5E32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6416E8-4CE0-4A7E-9C3A-1F1389DA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F67E8-654A-4FA4-8038-7ABDA1E0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57E7F-36D8-45E7-B986-FD928623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E7CAB7-372D-4002-BFFF-4358A26C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913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F96F62-4212-421F-90C9-81AE98F89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C2273B-F774-4C79-8568-EAD8B7CA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CD0D52-3127-4196-B7DE-0D7A896B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A74EA-58D8-482D-8D58-31096DDD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2AA8D-3B60-4ED0-A96F-65AC8C5B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16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38E6-C392-4047-95C1-ED993388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AD4BB-3A5A-41A2-BD0C-05600CAC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AA0C4-1653-4CE3-B2F7-FF704C7D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3D7799-5510-42A3-B788-636BC5AB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1E1E8-84FF-4604-88A6-4AFC283B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253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176EA-7057-4120-8B4D-01099447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C8C9B-423E-4213-9DAA-FF6D53F8D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62E62-0974-4452-BE99-A752D52C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4754AB-352A-42A2-98BC-FC3E71E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B396F-F52D-4D43-9663-F665A0A2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84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0C5AD-4C61-4711-AEFE-10E3F729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11577-5B82-42AF-A5B7-D462E4377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612E87-BED4-4B50-A574-00734EC23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3A3FE-2E8E-476C-8CD9-9E085E4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845A4-BA25-42BA-8BB9-9C740FE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645E38-F764-4317-8A64-561A98DF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698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A9CC4-388B-4D2F-9EB8-01781964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049828-762C-4983-BC41-5E1006F4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C77FA1-C1B3-47D8-84AD-8B2E6546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91F85-D112-4D12-8E93-B2913031D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FCB3B5-DC09-4D64-A224-72696A5DE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3B957A-C651-4D3E-9025-914E7B09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D77081-A87B-48D9-9692-A3E83F31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6EEBC6-9B6A-48DD-BF90-CD1C50EB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286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4DDFB-59CE-4861-93B5-CC76328F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F29E6-5484-4483-A364-2AFC39F9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6718A-E3E3-4873-851B-199F36BE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993116-A4D8-4B1D-92FA-0C57B43A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799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A18D80-9DCE-44EC-A27D-2794DE0A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7963ED-9B29-444E-8C9E-C327971A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054AC8-21E8-4F72-A633-F8B413B6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08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A65B8-C1B6-49CD-9AFB-C594B1E0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45ECB-DDC9-4510-A669-A7999E22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49D4A-EC33-4470-9BC8-FC0078B92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50FAC7-6567-44C9-83DE-02CD2391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3C3486-749C-4B9F-99BB-CE14CE4F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A61FCE-A48D-4063-ACBF-17317B77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946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4811B-8741-419B-8F38-C946AB16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7999DE-637C-48DD-ABBD-F3FF5083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51D54-36B5-41E1-9D84-83C31FE6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952F6-9052-4451-8D40-C025B667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773BA0-1088-41BC-B6ED-03636873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2FD7EA-AE35-459E-9DB8-F8C6CE18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688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94754F-E348-4BEF-BA56-367697B2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9DA77E-6CE8-4991-A9E3-DAECBF10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88419-B426-4371-A04E-F2F41A565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B5BC-CF69-40CA-9608-79FD1B3DEED9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7896E-E5CD-4B6E-8118-E524A44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E9E436-E088-4A82-BE28-B8867972F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B71C-340A-43AB-8656-74A35E068B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94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60E9B2-5931-43C0-AF5A-1F3EA425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7462"/>
            <a:ext cx="9144000" cy="1655762"/>
          </a:xfrm>
        </p:spPr>
        <p:txBody>
          <a:bodyPr/>
          <a:lstStyle/>
          <a:p>
            <a:r>
              <a:rPr lang="en-US" dirty="0"/>
              <a:t>Q10.What is an Auto-regressive prediction model? Explain how to apply it over given temporal data.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705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201B660-DE09-4F59-8462-8AC10DE0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9" y="809422"/>
            <a:ext cx="9715500" cy="1466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66EF32-8180-4DB2-8E51-A3BBD4D5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39" y="3313339"/>
            <a:ext cx="10887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41E085-E1AB-4392-A349-7483E4470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6" y="451465"/>
            <a:ext cx="5629275" cy="561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E42260-8E7E-4FE1-856D-4ACD617D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6" y="1347204"/>
            <a:ext cx="10125075" cy="5619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9BDE92C-A38E-4BBD-BEA3-7831955A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6" y="3555254"/>
            <a:ext cx="1133475" cy="3238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29D780-DBD8-4697-AD84-078F415B2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66" y="2150414"/>
            <a:ext cx="10487025" cy="14001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056AA4-2E0D-4F53-A66A-0ED2AD132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17" y="4561697"/>
            <a:ext cx="5924550" cy="9239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CEED96-0680-4765-9A16-645F500B9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9041" y="3373503"/>
            <a:ext cx="95059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14E234-7B28-4197-BFB7-AF1F02118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6" y="1804744"/>
            <a:ext cx="4143375" cy="1133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ACEA52-6FCB-4A33-82EF-519DA7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41" y="1944557"/>
            <a:ext cx="4724400" cy="542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403174-EBA6-4A30-90A8-9BE21301D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54" y="661501"/>
            <a:ext cx="5924550" cy="923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A86E5E4-E7C9-4875-80A7-0C11F5A38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29" y="3324469"/>
            <a:ext cx="3800475" cy="1190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A8726C-A3F0-4A95-A9A7-1BB19E6E8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54" y="4840695"/>
            <a:ext cx="5505450" cy="533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FB1B9B4-9E79-4D67-A1DC-22D78A9DB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29" y="5374095"/>
            <a:ext cx="7210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FACAD8E-A85B-48E2-AB7D-BD181960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2" y="271657"/>
            <a:ext cx="10372725" cy="3552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15F269-C771-4FFB-9508-57122DC7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2" y="4478402"/>
            <a:ext cx="9991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65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2</cp:revision>
  <dcterms:created xsi:type="dcterms:W3CDTF">2022-02-04T15:23:24Z</dcterms:created>
  <dcterms:modified xsi:type="dcterms:W3CDTF">2022-02-07T10:35:36Z</dcterms:modified>
</cp:coreProperties>
</file>