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2424D-475B-4F71-A2FA-E07923FB1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37EF6F-9676-4D28-BCDD-1FE261218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65BE96-6710-440C-92E3-53BE61EB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33C42-A374-4D5F-B995-F87E76C0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1B1687-898B-43F8-B86C-E66DD324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752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784D3-0DB3-4790-9365-5599392E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2F65F3-8307-41BC-B2BE-D23450A7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83DAB-A648-4E6F-8BB1-986C6369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3EA1C-6C75-4BD7-B863-85F32071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D36DA-5D36-43D6-A3C4-71AEF465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89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514BB7-52EE-41C1-9458-9AFA77F07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C8E13E-CAE4-4AD9-9D5F-3430E0B0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119087-B2FC-4553-A946-D1780EA7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3FE19B-A0A6-4A57-9E0E-DD128706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748D5-D3EF-4078-80CA-3C5D7F09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162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C8BED-D514-404C-B491-758216CB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3DA2B-008E-4C4E-BC6D-9F2498E5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F2B98-17A3-4251-A921-198094A3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7D9DC-B15F-49D5-A3A9-417CC1AA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C5AF6E-47C9-4A93-AD09-16A75C7B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18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C22DF-071F-4913-B07B-D679A2F3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388F1-AA05-4F61-9D84-9EB0ADE21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FAACEE-880A-424C-9C8E-D333FC69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9681A-15B4-4EA4-A6B7-8B0E5CE9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BF1ED-68B0-491B-8EFA-E40B4A37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199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7E626-21E9-4C71-849C-6C14FA53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9B6130-C1AD-4B5C-B366-24F5B2D80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2B5423-811E-4510-BC9B-C328D5B8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3E8F09-B7C8-465A-BDD2-F68899F0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C751D-EEB0-4662-B5B6-109CEA66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C187BA-81B3-4D8E-AC42-EC202FA4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458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DDD8F-338C-4C9C-8C0B-F618CFA9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510363-9E17-4CA6-A145-4A087946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728759-4014-41AB-BBC2-A268EEB5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76D1E8-3565-4E63-97A8-66AF01C6F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10C268-4CF1-4285-9E19-CD71D43EC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B239B0-9CC6-4870-8FE1-E4214CDF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CD15A4-60C5-4A49-9B13-4A962ED5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C66B7D-FDAD-4215-B00B-D20AACA5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923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1299E-84D7-4598-BE05-FD6210DE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5BAA7-AAF3-4ADA-ADF6-62137530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6E6AEA-2002-4E03-85DF-C958D2F1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285C2E-111F-415D-948A-D10EEA55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96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F93B9B-B5D1-4B71-8ACC-1B38382C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B95622-E98C-40BF-BD5E-8DBC4426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32A1D8-4AC5-4763-8000-88428061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73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12CC9-AE21-47FC-96DF-B5232A34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413FB-0122-488F-BE0F-22F2955B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2C9B85-6DAA-4E2E-BD3A-FD08D5352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9F311-CBAB-45C9-84C8-AC6D003D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A29884-5A13-4155-B158-6851039B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304636-2BD6-4FF5-B8D2-B5ADF71C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08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A98E6-8975-4FDF-90DA-5F75717D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5A6ADB-E73D-4498-B184-7CA01DBA0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81ECBE-B3D9-4F40-9D57-0A8A8A955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2C6B2A-DBC6-4AF6-B720-6520CCFB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AEEA5F-9E06-4157-9E95-EFD10D04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FC9D5E-D05B-4E9A-BD38-873C3ED9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05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EBAA20-329E-4A65-ABB5-777F5A33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125504-6F26-4D5B-83D1-A952323C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E16E1E-F7D5-40AA-BE3E-BE9981642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0480-14C1-4586-80CA-1F2B7341E3C9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95DCC4-9A87-4502-BE9F-C14EE6027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E449-304D-40A7-9554-3B0A37499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5F1B-599F-4201-A572-07BCF9CE63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23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35F1B65-DCE2-42F6-92C4-9F3D10C89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613" y="2293356"/>
            <a:ext cx="9144000" cy="1655762"/>
          </a:xfrm>
        </p:spPr>
        <p:txBody>
          <a:bodyPr/>
          <a:lstStyle/>
          <a:p>
            <a:r>
              <a:rPr lang="fr-CH" dirty="0"/>
              <a:t>Q4.</a:t>
            </a:r>
            <a:r>
              <a:rPr lang="en-US" dirty="0"/>
              <a:t> Explain the method of Factorial Component Analysis (FCA) including assumptions, calculation, and interpretation of the technique. In particular, discuss the specificity of the data it operates on.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7261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2002880-26E0-4CBD-AA68-5BA7BFF8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2" y="265607"/>
            <a:ext cx="8839200" cy="504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5E40A4-A61C-4903-B662-00053373A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2" y="1248255"/>
            <a:ext cx="7496175" cy="4857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DDA2F21-C271-46FF-A5E6-DE19AEDA3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82" y="2211853"/>
            <a:ext cx="10515600" cy="5048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13B45B7-AA07-4D7C-92EE-DF6275C08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82" y="3271837"/>
            <a:ext cx="7105650" cy="3143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FD13829-58F2-4100-97D9-B90D1759B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82" y="3888908"/>
            <a:ext cx="5629275" cy="5048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7B93153-9814-4BC9-A51D-F04798374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82" y="4896853"/>
            <a:ext cx="107156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9C9378-ACDB-47C4-808D-541B010F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3" y="285357"/>
            <a:ext cx="1009650" cy="3143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2D2277-9883-43B0-9867-47E23B63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43" y="723856"/>
            <a:ext cx="7829550" cy="2762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EB3FFA-3D37-4874-A9E0-94E8DAC0C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43" y="1221297"/>
            <a:ext cx="10687050" cy="304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DF4A41E-AC1B-4976-84E9-581E132D4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43" y="1526097"/>
            <a:ext cx="9725025" cy="4667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60B45A4-5448-4E57-93BA-63621A1B5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43" y="2462169"/>
            <a:ext cx="4048125" cy="4572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DE89C4-1812-41D4-B0EF-DC0C52AE1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43" y="2919368"/>
            <a:ext cx="5395168" cy="146807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8FD4B4-E940-492A-9AA6-F8273F5E0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318" y="4716317"/>
            <a:ext cx="105251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0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E75849B-E84C-4BFC-A931-38A97883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9" y="676886"/>
            <a:ext cx="7067550" cy="571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62CF87-0C17-48F3-ACD8-B82B05A8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9" y="1954503"/>
            <a:ext cx="99250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3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8C92F9D-9082-4C14-B523-011ED39E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46" y="610430"/>
            <a:ext cx="8353425" cy="771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9B056C-F488-4996-86BA-0206E528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46" y="1732239"/>
            <a:ext cx="5191125" cy="342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A10FE1-1DB1-40A5-9CC9-E29F4D053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46" y="2197873"/>
            <a:ext cx="5495925" cy="32099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18B6394-0C92-4441-855C-412BDC120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254" y="4988217"/>
            <a:ext cx="82677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66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2</cp:revision>
  <dcterms:created xsi:type="dcterms:W3CDTF">2022-02-04T11:59:17Z</dcterms:created>
  <dcterms:modified xsi:type="dcterms:W3CDTF">2022-02-06T12:08:53Z</dcterms:modified>
</cp:coreProperties>
</file>