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20B00-7BDD-4498-AABF-676ABE005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74EF4A-E7E4-4BE5-8A8D-5B06089C9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4DC15-4538-4E4D-8289-CE5BD247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22D4-D074-4513-B886-13D2DC2A01F6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6E135-DF1A-4E53-844F-E754E5B3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61148E-4F26-4359-A178-F0A46BFA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EEE7-D85F-40D5-8195-1DDDFA986E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65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8B74B-AFBC-4278-959E-6F649011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B1D548-DD8F-4CB5-8F3A-A25F3C6D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5A7DD-8C42-470A-90A3-2873BF5F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22D4-D074-4513-B886-13D2DC2A01F6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7DE862-99D4-4220-9360-C9856180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76FC6-7AAE-4389-96C2-CDDF2458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EEE7-D85F-40D5-8195-1DDDFA986E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738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996046-C6B7-4EDB-BB42-0CA5597C4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CDB55-7726-4F4F-AB5A-8D0779446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A52FA-8707-4956-959D-59676489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22D4-D074-4513-B886-13D2DC2A01F6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D99214-905B-4CA1-9966-3711CAC7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B58EE1-41DE-4613-AF14-3AFA0022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EEE7-D85F-40D5-8195-1DDDFA986E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617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EE3F4-9A16-4786-BD7E-3731D6EE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022C3-6650-420B-B96B-9D44124C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B0F9FF-DCA4-4446-B8E4-8AA97F9C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22D4-D074-4513-B886-13D2DC2A01F6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2468C1-1466-4B27-B874-DC21BC16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71F5-C54D-448F-8015-7E818AFB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EEE7-D85F-40D5-8195-1DDDFA986E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135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E26AE-373A-4572-A2FC-D4196C49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749ECA-68D2-4ACF-AE7F-4114CB781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25939-9516-44E1-B948-5C5D0F38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22D4-D074-4513-B886-13D2DC2A01F6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A66AF-8922-4CF3-8A50-20ED78E9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2C503-FF81-4FAA-B706-4B3B7755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EEE7-D85F-40D5-8195-1DDDFA986E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015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19BE1-3692-4B60-B45D-7D5A6AB1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3AD94-3A14-4A5B-851C-A0915F2DB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BFED34-EEC0-42EE-8A1A-B83F17671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6D0111-CEC2-43AA-AA75-597FB82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22D4-D074-4513-B886-13D2DC2A01F6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105503-4A73-4373-BD8B-BEF875B9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B5EC0-3F75-437E-8B65-02E4BBCB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EEE7-D85F-40D5-8195-1DDDFA986E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5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AE37E-4775-4010-BDA8-D3B78C21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A23EE5-C31D-4A45-9104-AAA36B4C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DF4B1D-86A2-4D94-8664-73863E16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FBEB5-9340-439C-B31B-588A8CFF3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CD6BA0-5DC4-41E4-B821-635931A4C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7AEA3C-FE93-4EB8-863B-6210C66D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22D4-D074-4513-B886-13D2DC2A01F6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2133DB-D497-4892-9544-C310F860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A4D061-9814-468C-A359-14660851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EEE7-D85F-40D5-8195-1DDDFA986E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72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88025-A581-4EC9-9CCB-5DF2304E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477813-C418-488D-8990-9554A14E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22D4-D074-4513-B886-13D2DC2A01F6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6EBE1E-B65C-4C35-B4E6-8E5CF6CD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0BEA79-EB6A-4D53-961D-EEBF46D9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EEE7-D85F-40D5-8195-1DDDFA986E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258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3FB43B-4FED-48BE-ACE9-C8F97DBE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22D4-D074-4513-B886-13D2DC2A01F6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B0E393-5829-4BCB-91D7-237D9859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B224F7-BC2B-46E7-858F-AC78EA12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EEE7-D85F-40D5-8195-1DDDFA986E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588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B032B-817B-4943-BB0F-93920DF4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672586-3063-4C0C-82A5-1AA420FD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739A37-1D6F-4001-9065-380BE475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408841-4574-4E4A-B0F1-16C166E7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22D4-D074-4513-B886-13D2DC2A01F6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714329-FEFB-4C76-BC6A-397946F6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615948-2EA6-4EB0-844E-131D7E37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EEE7-D85F-40D5-8195-1DDDFA986E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142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33903-A03A-4CA0-87AB-69C542E2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23DE46-CCCB-4971-9C24-01BD7B534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4F96CF-F36F-4EDC-8E2A-C73D08C0C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035031-21E4-43E0-8CC6-673377DA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22D4-D074-4513-B886-13D2DC2A01F6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E61CCA-5453-42CF-A59A-D5821183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0D30CA-F20B-4B78-90EE-07A39513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EEE7-D85F-40D5-8195-1DDDFA986E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943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6823CC-143E-4918-83BB-E33440B3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818F77-7702-498B-87DD-F1D1AE4F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CF62D9-8594-405B-8E14-6990FD901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22D4-D074-4513-B886-13D2DC2A01F6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FD8CF-45D8-400C-8840-47B904B0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00E03-46A0-4274-B9D0-1537BDFFA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EEE7-D85F-40D5-8195-1DDDFA986E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386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A64F5E2-66F1-4CD9-9D2F-AAA149717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721" y="2024908"/>
            <a:ext cx="9144000" cy="1655762"/>
          </a:xfrm>
        </p:spPr>
        <p:txBody>
          <a:bodyPr/>
          <a:lstStyle/>
          <a:p>
            <a:r>
              <a:rPr lang="fr-CH" dirty="0"/>
              <a:t>Q5.</a:t>
            </a:r>
            <a:r>
              <a:rPr lang="en-US" dirty="0"/>
              <a:t> Explain the method of Linear Discriminant Analysis (LDA) including assumptions, calculation, and interpretation of the technique. How is this technique used for classification?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4135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0591834-2E10-4476-A373-7514534D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400312"/>
            <a:ext cx="8029575" cy="285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428374-9410-4400-95D4-6933762B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558364"/>
            <a:ext cx="9972675" cy="723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634B7D-6DF1-4811-9003-1763D344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" y="3154566"/>
            <a:ext cx="10563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8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412105F-A3DE-41DF-82FB-E58673DD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0" y="444966"/>
            <a:ext cx="7296150" cy="381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6E73E3-388C-4C30-BE21-3D366200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24" y="825966"/>
            <a:ext cx="6353175" cy="8477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FD42D0E-12C8-4312-BB75-A724BB8F2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10" y="1744386"/>
            <a:ext cx="8562975" cy="3333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76C6306-41CA-402B-92AC-1BAB0F14D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24" y="2219369"/>
            <a:ext cx="3038475" cy="20669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0A1B856-37E8-47E1-BF18-FA87714DE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299" y="2287311"/>
            <a:ext cx="8253064" cy="609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6C8B7F5-A175-4710-9C6C-7D99D84BC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299" y="2937589"/>
            <a:ext cx="1447800" cy="3238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B492B4B-B19A-4555-82A7-BD184DA2A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299" y="3354766"/>
            <a:ext cx="4343400" cy="838200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5512893E-43BF-42BF-87EC-3E356F17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053" y="5466494"/>
            <a:ext cx="1749932" cy="3809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CH" dirty="0"/>
              <a:t>Variance normalisée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66E5EC9-5DD3-4DA8-A603-4956832314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824" y="4406563"/>
            <a:ext cx="4972050" cy="59055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A0390C5-9FF6-41D2-901E-0460EC31B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728" y="5156748"/>
            <a:ext cx="4810125" cy="82867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EF2A046-8D59-431C-B2CA-0FA93EB2E4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1853" y="5354576"/>
            <a:ext cx="1981200" cy="381000"/>
          </a:xfrm>
          <a:prstGeom prst="rect">
            <a:avLst/>
          </a:prstGeom>
        </p:spPr>
      </p:pic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4AFA4FDE-B19B-4CCA-A32B-1804E9EC0EB2}"/>
              </a:ext>
            </a:extLst>
          </p:cNvPr>
          <p:cNvSpPr txBox="1">
            <a:spLocks/>
          </p:cNvSpPr>
          <p:nvPr/>
        </p:nvSpPr>
        <p:spPr>
          <a:xfrm>
            <a:off x="7853099" y="3820530"/>
            <a:ext cx="2523709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Projection sur de la variance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345386F-5F55-438B-A676-2A307EAD67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5126" y="4313448"/>
            <a:ext cx="2647950" cy="14382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05B068-9D39-44EB-8A16-6FADB39D57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824" y="5117382"/>
            <a:ext cx="4495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0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816D60B-7CE6-4B86-97C8-3AFEC849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5" y="424561"/>
            <a:ext cx="1866900" cy="371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C18AD7B-EAA6-4735-AF04-CF80E3EF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35" y="796036"/>
            <a:ext cx="10106025" cy="819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4899715-8AAB-4CCF-B725-9D9B3DED0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64" y="1800923"/>
            <a:ext cx="5514975" cy="371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15382BD-34B7-497A-9ABE-D949D2F56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4" y="2477374"/>
            <a:ext cx="4857750" cy="342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FF2D132-3357-4EF8-B6CB-F2EEA18B9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428" y="2263061"/>
            <a:ext cx="5619750" cy="7715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1451A3D-F35D-470D-8806-4A17EADE2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5821" y="1224660"/>
            <a:ext cx="1666875" cy="115252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27B1A2A-1FDD-46D1-A35D-73064612BF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755" y="3298926"/>
            <a:ext cx="9939602" cy="36208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689E7DD-EB59-48B8-B13E-119284554D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865" y="3703738"/>
            <a:ext cx="9087724" cy="29344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FC1A349-8B8A-4CD5-AA3C-BB6944E01D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435" y="4139664"/>
            <a:ext cx="1390650" cy="28575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B154CE3-9D5C-4D54-9B5A-207A002455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5256" y="4101544"/>
            <a:ext cx="4248150" cy="7715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70EF5DE-8104-4305-925B-EFF07673BC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5465" y="4161114"/>
            <a:ext cx="2705100" cy="17240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BE42439-6CB2-4402-A188-25B44A0F8A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806" y="4873069"/>
            <a:ext cx="9274336" cy="4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7FCF9A7-8CD8-4EA3-B39D-FB8D3280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7" y="312866"/>
            <a:ext cx="3943350" cy="4286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77CC31D-293E-43F0-88C8-B03A9DA0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7" y="1787492"/>
            <a:ext cx="3181350" cy="3905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5CDFF20-A922-490E-B2EA-EBEF45E7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27" y="859679"/>
            <a:ext cx="4400550" cy="8096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7E8CDD0-1526-4A11-8D89-752D86043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17" y="2272878"/>
            <a:ext cx="60960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242F301-7AAF-4160-A57E-892F097F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03" y="355729"/>
            <a:ext cx="10172700" cy="342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26718E-7338-4DC4-9520-3623B75F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03" y="1169339"/>
            <a:ext cx="11677650" cy="61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354111-C34A-40E4-BC81-26DFA49A2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03" y="2282501"/>
            <a:ext cx="1581150" cy="3143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36C646-04B4-44DA-BE1E-164BF69E0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03" y="2706170"/>
            <a:ext cx="7800975" cy="3333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4BBACAF-BD7D-4D3B-9146-FC10A8097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7352" y="2439663"/>
            <a:ext cx="3009900" cy="9429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D9C932C-D77D-42D0-8FFA-CF57B0B719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03" y="3266006"/>
            <a:ext cx="10429875" cy="11049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B4486B6-2E1B-4EDE-89B3-FF24C64E3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903" y="4460130"/>
            <a:ext cx="10115550" cy="8001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75464F0-18D2-4B32-9B3F-4516BAB3E9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03" y="5702657"/>
            <a:ext cx="6838950" cy="3619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0E7D9B7-23F0-4491-BEEE-FA5F883C36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8017" y="4975259"/>
            <a:ext cx="24574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3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</Words>
  <Application>Microsoft Office PowerPoint</Application>
  <PresentationFormat>Grand écran</PresentationFormat>
  <Paragraphs>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3</cp:revision>
  <dcterms:created xsi:type="dcterms:W3CDTF">2022-02-04T12:10:43Z</dcterms:created>
  <dcterms:modified xsi:type="dcterms:W3CDTF">2022-02-06T12:45:58Z</dcterms:modified>
</cp:coreProperties>
</file>