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1B497-F2F5-4B2A-A663-2681ED9F8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8E3751-C589-4434-83B5-D72339DD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646DBF-7836-409C-AF33-812C51B5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039A9-0943-4EA4-B130-50274425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F0985-273C-4FCE-B115-B7506A3C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8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B2772-EA53-4704-BBBE-01D4743A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746C4-5961-4EEF-8404-34F1B411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CFC2C-FA11-4E1B-8A73-1E2C1E7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C60642-FA99-42D7-930A-7E8ABAE6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A28AA-71A2-4D6E-A25C-6A94D8AD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24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CDAC5A-69B7-493E-82B2-9DD9D65B4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24A65D-2C16-4962-B1DF-883F6C16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A884D-49CD-4125-8E94-27DFE436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70A11-D838-497E-A66D-C0E2AAC1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7EF5C-4D14-47EC-B0BB-A42E2F2C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75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6DAB5-CAB3-4234-9394-CBE9322E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4A1E4-F1CB-43F5-9E30-DEFE7361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8853D-4536-491E-99DE-F58B7D1A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4E114-B9F7-418F-839B-F7FB6D52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5F8AE-30D6-4239-A67A-CE519F5F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3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72AD-E0D5-4787-A462-734800D2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325EF3-B69D-41FF-A93C-97B60EF9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564B0-D4F1-468D-B7D8-AB7893FF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4603F0-CF59-4869-A109-9D74E537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68CCC0-2C9F-4993-AE75-9C0C6932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41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042E4-A531-44D9-A5BF-B7BB6ECF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FE1A3D-3FFD-4143-B7F0-5B1FE0123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ABC8C-EDDE-450C-AA72-FCF89333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D7519-47B7-44FA-BFE2-419CDE2B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AF988-9E4E-4A56-9F90-4BDC461B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1A9F3-796E-40DC-B9A1-7034F679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137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E6A79-1F25-4303-B70A-D6EB132A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0F205F-0B6B-4200-A7EC-78B84881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72E02C-0741-4816-96F9-3CAE715B5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8C461F-9154-42B3-937C-40D21FFC5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2754F9-896B-4885-9CB7-03F699071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197F08-56F6-4EE8-AE67-F4BB8708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1DA92D-C72E-451E-8A30-9CEBF963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69F8C8-4554-4C14-AF71-4BEF40C0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2FFD7-6BD9-4360-81A2-EEE816E8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3D8F8E-3FF8-45FB-BB5A-9071B9E9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F0A104-3792-4F1A-BAC3-F37BDC48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423865-BDAA-4D28-BFE5-5436444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64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17E205-0F4A-4E1F-AD2A-16D323C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DF99A4-7A71-42C1-8F89-EEAFD94F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CBF7B3-10F8-4C92-B4FF-AF578E8D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21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DE6E8-1E99-4AA3-9832-5578CA16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2C81-F563-443E-B587-04453A00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07DD0F-AD92-4400-BE16-0208EF7BA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E4427-0BC5-4A0A-A25F-D5D27294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E8008A-B48B-4AA5-AFC2-463488C7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004F1-C6FD-46FB-9F9F-AAFFA4E9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61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2CBED-26D9-4AC6-9E07-AE39E6B4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195144-CBF4-4062-ACE5-4456809C7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A627E5-C321-43C0-A559-6B5E64E5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B98BD8-2916-4F72-843C-296EC2F7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64B4C6-5FC8-49BA-8B07-F3F905BB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8C9D8-86C0-42FB-A8EC-F5529CA8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96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9082A6-BE28-48F5-AAA5-2CCF439E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8D100-6A88-46BB-ACF2-4103EA59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85EE6-E453-4722-8E17-B72AFA87B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4231-4969-45EF-8D69-AE1FDBA77D41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AA036-7359-4B6D-8440-E967DAE8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98CB1-A716-4756-B360-D9191814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FA3F-8042-4089-B2F7-30B5084B86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56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0888671-636D-4F3E-B9E2-B55FCA8A0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295" y="1965743"/>
            <a:ext cx="9144000" cy="1655762"/>
          </a:xfrm>
        </p:spPr>
        <p:txBody>
          <a:bodyPr/>
          <a:lstStyle/>
          <a:p>
            <a:r>
              <a:rPr lang="en-US" dirty="0"/>
              <a:t>Q.6Explain the Gaussian Mixture Model including assumptions, calculation, and interpretation of the model. What are its parameters? Explain how to optimize them given some data.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76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86EB74-C774-47C9-B441-EE3546B1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" y="434959"/>
            <a:ext cx="11925300" cy="619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D60D7-0A8D-41B2-94C2-9CC764CF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1" y="1605836"/>
            <a:ext cx="7915275" cy="25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213E38-F6E7-4A78-83FF-FE9F37534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61" y="2600500"/>
            <a:ext cx="7429500" cy="333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D7D796-9D8F-43C8-B5FA-48C0DCDFA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950" y="2590974"/>
            <a:ext cx="3067050" cy="3524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24E8D79-D3D8-4066-BD4E-0542781EF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561" y="2498457"/>
            <a:ext cx="1504950" cy="6858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78676E2-A662-4F82-8C4B-F7F39983D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34638"/>
            <a:ext cx="11315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741674B-A85E-4DF2-8216-33D92951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9" y="415954"/>
            <a:ext cx="157162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2CB58B-3D4A-4B1D-B02E-4D3B3412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754"/>
            <a:ext cx="12192000" cy="11746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90CDFA-BEF0-43C3-B190-6F1CA8296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6670"/>
            <a:ext cx="12192000" cy="16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4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8735E9-0996-48A3-BA68-31A1E48C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7" y="408024"/>
            <a:ext cx="9629775" cy="952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049CDF-9234-4768-B79C-F865F4AF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7" y="1445469"/>
            <a:ext cx="11001375" cy="8858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D2AE149-A776-42B5-994B-F63F70BF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9" y="2364921"/>
            <a:ext cx="103917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083E3B-1EAF-4914-A18D-C9B41C092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103" y="2471058"/>
            <a:ext cx="1114425" cy="6953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3F304D0-0F06-48FB-BC49-45378634C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17" y="2878491"/>
            <a:ext cx="5048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FB757E-BE30-4C56-8D68-E9D5650D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7" y="2019980"/>
            <a:ext cx="11058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7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6B271E-1D50-42BA-9DFD-14E43A1A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1" y="2095500"/>
            <a:ext cx="11001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08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2022-02-04T13:13:44Z</dcterms:created>
  <dcterms:modified xsi:type="dcterms:W3CDTF">2022-02-04T13:29:53Z</dcterms:modified>
</cp:coreProperties>
</file>