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3710B-5C9C-4238-BD2A-FE1652A51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60CC8E-F1EC-4F32-8158-442A3491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0549B9-CAF8-47DA-843E-F3B44D57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C432-821C-4C83-AA11-513C188C8E70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D8C339-680B-4C23-B3C2-E3798FC3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DFDE42-95E4-48B1-865F-521586F0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08AD-6DD7-4B1D-93E4-C897C2970B1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028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FE0F2-111F-47E5-898E-D48BCC4B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5CF3EB-BAB5-4E16-BDC2-5C6478C6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74A6D-375F-423F-AF0D-A3F41376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C432-821C-4C83-AA11-513C188C8E70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270B9-2ED3-40C7-8432-D0CB907F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3DB65-8721-4340-938C-761910F9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08AD-6DD7-4B1D-93E4-C897C2970B1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69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C9A694-73FF-410F-AED0-AC8D2A51A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0FE691-E8E0-402A-94F5-40AF8E88D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D232FF-36EA-458B-9342-24CC7446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C432-821C-4C83-AA11-513C188C8E70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CBEA9-535C-4335-9922-8080F292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D60C76-32B5-4FFC-A76F-43013539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08AD-6DD7-4B1D-93E4-C897C2970B1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764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4BF92-E68E-4E31-BEDF-B7F13DE1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1A66DB-DD1B-46E3-BF29-B6755735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54625B-BFDE-4F63-8699-1A88B58F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C432-821C-4C83-AA11-513C188C8E70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BAA29-938A-413C-BA6C-C98D8596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E70D82-8253-4397-9029-4E87DE08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08AD-6DD7-4B1D-93E4-C897C2970B1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169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C2154-12B7-4A4B-AED3-C842B333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CA226A-00EF-46E9-862E-25D2FC8B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159E9-D291-4458-B839-23E21A23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C432-821C-4C83-AA11-513C188C8E70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67BE7-6579-4F53-B809-F8F62C55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59B1F-54D8-4EAE-8EE1-096623FF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08AD-6DD7-4B1D-93E4-C897C2970B1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28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14890-630D-4E23-AC6D-9D79A45B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CFBF9-0DEF-4612-921C-333645586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63A9AA-B783-49C9-8F52-FCCC6F763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B8BDB-255D-4F9D-8CB0-9A386B8D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C432-821C-4C83-AA11-513C188C8E70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FC546D-5BEF-4E47-883D-A931DC5C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5BC6D-B9B2-4A16-B78D-A73C51FC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08AD-6DD7-4B1D-93E4-C897C2970B1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929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7C7CA-4882-40CE-95D6-C4D36DAA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38EEF9-EF36-4C75-B0BF-52AA4E8B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C91EE2-3005-43EC-B128-B864B40CE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57CC86-BE70-40E3-B582-B94BB7C32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40DD81-F558-4B90-A30A-6A09BFA9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F5F8E8-9F1D-45C0-A60C-9E6CD8B9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C432-821C-4C83-AA11-513C188C8E70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CBF268-40F8-40DD-A808-6DAF7263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E4026E-7625-4C26-811A-7FBB0C9E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08AD-6DD7-4B1D-93E4-C897C2970B1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064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E07AA-64D4-4773-B18F-54C08B11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544A65-34B9-444A-9A43-897587B0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C432-821C-4C83-AA11-513C188C8E70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A68A60-E94A-4ECF-9C1B-F214F750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A26CD0-474F-46A8-B42D-DB28E9E6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08AD-6DD7-4B1D-93E4-C897C2970B1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305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C0174E-97D2-451B-96B5-7160FD0B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C432-821C-4C83-AA11-513C188C8E70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480766-7B6A-4166-A6CB-27A992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9F36CE-AFE9-4F5C-A0B8-C29AD65B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08AD-6DD7-4B1D-93E4-C897C2970B1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957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115F0-D951-4EB3-82BE-59211413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C59A52-1C95-42F1-A401-F14DBBEA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3F7D0A-4B29-423C-AE25-3FEF4B70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D60DF3-04EA-4579-A1B8-CD949266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C432-821C-4C83-AA11-513C188C8E70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B2A496-6A77-47E9-B70A-A5C70853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6EEBDC-ACA8-4078-94D3-EE2376C9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08AD-6DD7-4B1D-93E4-C897C2970B1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751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B11F6-E98C-4B74-8762-CEDDC84D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82D2DF-B0BA-4BB8-8239-AA01DBFA1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AA58A9-4961-4367-A274-06F1124CE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07F72-1B3A-482F-A1DF-1238CF9F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C432-821C-4C83-AA11-513C188C8E70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99F708-FBAB-41DD-B8B6-36C03A2B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B6E8A8-8248-42D8-9793-1FBB8F4A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08AD-6DD7-4B1D-93E4-C897C2970B1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760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9EAC95-AD50-4A69-A312-396F3A2F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D661FF-31F5-4E69-841A-DA4E2AD9F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E48FE-AA3D-41C3-B968-37489C7E6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C432-821C-4C83-AA11-513C188C8E70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8996C6-3E1B-430B-8806-0EDBF8544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39905F-DE2A-45C2-BA3A-9F6F47944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08AD-6DD7-4B1D-93E4-C897C2970B1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67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46A37FC-340F-434C-9BCB-CD4D1CB2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6578"/>
            <a:ext cx="9144000" cy="1655762"/>
          </a:xfrm>
        </p:spPr>
        <p:txBody>
          <a:bodyPr/>
          <a:lstStyle/>
          <a:p>
            <a:r>
              <a:rPr lang="fr-CH" dirty="0"/>
              <a:t>Q7. </a:t>
            </a:r>
            <a:r>
              <a:rPr lang="en-US" dirty="0"/>
              <a:t>What is the EM algorithm and how is it related to the Gaussian Mixture Model? In particular, explain the concept of responsibility.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8463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C86EB74-C774-47C9-B441-EE3546B1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7" y="434959"/>
            <a:ext cx="11925300" cy="619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BD60D7-0A8D-41B2-94C2-9CC764CF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61" y="1605836"/>
            <a:ext cx="7915275" cy="2571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213E38-F6E7-4A78-83FF-FE9F37534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61" y="2600500"/>
            <a:ext cx="7429500" cy="3333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3D7D796-9D8F-43C8-B5FA-48C0DCDFA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950" y="2590974"/>
            <a:ext cx="3067050" cy="3524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24E8D79-D3D8-4066-BD4E-0542781EF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3561" y="2498457"/>
            <a:ext cx="1504950" cy="6858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78676E2-A662-4F82-8C4B-F7F39983D8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34638"/>
            <a:ext cx="11315700" cy="16002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476FD7B-CC41-4DE9-B7A2-7B7642F45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061" y="4771504"/>
            <a:ext cx="8410575" cy="5429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6E86154-8FCB-49BD-B8A1-F313C3DA9E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1" y="5644745"/>
            <a:ext cx="10296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6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CAB5F24-D68D-496B-83ED-BEC5C560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546984"/>
            <a:ext cx="113061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3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34E742-C88B-4090-AE51-0D68B1AB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2" y="369822"/>
            <a:ext cx="2867025" cy="333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00D8579-02D2-49FC-A3BF-F0DB2775E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82" y="999542"/>
            <a:ext cx="8620125" cy="342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873D5-3BBE-47A0-A4BC-C18ADF8D4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82" y="1333987"/>
            <a:ext cx="11677650" cy="30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F138D5-028E-46AD-8691-9D7BD8875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82" y="1567057"/>
            <a:ext cx="10010775" cy="962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6A619F8-C646-4104-BC90-2759F1A02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50" y="2733188"/>
            <a:ext cx="118300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6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B549EC9-B22F-4D7B-8933-9BFFA091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3" y="209812"/>
            <a:ext cx="5514975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EF2EE8-6FAC-46D6-996B-C8D9F9C0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24" y="1146626"/>
            <a:ext cx="2390775" cy="9239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F1FA26-1026-45E9-BF12-BCB3DC7DF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063" y="1146626"/>
            <a:ext cx="2124075" cy="9048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D47B459-B5E3-4D7F-B14B-5A726CB8B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53" y="2513595"/>
            <a:ext cx="4000500" cy="7905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619DC42-4B5E-4C7D-9B4E-60FDFCEAD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031" y="2479384"/>
            <a:ext cx="3619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6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109D3EF-4DBF-4576-9CAB-6472A2F02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8" y="448112"/>
            <a:ext cx="11077575" cy="609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17C976-5E4B-4503-9818-994748CBE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32" y="1335422"/>
            <a:ext cx="8429625" cy="16859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CEF8522-4FB2-4518-814F-8948122FC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78" y="3712828"/>
            <a:ext cx="30194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1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3FFB87E-F436-4C4C-92B5-5221CBDF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0" y="747712"/>
            <a:ext cx="8058150" cy="17049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BE4CBC-C47C-4DE6-8D59-980D365F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0" y="2974378"/>
            <a:ext cx="40100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10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</Words>
  <Application>Microsoft Office PowerPoint</Application>
  <PresentationFormat>Grand écran</PresentationFormat>
  <Paragraphs>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1</cp:revision>
  <dcterms:created xsi:type="dcterms:W3CDTF">2022-02-04T13:29:57Z</dcterms:created>
  <dcterms:modified xsi:type="dcterms:W3CDTF">2022-02-04T15:05:48Z</dcterms:modified>
</cp:coreProperties>
</file>