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5D62D-9B99-46DA-A172-E3AD70E35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62B1DB-D8E1-49A7-9B17-0525B45B4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1E4B95-431D-48DB-A706-777F4BC3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9DE16-C67A-4473-AD56-29BCB5FA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137FD0-0E4F-47F3-81AB-D62D03EA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72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6BF22-FAE0-4A54-9C32-8029AE00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C6782A-6676-4702-B884-79544B6EA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606F3-4B5A-4300-8266-524E8453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B0FFEF-5C2D-4EC2-A3C0-439E1674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9460F-9621-4123-B9BD-D003B152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369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1A85BA-EB05-4BBF-B577-422B8A6C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9D596A-2F6A-4B77-BF97-94A469F7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7F6F1-A1F7-446A-A7B5-12B67231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CC134-2A3F-4272-8694-BF0FEEA4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EB33F5-DD33-4515-9CF9-236631D9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748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67DBA-2BBE-4911-A0C7-4468F9B3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DF9CE1-2A1A-43FD-AD3D-55AB8241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4304AB-3C61-461A-B48C-8FD00B3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CFED7-BC44-4B4F-9E7E-9D81BA77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CF977-C596-4494-A187-2E93429F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197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ED556-0B8D-49FB-BF93-60E2FDBB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A2F393-5CD3-42A8-BF91-CB7D6D3B3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50096-F89A-4AAC-85F3-AA6F4C47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5E49E-890F-45D8-A6A5-D686F016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E4E54-CFB1-4492-8920-262E6C54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399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7D2BF-7E68-4A9D-BCE5-23F3F155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B90B6-BB0A-4859-9988-EF4771855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D3FD4B-ACE4-454A-AFC5-27E5A080E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A393FD-9A22-4240-9433-3E497D9B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41B87E-7327-49C3-8DCD-4ACD54B6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E4C107-D569-4105-9E8A-75F9A1CC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30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5807F-44FB-42AD-9978-EA509FF7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7D4A0-FA0C-47C2-A2D3-BB6B482F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DE89A3-6AD1-44DF-B3F2-6FC0134F6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9F7811-2833-4CDE-B6A8-47FBEF69D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7092B2-254F-4568-BA25-F7367C88B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2B1A0A-2854-49F6-8546-E133E55A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93EEE-68F5-45E3-B6D6-1798D33B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F92CA8-DCE5-4907-A4AE-CC508231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41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A85B0-4E3C-4D84-AC98-E2E3C5DC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4DCE84-D4B9-40F0-BDFD-47856135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3E1AB7-4CF2-463B-9B88-13D732F4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0BD930-AEA7-4F41-9140-C7C7970F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50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CF0A7B-6D1F-4DDB-89AF-C147E228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98CED8-B48A-4D0E-BFCF-F941383D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8A365C-21A6-4644-8CCE-04173B06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894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689C1-1613-4B2B-83DC-14FA55AE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D86A6-F398-46B9-8A56-69B0D0C6A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9AFC8C-99F0-47C9-81E3-22169167C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BE97BE-EE43-4F3A-AECF-EC193FB4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D4FA31-AAB9-4DDD-AA22-3FEEC807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F303FD-D8A6-45BE-AE6C-8D091B31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141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4C2AC-AD23-4D1E-B297-95CA075A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77A74-DFDC-4287-87C6-3DC0833F6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1CC3F8-6DB3-407F-A472-BC9A731EC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37E9AF-3AD0-47B0-A11B-069E857A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D8654-0842-46F4-B18F-32A69835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D79BE5-DB6F-43BC-9C29-6B91CD86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43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EFE6EA-14C6-495F-A2A7-DD0092BB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66EEF-5B55-496C-B9F7-318365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ECCC9-F3AC-493A-B5C7-A32FD58C8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96B7-9DDA-47D2-87A8-5AB9D2922ACF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C0FA6-5A4C-41BF-BD35-2178E74D8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DFB22E-A268-48AC-892E-CF340D5E1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C35D-8966-4220-83E8-CF567C2857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03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00EBD29-3D32-48E3-B260-33AA0A977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7855"/>
            <a:ext cx="9144000" cy="1655762"/>
          </a:xfrm>
        </p:spPr>
        <p:txBody>
          <a:bodyPr/>
          <a:lstStyle/>
          <a:p>
            <a:r>
              <a:rPr lang="fr-CH" dirty="0"/>
              <a:t>Q8.</a:t>
            </a:r>
            <a:r>
              <a:rPr lang="en-US" dirty="0"/>
              <a:t> Explain the problem of clustering and describe the k-means clustering algorithm. In particular, discuss the function it minimizes and its relation to a Gaussian model.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5397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6850257-BAEE-4A37-9451-918805D0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0" y="536197"/>
            <a:ext cx="10477500" cy="1524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406285-4209-4197-B2AD-2B4650E4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0" y="2621298"/>
            <a:ext cx="10220325" cy="742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6996F9E-62C7-46D3-A0C3-01CE673DA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0" y="3925612"/>
            <a:ext cx="92773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4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1333165-DD7E-467D-A603-17D67C13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60" y="382617"/>
            <a:ext cx="3324225" cy="371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7B17649-DD33-4B8A-8EF7-71F6AA59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0" y="1189052"/>
            <a:ext cx="9658350" cy="8953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36A8B22-2AB6-4CEC-B7C6-917CAFB3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60" y="2729087"/>
            <a:ext cx="11496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9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90D510-FDF5-4CC7-BF90-A81D776A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4" y="537463"/>
            <a:ext cx="2552700" cy="4476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D4A1A9-AAC8-43C6-AA6C-7007A67E7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4" y="1247688"/>
            <a:ext cx="8343900" cy="1409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82D4B02-2EFE-481D-9A2B-49264537C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97" y="2848106"/>
            <a:ext cx="11782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6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9C9A1A-F4A6-4455-B6CA-0DE065AE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252537"/>
            <a:ext cx="120967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27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1</cp:revision>
  <dcterms:created xsi:type="dcterms:W3CDTF">2022-02-04T15:05:51Z</dcterms:created>
  <dcterms:modified xsi:type="dcterms:W3CDTF">2022-02-04T15:13:23Z</dcterms:modified>
</cp:coreProperties>
</file>