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D8287-0C36-4589-837C-9382C6884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48BCA5-5051-4416-947B-734F3B654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FA184E-4B00-4BB7-ABC7-CFA51D0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F17CFF-5082-4BB9-89A8-C97BC7C8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5B85C-A28F-43EF-A865-54DCF2F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532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32AF8-9B37-4FD6-AD44-7AD446E8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8DF2F-6421-4BF1-AE9A-74C741790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9428E-9320-43BD-99C9-C3C05F14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61F553-8A46-40BA-85DA-8A19312D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C2421-5812-4ACA-9CDE-F194CCFC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717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D3702C-F86A-43AB-B35D-F833512B8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E3C612-1A50-4917-ABE6-6D80021A1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F5D01E-B5BB-4E1C-A69B-7579066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433F7-0A48-4AE8-9D20-51C75213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B709D-8713-4275-AB71-BECF9923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34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6EC21-8094-445C-B67F-C06AE8A0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E76BC5-A2F1-42FC-A763-B1F415E9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64547-2DCA-4126-A0AD-EDCDD0B8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A2928-428C-4130-B714-C3902A31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FAF535-95C6-4C03-A026-5EC5F707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665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6016C-9C3C-4AF4-BE24-5A3C799F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B2C50-C0BC-48DB-8956-716D00BA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E1BF3-B117-4686-9F4F-4126C84D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0867E-DE09-4B17-857D-FFECBD1F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89858-D9BE-42E0-83DE-492978BF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095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8E539-4BB2-427E-A766-43EFC8DA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784CE-2F19-43D8-9B08-2AB57223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8BDC95-F7CF-4234-B6AC-2AC9D269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29AB9B-4A38-440A-9590-8F077D3C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3133F2-6219-4CDF-A025-00F1A4A4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88938-21DB-48A6-9DCD-5AD5F608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63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70F6A-34C6-4767-A8C4-191503EF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1A7423-550A-4414-AACF-5872ABE2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1C9B48-5FD1-46E3-83B4-2A13AFBD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FD7A80-EF92-46E9-AF08-BED2797EF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1A83AC-47F7-44AC-80BF-AE653D0B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A4A5B0-EB2A-4A53-A23F-39709BBD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2B8E51-5B47-46AF-B245-9CEE541E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FC66CB-4CE9-418F-AFB7-7D345304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327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0D6C8-7CAC-4944-85E1-DBBD9A0F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EA2975-2679-4F25-BE3A-063392A4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66800E-9DB9-4602-9D54-FF73A391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C2B03B-CDE7-4271-B6BC-68D86487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64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379123-ABA2-43F2-B923-5D59A97E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6BCE78-5B8E-43C5-83A2-6BB36EBB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2BC0EB-9446-4D34-A96A-D6B97E73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203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BF536-FD5D-4BB1-9149-EF818CBD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D4DED4-B1D1-4B1B-989C-F94492E2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76E1BB-4D63-4FC3-B102-5D666BEB9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C580DA-581B-4B22-BC56-FFF82CBD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E3C160-5278-4163-8C4A-66EC0684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36CA19-3DD4-4517-A9DC-6F5AD361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608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33970-ADA8-4193-B5E6-8E8E031B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12FD24-09AB-4F92-A095-D2AFD3C3A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3C5DF1-E3E1-4DF7-8C73-6D4C61C48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352B53-6CB9-42FE-8759-5EB8AF66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A0F9EA-C52E-4404-B3BB-1FB83442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E61871-150B-4C60-B597-96F006FF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738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F24AD8-5D76-4D51-B9B1-496C5AAC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CD166-2C57-48FB-A372-61CDC5BF3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73D8B-9485-4C47-942E-DFFC4E36D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D119-B48D-4724-9299-9E362636532C}" type="datetimeFigureOut">
              <a:rPr lang="fr-CH" smtClean="0"/>
              <a:t>04.02.2022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3EE048-242E-4DDD-8945-125D67E49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5D4B2-7AD2-4582-AF7D-CFA11A52A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15E0-BE1C-4E7F-8851-35799F7003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0A4540D-CC77-42AA-A933-56D2339BE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4633"/>
            <a:ext cx="9144000" cy="1655762"/>
          </a:xfrm>
        </p:spPr>
        <p:txBody>
          <a:bodyPr/>
          <a:lstStyle/>
          <a:p>
            <a:r>
              <a:rPr lang="en-US" dirty="0"/>
              <a:t>Q9.Explain what is the model for temporal data analysis and justify how to characterize and remove seasonality and noise. Discuss the linear prediction models.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086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1CECA39-F789-4BEE-B4A7-ECC88515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6" y="471706"/>
            <a:ext cx="6838950" cy="495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7088ACB-5184-4DA4-BF14-C3C928D0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6" y="1610293"/>
            <a:ext cx="8724900" cy="10096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A96013-4733-4280-883C-1568B7989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86" y="3263230"/>
            <a:ext cx="77343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B2CEBC8-0FCA-40E8-BC2A-B561561B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3" y="297372"/>
            <a:ext cx="1971675" cy="323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8DAAA2-1D11-45D1-A357-206C7CE28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3" y="1111497"/>
            <a:ext cx="7724775" cy="809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324C41-CFED-4410-8852-15CA1DE40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03" y="2279839"/>
            <a:ext cx="9239250" cy="771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726EE92-9B08-43E6-980D-B0F2144B7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03" y="3508576"/>
            <a:ext cx="105537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BE2F3D7-DFEB-46DA-A257-D8A92671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7" y="2147887"/>
            <a:ext cx="10677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6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B47DAC7-31E5-413E-8C33-6B143917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49" y="568001"/>
            <a:ext cx="10829925" cy="1485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66204F6-E8BF-48BE-BF83-1F34C9F9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5" y="2802973"/>
            <a:ext cx="11172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5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1</cp:revision>
  <dcterms:created xsi:type="dcterms:W3CDTF">2022-02-04T15:13:56Z</dcterms:created>
  <dcterms:modified xsi:type="dcterms:W3CDTF">2022-02-04T15:24:26Z</dcterms:modified>
</cp:coreProperties>
</file>