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0" r:id="rId6"/>
    <p:sldId id="259" r:id="rId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707DA5-F2C2-43E4-A0BA-3EF7771DBDD3}"/>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CH"/>
          </a:p>
        </p:txBody>
      </p:sp>
      <p:sp>
        <p:nvSpPr>
          <p:cNvPr id="3" name="Sous-titre 2">
            <a:extLst>
              <a:ext uri="{FF2B5EF4-FFF2-40B4-BE49-F238E27FC236}">
                <a16:creationId xmlns:a16="http://schemas.microsoft.com/office/drawing/2014/main" id="{6EA3B59B-38D2-4938-A889-9CBC12041C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CH"/>
          </a:p>
        </p:txBody>
      </p:sp>
      <p:sp>
        <p:nvSpPr>
          <p:cNvPr id="4" name="Espace réservé de la date 3">
            <a:extLst>
              <a:ext uri="{FF2B5EF4-FFF2-40B4-BE49-F238E27FC236}">
                <a16:creationId xmlns:a16="http://schemas.microsoft.com/office/drawing/2014/main" id="{C0B3AE9F-1419-4E74-8874-EB036F52CE5D}"/>
              </a:ext>
            </a:extLst>
          </p:cNvPr>
          <p:cNvSpPr>
            <a:spLocks noGrp="1"/>
          </p:cNvSpPr>
          <p:nvPr>
            <p:ph type="dt" sz="half" idx="10"/>
          </p:nvPr>
        </p:nvSpPr>
        <p:spPr/>
        <p:txBody>
          <a:bodyPr/>
          <a:lstStyle/>
          <a:p>
            <a:fld id="{B5C54D62-899D-4AD3-9CD4-B50970D9DEF8}" type="datetimeFigureOut">
              <a:rPr lang="fr-CH" smtClean="0"/>
              <a:t>05.02.2022</a:t>
            </a:fld>
            <a:endParaRPr lang="fr-CH"/>
          </a:p>
        </p:txBody>
      </p:sp>
      <p:sp>
        <p:nvSpPr>
          <p:cNvPr id="5" name="Espace réservé du pied de page 4">
            <a:extLst>
              <a:ext uri="{FF2B5EF4-FFF2-40B4-BE49-F238E27FC236}">
                <a16:creationId xmlns:a16="http://schemas.microsoft.com/office/drawing/2014/main" id="{F3986626-50FE-43B4-9687-4F4CA27EB226}"/>
              </a:ext>
            </a:extLst>
          </p:cNvPr>
          <p:cNvSpPr>
            <a:spLocks noGrp="1"/>
          </p:cNvSpPr>
          <p:nvPr>
            <p:ph type="ftr" sz="quarter" idx="11"/>
          </p:nvPr>
        </p:nvSpPr>
        <p:spPr/>
        <p:txBody>
          <a:bodyPr/>
          <a:lstStyle/>
          <a:p>
            <a:endParaRPr lang="fr-CH"/>
          </a:p>
        </p:txBody>
      </p:sp>
      <p:sp>
        <p:nvSpPr>
          <p:cNvPr id="6" name="Espace réservé du numéro de diapositive 5">
            <a:extLst>
              <a:ext uri="{FF2B5EF4-FFF2-40B4-BE49-F238E27FC236}">
                <a16:creationId xmlns:a16="http://schemas.microsoft.com/office/drawing/2014/main" id="{093C8AB7-F251-4812-87A0-B57F0536CF32}"/>
              </a:ext>
            </a:extLst>
          </p:cNvPr>
          <p:cNvSpPr>
            <a:spLocks noGrp="1"/>
          </p:cNvSpPr>
          <p:nvPr>
            <p:ph type="sldNum" sz="quarter" idx="12"/>
          </p:nvPr>
        </p:nvSpPr>
        <p:spPr/>
        <p:txBody>
          <a:bodyPr/>
          <a:lstStyle/>
          <a:p>
            <a:fld id="{1F23BD9A-9B2F-465A-8F74-EFD1D7C6A98A}" type="slidenum">
              <a:rPr lang="fr-CH" smtClean="0"/>
              <a:t>‹N°›</a:t>
            </a:fld>
            <a:endParaRPr lang="fr-CH"/>
          </a:p>
        </p:txBody>
      </p:sp>
    </p:spTree>
    <p:extLst>
      <p:ext uri="{BB962C8B-B14F-4D97-AF65-F5344CB8AC3E}">
        <p14:creationId xmlns:p14="http://schemas.microsoft.com/office/powerpoint/2010/main" val="453998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D2C405-3B1C-4926-8E17-6F7DC09952AD}"/>
              </a:ext>
            </a:extLst>
          </p:cNvPr>
          <p:cNvSpPr>
            <a:spLocks noGrp="1"/>
          </p:cNvSpPr>
          <p:nvPr>
            <p:ph type="title"/>
          </p:nvPr>
        </p:nvSpPr>
        <p:spPr/>
        <p:txBody>
          <a:bodyPr/>
          <a:lstStyle/>
          <a:p>
            <a:r>
              <a:rPr lang="fr-FR"/>
              <a:t>Modifiez le style du titre</a:t>
            </a:r>
            <a:endParaRPr lang="fr-CH"/>
          </a:p>
        </p:txBody>
      </p:sp>
      <p:sp>
        <p:nvSpPr>
          <p:cNvPr id="3" name="Espace réservé du texte vertical 2">
            <a:extLst>
              <a:ext uri="{FF2B5EF4-FFF2-40B4-BE49-F238E27FC236}">
                <a16:creationId xmlns:a16="http://schemas.microsoft.com/office/drawing/2014/main" id="{2D9B0665-C403-4AEE-8CC7-F2837BA6BBF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e la date 3">
            <a:extLst>
              <a:ext uri="{FF2B5EF4-FFF2-40B4-BE49-F238E27FC236}">
                <a16:creationId xmlns:a16="http://schemas.microsoft.com/office/drawing/2014/main" id="{3536D7D3-BDEE-43AB-B2B3-9C80ECEEABA2}"/>
              </a:ext>
            </a:extLst>
          </p:cNvPr>
          <p:cNvSpPr>
            <a:spLocks noGrp="1"/>
          </p:cNvSpPr>
          <p:nvPr>
            <p:ph type="dt" sz="half" idx="10"/>
          </p:nvPr>
        </p:nvSpPr>
        <p:spPr/>
        <p:txBody>
          <a:bodyPr/>
          <a:lstStyle/>
          <a:p>
            <a:fld id="{B5C54D62-899D-4AD3-9CD4-B50970D9DEF8}" type="datetimeFigureOut">
              <a:rPr lang="fr-CH" smtClean="0"/>
              <a:t>05.02.2022</a:t>
            </a:fld>
            <a:endParaRPr lang="fr-CH"/>
          </a:p>
        </p:txBody>
      </p:sp>
      <p:sp>
        <p:nvSpPr>
          <p:cNvPr id="5" name="Espace réservé du pied de page 4">
            <a:extLst>
              <a:ext uri="{FF2B5EF4-FFF2-40B4-BE49-F238E27FC236}">
                <a16:creationId xmlns:a16="http://schemas.microsoft.com/office/drawing/2014/main" id="{BC7A0EE4-AD3D-46FC-8229-25D5A21BF217}"/>
              </a:ext>
            </a:extLst>
          </p:cNvPr>
          <p:cNvSpPr>
            <a:spLocks noGrp="1"/>
          </p:cNvSpPr>
          <p:nvPr>
            <p:ph type="ftr" sz="quarter" idx="11"/>
          </p:nvPr>
        </p:nvSpPr>
        <p:spPr/>
        <p:txBody>
          <a:bodyPr/>
          <a:lstStyle/>
          <a:p>
            <a:endParaRPr lang="fr-CH"/>
          </a:p>
        </p:txBody>
      </p:sp>
      <p:sp>
        <p:nvSpPr>
          <p:cNvPr id="6" name="Espace réservé du numéro de diapositive 5">
            <a:extLst>
              <a:ext uri="{FF2B5EF4-FFF2-40B4-BE49-F238E27FC236}">
                <a16:creationId xmlns:a16="http://schemas.microsoft.com/office/drawing/2014/main" id="{D0E6CDCE-0299-4414-A3C4-FEE11D80328E}"/>
              </a:ext>
            </a:extLst>
          </p:cNvPr>
          <p:cNvSpPr>
            <a:spLocks noGrp="1"/>
          </p:cNvSpPr>
          <p:nvPr>
            <p:ph type="sldNum" sz="quarter" idx="12"/>
          </p:nvPr>
        </p:nvSpPr>
        <p:spPr/>
        <p:txBody>
          <a:bodyPr/>
          <a:lstStyle/>
          <a:p>
            <a:fld id="{1F23BD9A-9B2F-465A-8F74-EFD1D7C6A98A}" type="slidenum">
              <a:rPr lang="fr-CH" smtClean="0"/>
              <a:t>‹N°›</a:t>
            </a:fld>
            <a:endParaRPr lang="fr-CH"/>
          </a:p>
        </p:txBody>
      </p:sp>
    </p:spTree>
    <p:extLst>
      <p:ext uri="{BB962C8B-B14F-4D97-AF65-F5344CB8AC3E}">
        <p14:creationId xmlns:p14="http://schemas.microsoft.com/office/powerpoint/2010/main" val="2196830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8F83D2B-668C-4B55-909F-F23227A08891}"/>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CH"/>
          </a:p>
        </p:txBody>
      </p:sp>
      <p:sp>
        <p:nvSpPr>
          <p:cNvPr id="3" name="Espace réservé du texte vertical 2">
            <a:extLst>
              <a:ext uri="{FF2B5EF4-FFF2-40B4-BE49-F238E27FC236}">
                <a16:creationId xmlns:a16="http://schemas.microsoft.com/office/drawing/2014/main" id="{C97995F2-9C60-44DC-9DA7-084CCB8123BE}"/>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e la date 3">
            <a:extLst>
              <a:ext uri="{FF2B5EF4-FFF2-40B4-BE49-F238E27FC236}">
                <a16:creationId xmlns:a16="http://schemas.microsoft.com/office/drawing/2014/main" id="{DB220D4B-2C47-40DC-825F-55C886495FC9}"/>
              </a:ext>
            </a:extLst>
          </p:cNvPr>
          <p:cNvSpPr>
            <a:spLocks noGrp="1"/>
          </p:cNvSpPr>
          <p:nvPr>
            <p:ph type="dt" sz="half" idx="10"/>
          </p:nvPr>
        </p:nvSpPr>
        <p:spPr/>
        <p:txBody>
          <a:bodyPr/>
          <a:lstStyle/>
          <a:p>
            <a:fld id="{B5C54D62-899D-4AD3-9CD4-B50970D9DEF8}" type="datetimeFigureOut">
              <a:rPr lang="fr-CH" smtClean="0"/>
              <a:t>05.02.2022</a:t>
            </a:fld>
            <a:endParaRPr lang="fr-CH"/>
          </a:p>
        </p:txBody>
      </p:sp>
      <p:sp>
        <p:nvSpPr>
          <p:cNvPr id="5" name="Espace réservé du pied de page 4">
            <a:extLst>
              <a:ext uri="{FF2B5EF4-FFF2-40B4-BE49-F238E27FC236}">
                <a16:creationId xmlns:a16="http://schemas.microsoft.com/office/drawing/2014/main" id="{F246FDE8-1C48-4F9E-A91C-7536C2FEAFCD}"/>
              </a:ext>
            </a:extLst>
          </p:cNvPr>
          <p:cNvSpPr>
            <a:spLocks noGrp="1"/>
          </p:cNvSpPr>
          <p:nvPr>
            <p:ph type="ftr" sz="quarter" idx="11"/>
          </p:nvPr>
        </p:nvSpPr>
        <p:spPr/>
        <p:txBody>
          <a:bodyPr/>
          <a:lstStyle/>
          <a:p>
            <a:endParaRPr lang="fr-CH"/>
          </a:p>
        </p:txBody>
      </p:sp>
      <p:sp>
        <p:nvSpPr>
          <p:cNvPr id="6" name="Espace réservé du numéro de diapositive 5">
            <a:extLst>
              <a:ext uri="{FF2B5EF4-FFF2-40B4-BE49-F238E27FC236}">
                <a16:creationId xmlns:a16="http://schemas.microsoft.com/office/drawing/2014/main" id="{B684B33C-9976-484F-98B6-EC061D4C623A}"/>
              </a:ext>
            </a:extLst>
          </p:cNvPr>
          <p:cNvSpPr>
            <a:spLocks noGrp="1"/>
          </p:cNvSpPr>
          <p:nvPr>
            <p:ph type="sldNum" sz="quarter" idx="12"/>
          </p:nvPr>
        </p:nvSpPr>
        <p:spPr/>
        <p:txBody>
          <a:bodyPr/>
          <a:lstStyle/>
          <a:p>
            <a:fld id="{1F23BD9A-9B2F-465A-8F74-EFD1D7C6A98A}" type="slidenum">
              <a:rPr lang="fr-CH" smtClean="0"/>
              <a:t>‹N°›</a:t>
            </a:fld>
            <a:endParaRPr lang="fr-CH"/>
          </a:p>
        </p:txBody>
      </p:sp>
    </p:spTree>
    <p:extLst>
      <p:ext uri="{BB962C8B-B14F-4D97-AF65-F5344CB8AC3E}">
        <p14:creationId xmlns:p14="http://schemas.microsoft.com/office/powerpoint/2010/main" val="3560391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6B8263-D7EE-401C-BC7D-2B30127E0217}"/>
              </a:ext>
            </a:extLst>
          </p:cNvPr>
          <p:cNvSpPr>
            <a:spLocks noGrp="1"/>
          </p:cNvSpPr>
          <p:nvPr>
            <p:ph type="title"/>
          </p:nvPr>
        </p:nvSpPr>
        <p:spPr/>
        <p:txBody>
          <a:bodyPr/>
          <a:lstStyle/>
          <a:p>
            <a:r>
              <a:rPr lang="fr-FR"/>
              <a:t>Modifiez le style du titre</a:t>
            </a:r>
            <a:endParaRPr lang="fr-CH"/>
          </a:p>
        </p:txBody>
      </p:sp>
      <p:sp>
        <p:nvSpPr>
          <p:cNvPr id="3" name="Espace réservé du contenu 2">
            <a:extLst>
              <a:ext uri="{FF2B5EF4-FFF2-40B4-BE49-F238E27FC236}">
                <a16:creationId xmlns:a16="http://schemas.microsoft.com/office/drawing/2014/main" id="{F260B9F1-3CBC-4F7A-91E5-CB2696E00DD8}"/>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e la date 3">
            <a:extLst>
              <a:ext uri="{FF2B5EF4-FFF2-40B4-BE49-F238E27FC236}">
                <a16:creationId xmlns:a16="http://schemas.microsoft.com/office/drawing/2014/main" id="{08992292-C132-4C1D-9BB0-DCEF887058BB}"/>
              </a:ext>
            </a:extLst>
          </p:cNvPr>
          <p:cNvSpPr>
            <a:spLocks noGrp="1"/>
          </p:cNvSpPr>
          <p:nvPr>
            <p:ph type="dt" sz="half" idx="10"/>
          </p:nvPr>
        </p:nvSpPr>
        <p:spPr/>
        <p:txBody>
          <a:bodyPr/>
          <a:lstStyle/>
          <a:p>
            <a:fld id="{B5C54D62-899D-4AD3-9CD4-B50970D9DEF8}" type="datetimeFigureOut">
              <a:rPr lang="fr-CH" smtClean="0"/>
              <a:t>05.02.2022</a:t>
            </a:fld>
            <a:endParaRPr lang="fr-CH"/>
          </a:p>
        </p:txBody>
      </p:sp>
      <p:sp>
        <p:nvSpPr>
          <p:cNvPr id="5" name="Espace réservé du pied de page 4">
            <a:extLst>
              <a:ext uri="{FF2B5EF4-FFF2-40B4-BE49-F238E27FC236}">
                <a16:creationId xmlns:a16="http://schemas.microsoft.com/office/drawing/2014/main" id="{A1D1BDFE-6437-418E-A2CE-9FDBB9B2B08E}"/>
              </a:ext>
            </a:extLst>
          </p:cNvPr>
          <p:cNvSpPr>
            <a:spLocks noGrp="1"/>
          </p:cNvSpPr>
          <p:nvPr>
            <p:ph type="ftr" sz="quarter" idx="11"/>
          </p:nvPr>
        </p:nvSpPr>
        <p:spPr/>
        <p:txBody>
          <a:bodyPr/>
          <a:lstStyle/>
          <a:p>
            <a:endParaRPr lang="fr-CH"/>
          </a:p>
        </p:txBody>
      </p:sp>
      <p:sp>
        <p:nvSpPr>
          <p:cNvPr id="6" name="Espace réservé du numéro de diapositive 5">
            <a:extLst>
              <a:ext uri="{FF2B5EF4-FFF2-40B4-BE49-F238E27FC236}">
                <a16:creationId xmlns:a16="http://schemas.microsoft.com/office/drawing/2014/main" id="{EF41D23B-7AD4-4C16-971A-D225D1B860D4}"/>
              </a:ext>
            </a:extLst>
          </p:cNvPr>
          <p:cNvSpPr>
            <a:spLocks noGrp="1"/>
          </p:cNvSpPr>
          <p:nvPr>
            <p:ph type="sldNum" sz="quarter" idx="12"/>
          </p:nvPr>
        </p:nvSpPr>
        <p:spPr/>
        <p:txBody>
          <a:bodyPr/>
          <a:lstStyle/>
          <a:p>
            <a:fld id="{1F23BD9A-9B2F-465A-8F74-EFD1D7C6A98A}" type="slidenum">
              <a:rPr lang="fr-CH" smtClean="0"/>
              <a:t>‹N°›</a:t>
            </a:fld>
            <a:endParaRPr lang="fr-CH"/>
          </a:p>
        </p:txBody>
      </p:sp>
    </p:spTree>
    <p:extLst>
      <p:ext uri="{BB962C8B-B14F-4D97-AF65-F5344CB8AC3E}">
        <p14:creationId xmlns:p14="http://schemas.microsoft.com/office/powerpoint/2010/main" val="4266935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7FF20A-16A2-47F1-8D39-F4CBA15C6427}"/>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CH"/>
          </a:p>
        </p:txBody>
      </p:sp>
      <p:sp>
        <p:nvSpPr>
          <p:cNvPr id="3" name="Espace réservé du texte 2">
            <a:extLst>
              <a:ext uri="{FF2B5EF4-FFF2-40B4-BE49-F238E27FC236}">
                <a16:creationId xmlns:a16="http://schemas.microsoft.com/office/drawing/2014/main" id="{C1194D9F-78F7-4A36-8FBC-DF47EFC200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A29DE567-0D7E-4224-8120-1DED5E64D103}"/>
              </a:ext>
            </a:extLst>
          </p:cNvPr>
          <p:cNvSpPr>
            <a:spLocks noGrp="1"/>
          </p:cNvSpPr>
          <p:nvPr>
            <p:ph type="dt" sz="half" idx="10"/>
          </p:nvPr>
        </p:nvSpPr>
        <p:spPr/>
        <p:txBody>
          <a:bodyPr/>
          <a:lstStyle/>
          <a:p>
            <a:fld id="{B5C54D62-899D-4AD3-9CD4-B50970D9DEF8}" type="datetimeFigureOut">
              <a:rPr lang="fr-CH" smtClean="0"/>
              <a:t>05.02.2022</a:t>
            </a:fld>
            <a:endParaRPr lang="fr-CH"/>
          </a:p>
        </p:txBody>
      </p:sp>
      <p:sp>
        <p:nvSpPr>
          <p:cNvPr id="5" name="Espace réservé du pied de page 4">
            <a:extLst>
              <a:ext uri="{FF2B5EF4-FFF2-40B4-BE49-F238E27FC236}">
                <a16:creationId xmlns:a16="http://schemas.microsoft.com/office/drawing/2014/main" id="{86BCA60D-28B3-499C-89FB-88F47B7D3DB6}"/>
              </a:ext>
            </a:extLst>
          </p:cNvPr>
          <p:cNvSpPr>
            <a:spLocks noGrp="1"/>
          </p:cNvSpPr>
          <p:nvPr>
            <p:ph type="ftr" sz="quarter" idx="11"/>
          </p:nvPr>
        </p:nvSpPr>
        <p:spPr/>
        <p:txBody>
          <a:bodyPr/>
          <a:lstStyle/>
          <a:p>
            <a:endParaRPr lang="fr-CH"/>
          </a:p>
        </p:txBody>
      </p:sp>
      <p:sp>
        <p:nvSpPr>
          <p:cNvPr id="6" name="Espace réservé du numéro de diapositive 5">
            <a:extLst>
              <a:ext uri="{FF2B5EF4-FFF2-40B4-BE49-F238E27FC236}">
                <a16:creationId xmlns:a16="http://schemas.microsoft.com/office/drawing/2014/main" id="{ED542138-B17A-4494-A8C6-1A50A2A814DC}"/>
              </a:ext>
            </a:extLst>
          </p:cNvPr>
          <p:cNvSpPr>
            <a:spLocks noGrp="1"/>
          </p:cNvSpPr>
          <p:nvPr>
            <p:ph type="sldNum" sz="quarter" idx="12"/>
          </p:nvPr>
        </p:nvSpPr>
        <p:spPr/>
        <p:txBody>
          <a:bodyPr/>
          <a:lstStyle/>
          <a:p>
            <a:fld id="{1F23BD9A-9B2F-465A-8F74-EFD1D7C6A98A}" type="slidenum">
              <a:rPr lang="fr-CH" smtClean="0"/>
              <a:t>‹N°›</a:t>
            </a:fld>
            <a:endParaRPr lang="fr-CH"/>
          </a:p>
        </p:txBody>
      </p:sp>
    </p:spTree>
    <p:extLst>
      <p:ext uri="{BB962C8B-B14F-4D97-AF65-F5344CB8AC3E}">
        <p14:creationId xmlns:p14="http://schemas.microsoft.com/office/powerpoint/2010/main" val="964930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53F636-22B3-435B-ADB7-7079D5E08BDD}"/>
              </a:ext>
            </a:extLst>
          </p:cNvPr>
          <p:cNvSpPr>
            <a:spLocks noGrp="1"/>
          </p:cNvSpPr>
          <p:nvPr>
            <p:ph type="title"/>
          </p:nvPr>
        </p:nvSpPr>
        <p:spPr/>
        <p:txBody>
          <a:bodyPr/>
          <a:lstStyle/>
          <a:p>
            <a:r>
              <a:rPr lang="fr-FR"/>
              <a:t>Modifiez le style du titre</a:t>
            </a:r>
            <a:endParaRPr lang="fr-CH"/>
          </a:p>
        </p:txBody>
      </p:sp>
      <p:sp>
        <p:nvSpPr>
          <p:cNvPr id="3" name="Espace réservé du contenu 2">
            <a:extLst>
              <a:ext uri="{FF2B5EF4-FFF2-40B4-BE49-F238E27FC236}">
                <a16:creationId xmlns:a16="http://schemas.microsoft.com/office/drawing/2014/main" id="{FC3328A8-A482-4283-B6FB-1D32D529DBF6}"/>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u contenu 3">
            <a:extLst>
              <a:ext uri="{FF2B5EF4-FFF2-40B4-BE49-F238E27FC236}">
                <a16:creationId xmlns:a16="http://schemas.microsoft.com/office/drawing/2014/main" id="{5307D43E-C927-4B51-AA8B-0BF533AE387D}"/>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5" name="Espace réservé de la date 4">
            <a:extLst>
              <a:ext uri="{FF2B5EF4-FFF2-40B4-BE49-F238E27FC236}">
                <a16:creationId xmlns:a16="http://schemas.microsoft.com/office/drawing/2014/main" id="{3C235C28-301C-4884-B8CE-2B4CD90D5145}"/>
              </a:ext>
            </a:extLst>
          </p:cNvPr>
          <p:cNvSpPr>
            <a:spLocks noGrp="1"/>
          </p:cNvSpPr>
          <p:nvPr>
            <p:ph type="dt" sz="half" idx="10"/>
          </p:nvPr>
        </p:nvSpPr>
        <p:spPr/>
        <p:txBody>
          <a:bodyPr/>
          <a:lstStyle/>
          <a:p>
            <a:fld id="{B5C54D62-899D-4AD3-9CD4-B50970D9DEF8}" type="datetimeFigureOut">
              <a:rPr lang="fr-CH" smtClean="0"/>
              <a:t>05.02.2022</a:t>
            </a:fld>
            <a:endParaRPr lang="fr-CH"/>
          </a:p>
        </p:txBody>
      </p:sp>
      <p:sp>
        <p:nvSpPr>
          <p:cNvPr id="6" name="Espace réservé du pied de page 5">
            <a:extLst>
              <a:ext uri="{FF2B5EF4-FFF2-40B4-BE49-F238E27FC236}">
                <a16:creationId xmlns:a16="http://schemas.microsoft.com/office/drawing/2014/main" id="{C5950E08-E48D-464D-96B2-A4400E711F3A}"/>
              </a:ext>
            </a:extLst>
          </p:cNvPr>
          <p:cNvSpPr>
            <a:spLocks noGrp="1"/>
          </p:cNvSpPr>
          <p:nvPr>
            <p:ph type="ftr" sz="quarter" idx="11"/>
          </p:nvPr>
        </p:nvSpPr>
        <p:spPr/>
        <p:txBody>
          <a:bodyPr/>
          <a:lstStyle/>
          <a:p>
            <a:endParaRPr lang="fr-CH"/>
          </a:p>
        </p:txBody>
      </p:sp>
      <p:sp>
        <p:nvSpPr>
          <p:cNvPr id="7" name="Espace réservé du numéro de diapositive 6">
            <a:extLst>
              <a:ext uri="{FF2B5EF4-FFF2-40B4-BE49-F238E27FC236}">
                <a16:creationId xmlns:a16="http://schemas.microsoft.com/office/drawing/2014/main" id="{EE92B6D1-5E02-401B-8B3E-DA07A85030D6}"/>
              </a:ext>
            </a:extLst>
          </p:cNvPr>
          <p:cNvSpPr>
            <a:spLocks noGrp="1"/>
          </p:cNvSpPr>
          <p:nvPr>
            <p:ph type="sldNum" sz="quarter" idx="12"/>
          </p:nvPr>
        </p:nvSpPr>
        <p:spPr/>
        <p:txBody>
          <a:bodyPr/>
          <a:lstStyle/>
          <a:p>
            <a:fld id="{1F23BD9A-9B2F-465A-8F74-EFD1D7C6A98A}" type="slidenum">
              <a:rPr lang="fr-CH" smtClean="0"/>
              <a:t>‹N°›</a:t>
            </a:fld>
            <a:endParaRPr lang="fr-CH"/>
          </a:p>
        </p:txBody>
      </p:sp>
    </p:spTree>
    <p:extLst>
      <p:ext uri="{BB962C8B-B14F-4D97-AF65-F5344CB8AC3E}">
        <p14:creationId xmlns:p14="http://schemas.microsoft.com/office/powerpoint/2010/main" val="896563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7789D5-3967-4650-BD41-64C82C816864}"/>
              </a:ext>
            </a:extLst>
          </p:cNvPr>
          <p:cNvSpPr>
            <a:spLocks noGrp="1"/>
          </p:cNvSpPr>
          <p:nvPr>
            <p:ph type="title"/>
          </p:nvPr>
        </p:nvSpPr>
        <p:spPr>
          <a:xfrm>
            <a:off x="839788" y="365125"/>
            <a:ext cx="10515600" cy="1325563"/>
          </a:xfrm>
        </p:spPr>
        <p:txBody>
          <a:bodyPr/>
          <a:lstStyle/>
          <a:p>
            <a:r>
              <a:rPr lang="fr-FR"/>
              <a:t>Modifiez le style du titre</a:t>
            </a:r>
            <a:endParaRPr lang="fr-CH"/>
          </a:p>
        </p:txBody>
      </p:sp>
      <p:sp>
        <p:nvSpPr>
          <p:cNvPr id="3" name="Espace réservé du texte 2">
            <a:extLst>
              <a:ext uri="{FF2B5EF4-FFF2-40B4-BE49-F238E27FC236}">
                <a16:creationId xmlns:a16="http://schemas.microsoft.com/office/drawing/2014/main" id="{EDB751C8-41D5-4C74-A311-7628E8308B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32CE3B2B-5537-435F-99B5-819FBBF99393}"/>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5" name="Espace réservé du texte 4">
            <a:extLst>
              <a:ext uri="{FF2B5EF4-FFF2-40B4-BE49-F238E27FC236}">
                <a16:creationId xmlns:a16="http://schemas.microsoft.com/office/drawing/2014/main" id="{403C58DC-43FA-4EC9-8A66-9071473A3C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14DC57E8-C4B5-4F47-B25F-8C64480B0C3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7" name="Espace réservé de la date 6">
            <a:extLst>
              <a:ext uri="{FF2B5EF4-FFF2-40B4-BE49-F238E27FC236}">
                <a16:creationId xmlns:a16="http://schemas.microsoft.com/office/drawing/2014/main" id="{4CC2B7F9-D76C-4B54-B345-2B15B579F062}"/>
              </a:ext>
            </a:extLst>
          </p:cNvPr>
          <p:cNvSpPr>
            <a:spLocks noGrp="1"/>
          </p:cNvSpPr>
          <p:nvPr>
            <p:ph type="dt" sz="half" idx="10"/>
          </p:nvPr>
        </p:nvSpPr>
        <p:spPr/>
        <p:txBody>
          <a:bodyPr/>
          <a:lstStyle/>
          <a:p>
            <a:fld id="{B5C54D62-899D-4AD3-9CD4-B50970D9DEF8}" type="datetimeFigureOut">
              <a:rPr lang="fr-CH" smtClean="0"/>
              <a:t>05.02.2022</a:t>
            </a:fld>
            <a:endParaRPr lang="fr-CH"/>
          </a:p>
        </p:txBody>
      </p:sp>
      <p:sp>
        <p:nvSpPr>
          <p:cNvPr id="8" name="Espace réservé du pied de page 7">
            <a:extLst>
              <a:ext uri="{FF2B5EF4-FFF2-40B4-BE49-F238E27FC236}">
                <a16:creationId xmlns:a16="http://schemas.microsoft.com/office/drawing/2014/main" id="{83A0EB12-7E2B-4246-8E46-8FD1503F4170}"/>
              </a:ext>
            </a:extLst>
          </p:cNvPr>
          <p:cNvSpPr>
            <a:spLocks noGrp="1"/>
          </p:cNvSpPr>
          <p:nvPr>
            <p:ph type="ftr" sz="quarter" idx="11"/>
          </p:nvPr>
        </p:nvSpPr>
        <p:spPr/>
        <p:txBody>
          <a:bodyPr/>
          <a:lstStyle/>
          <a:p>
            <a:endParaRPr lang="fr-CH"/>
          </a:p>
        </p:txBody>
      </p:sp>
      <p:sp>
        <p:nvSpPr>
          <p:cNvPr id="9" name="Espace réservé du numéro de diapositive 8">
            <a:extLst>
              <a:ext uri="{FF2B5EF4-FFF2-40B4-BE49-F238E27FC236}">
                <a16:creationId xmlns:a16="http://schemas.microsoft.com/office/drawing/2014/main" id="{EC1F69B8-6E26-4B15-B772-8D450FFBA844}"/>
              </a:ext>
            </a:extLst>
          </p:cNvPr>
          <p:cNvSpPr>
            <a:spLocks noGrp="1"/>
          </p:cNvSpPr>
          <p:nvPr>
            <p:ph type="sldNum" sz="quarter" idx="12"/>
          </p:nvPr>
        </p:nvSpPr>
        <p:spPr/>
        <p:txBody>
          <a:bodyPr/>
          <a:lstStyle/>
          <a:p>
            <a:fld id="{1F23BD9A-9B2F-465A-8F74-EFD1D7C6A98A}" type="slidenum">
              <a:rPr lang="fr-CH" smtClean="0"/>
              <a:t>‹N°›</a:t>
            </a:fld>
            <a:endParaRPr lang="fr-CH"/>
          </a:p>
        </p:txBody>
      </p:sp>
    </p:spTree>
    <p:extLst>
      <p:ext uri="{BB962C8B-B14F-4D97-AF65-F5344CB8AC3E}">
        <p14:creationId xmlns:p14="http://schemas.microsoft.com/office/powerpoint/2010/main" val="3876720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A0B93B-E228-42D0-BD92-DB6D72B34F54}"/>
              </a:ext>
            </a:extLst>
          </p:cNvPr>
          <p:cNvSpPr>
            <a:spLocks noGrp="1"/>
          </p:cNvSpPr>
          <p:nvPr>
            <p:ph type="title"/>
          </p:nvPr>
        </p:nvSpPr>
        <p:spPr/>
        <p:txBody>
          <a:bodyPr/>
          <a:lstStyle/>
          <a:p>
            <a:r>
              <a:rPr lang="fr-FR"/>
              <a:t>Modifiez le style du titre</a:t>
            </a:r>
            <a:endParaRPr lang="fr-CH"/>
          </a:p>
        </p:txBody>
      </p:sp>
      <p:sp>
        <p:nvSpPr>
          <p:cNvPr id="3" name="Espace réservé de la date 2">
            <a:extLst>
              <a:ext uri="{FF2B5EF4-FFF2-40B4-BE49-F238E27FC236}">
                <a16:creationId xmlns:a16="http://schemas.microsoft.com/office/drawing/2014/main" id="{A1A4B9D0-0FD2-44EE-9620-BB7CA29BF67A}"/>
              </a:ext>
            </a:extLst>
          </p:cNvPr>
          <p:cNvSpPr>
            <a:spLocks noGrp="1"/>
          </p:cNvSpPr>
          <p:nvPr>
            <p:ph type="dt" sz="half" idx="10"/>
          </p:nvPr>
        </p:nvSpPr>
        <p:spPr/>
        <p:txBody>
          <a:bodyPr/>
          <a:lstStyle/>
          <a:p>
            <a:fld id="{B5C54D62-899D-4AD3-9CD4-B50970D9DEF8}" type="datetimeFigureOut">
              <a:rPr lang="fr-CH" smtClean="0"/>
              <a:t>05.02.2022</a:t>
            </a:fld>
            <a:endParaRPr lang="fr-CH"/>
          </a:p>
        </p:txBody>
      </p:sp>
      <p:sp>
        <p:nvSpPr>
          <p:cNvPr id="4" name="Espace réservé du pied de page 3">
            <a:extLst>
              <a:ext uri="{FF2B5EF4-FFF2-40B4-BE49-F238E27FC236}">
                <a16:creationId xmlns:a16="http://schemas.microsoft.com/office/drawing/2014/main" id="{5EC69BB0-4BF9-4DED-B61C-DA129823D234}"/>
              </a:ext>
            </a:extLst>
          </p:cNvPr>
          <p:cNvSpPr>
            <a:spLocks noGrp="1"/>
          </p:cNvSpPr>
          <p:nvPr>
            <p:ph type="ftr" sz="quarter" idx="11"/>
          </p:nvPr>
        </p:nvSpPr>
        <p:spPr/>
        <p:txBody>
          <a:bodyPr/>
          <a:lstStyle/>
          <a:p>
            <a:endParaRPr lang="fr-CH"/>
          </a:p>
        </p:txBody>
      </p:sp>
      <p:sp>
        <p:nvSpPr>
          <p:cNvPr id="5" name="Espace réservé du numéro de diapositive 4">
            <a:extLst>
              <a:ext uri="{FF2B5EF4-FFF2-40B4-BE49-F238E27FC236}">
                <a16:creationId xmlns:a16="http://schemas.microsoft.com/office/drawing/2014/main" id="{960A141D-2251-427F-B1BC-885B5BFCBCA5}"/>
              </a:ext>
            </a:extLst>
          </p:cNvPr>
          <p:cNvSpPr>
            <a:spLocks noGrp="1"/>
          </p:cNvSpPr>
          <p:nvPr>
            <p:ph type="sldNum" sz="quarter" idx="12"/>
          </p:nvPr>
        </p:nvSpPr>
        <p:spPr/>
        <p:txBody>
          <a:bodyPr/>
          <a:lstStyle/>
          <a:p>
            <a:fld id="{1F23BD9A-9B2F-465A-8F74-EFD1D7C6A98A}" type="slidenum">
              <a:rPr lang="fr-CH" smtClean="0"/>
              <a:t>‹N°›</a:t>
            </a:fld>
            <a:endParaRPr lang="fr-CH"/>
          </a:p>
        </p:txBody>
      </p:sp>
    </p:spTree>
    <p:extLst>
      <p:ext uri="{BB962C8B-B14F-4D97-AF65-F5344CB8AC3E}">
        <p14:creationId xmlns:p14="http://schemas.microsoft.com/office/powerpoint/2010/main" val="578716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E3AE136-3414-415D-821A-AF21D3767B68}"/>
              </a:ext>
            </a:extLst>
          </p:cNvPr>
          <p:cNvSpPr>
            <a:spLocks noGrp="1"/>
          </p:cNvSpPr>
          <p:nvPr>
            <p:ph type="dt" sz="half" idx="10"/>
          </p:nvPr>
        </p:nvSpPr>
        <p:spPr/>
        <p:txBody>
          <a:bodyPr/>
          <a:lstStyle/>
          <a:p>
            <a:fld id="{B5C54D62-899D-4AD3-9CD4-B50970D9DEF8}" type="datetimeFigureOut">
              <a:rPr lang="fr-CH" smtClean="0"/>
              <a:t>05.02.2022</a:t>
            </a:fld>
            <a:endParaRPr lang="fr-CH"/>
          </a:p>
        </p:txBody>
      </p:sp>
      <p:sp>
        <p:nvSpPr>
          <p:cNvPr id="3" name="Espace réservé du pied de page 2">
            <a:extLst>
              <a:ext uri="{FF2B5EF4-FFF2-40B4-BE49-F238E27FC236}">
                <a16:creationId xmlns:a16="http://schemas.microsoft.com/office/drawing/2014/main" id="{D95F03F8-E103-4E85-865E-8196857DFC6F}"/>
              </a:ext>
            </a:extLst>
          </p:cNvPr>
          <p:cNvSpPr>
            <a:spLocks noGrp="1"/>
          </p:cNvSpPr>
          <p:nvPr>
            <p:ph type="ftr" sz="quarter" idx="11"/>
          </p:nvPr>
        </p:nvSpPr>
        <p:spPr/>
        <p:txBody>
          <a:bodyPr/>
          <a:lstStyle/>
          <a:p>
            <a:endParaRPr lang="fr-CH"/>
          </a:p>
        </p:txBody>
      </p:sp>
      <p:sp>
        <p:nvSpPr>
          <p:cNvPr id="4" name="Espace réservé du numéro de diapositive 3">
            <a:extLst>
              <a:ext uri="{FF2B5EF4-FFF2-40B4-BE49-F238E27FC236}">
                <a16:creationId xmlns:a16="http://schemas.microsoft.com/office/drawing/2014/main" id="{6B7CF2D4-1EB4-47A4-8209-177F5822C965}"/>
              </a:ext>
            </a:extLst>
          </p:cNvPr>
          <p:cNvSpPr>
            <a:spLocks noGrp="1"/>
          </p:cNvSpPr>
          <p:nvPr>
            <p:ph type="sldNum" sz="quarter" idx="12"/>
          </p:nvPr>
        </p:nvSpPr>
        <p:spPr/>
        <p:txBody>
          <a:bodyPr/>
          <a:lstStyle/>
          <a:p>
            <a:fld id="{1F23BD9A-9B2F-465A-8F74-EFD1D7C6A98A}" type="slidenum">
              <a:rPr lang="fr-CH" smtClean="0"/>
              <a:t>‹N°›</a:t>
            </a:fld>
            <a:endParaRPr lang="fr-CH"/>
          </a:p>
        </p:txBody>
      </p:sp>
    </p:spTree>
    <p:extLst>
      <p:ext uri="{BB962C8B-B14F-4D97-AF65-F5344CB8AC3E}">
        <p14:creationId xmlns:p14="http://schemas.microsoft.com/office/powerpoint/2010/main" val="3691332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870BCD-C412-483D-B7F4-8F5F94DA1E4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H"/>
          </a:p>
        </p:txBody>
      </p:sp>
      <p:sp>
        <p:nvSpPr>
          <p:cNvPr id="3" name="Espace réservé du contenu 2">
            <a:extLst>
              <a:ext uri="{FF2B5EF4-FFF2-40B4-BE49-F238E27FC236}">
                <a16:creationId xmlns:a16="http://schemas.microsoft.com/office/drawing/2014/main" id="{34317EBF-3180-4F84-BDD3-C0E49B79D3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u texte 3">
            <a:extLst>
              <a:ext uri="{FF2B5EF4-FFF2-40B4-BE49-F238E27FC236}">
                <a16:creationId xmlns:a16="http://schemas.microsoft.com/office/drawing/2014/main" id="{4B386F60-02DA-465D-9C28-D42DE1692D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A9EB8D8-03CF-4E44-B7F7-2B78502C576C}"/>
              </a:ext>
            </a:extLst>
          </p:cNvPr>
          <p:cNvSpPr>
            <a:spLocks noGrp="1"/>
          </p:cNvSpPr>
          <p:nvPr>
            <p:ph type="dt" sz="half" idx="10"/>
          </p:nvPr>
        </p:nvSpPr>
        <p:spPr/>
        <p:txBody>
          <a:bodyPr/>
          <a:lstStyle/>
          <a:p>
            <a:fld id="{B5C54D62-899D-4AD3-9CD4-B50970D9DEF8}" type="datetimeFigureOut">
              <a:rPr lang="fr-CH" smtClean="0"/>
              <a:t>05.02.2022</a:t>
            </a:fld>
            <a:endParaRPr lang="fr-CH"/>
          </a:p>
        </p:txBody>
      </p:sp>
      <p:sp>
        <p:nvSpPr>
          <p:cNvPr id="6" name="Espace réservé du pied de page 5">
            <a:extLst>
              <a:ext uri="{FF2B5EF4-FFF2-40B4-BE49-F238E27FC236}">
                <a16:creationId xmlns:a16="http://schemas.microsoft.com/office/drawing/2014/main" id="{B537B656-FC8F-4F2F-A21B-F0350CFD1528}"/>
              </a:ext>
            </a:extLst>
          </p:cNvPr>
          <p:cNvSpPr>
            <a:spLocks noGrp="1"/>
          </p:cNvSpPr>
          <p:nvPr>
            <p:ph type="ftr" sz="quarter" idx="11"/>
          </p:nvPr>
        </p:nvSpPr>
        <p:spPr/>
        <p:txBody>
          <a:bodyPr/>
          <a:lstStyle/>
          <a:p>
            <a:endParaRPr lang="fr-CH"/>
          </a:p>
        </p:txBody>
      </p:sp>
      <p:sp>
        <p:nvSpPr>
          <p:cNvPr id="7" name="Espace réservé du numéro de diapositive 6">
            <a:extLst>
              <a:ext uri="{FF2B5EF4-FFF2-40B4-BE49-F238E27FC236}">
                <a16:creationId xmlns:a16="http://schemas.microsoft.com/office/drawing/2014/main" id="{4C1E2043-0509-44BF-9686-0D611D159727}"/>
              </a:ext>
            </a:extLst>
          </p:cNvPr>
          <p:cNvSpPr>
            <a:spLocks noGrp="1"/>
          </p:cNvSpPr>
          <p:nvPr>
            <p:ph type="sldNum" sz="quarter" idx="12"/>
          </p:nvPr>
        </p:nvSpPr>
        <p:spPr/>
        <p:txBody>
          <a:bodyPr/>
          <a:lstStyle/>
          <a:p>
            <a:fld id="{1F23BD9A-9B2F-465A-8F74-EFD1D7C6A98A}" type="slidenum">
              <a:rPr lang="fr-CH" smtClean="0"/>
              <a:t>‹N°›</a:t>
            </a:fld>
            <a:endParaRPr lang="fr-CH"/>
          </a:p>
        </p:txBody>
      </p:sp>
    </p:spTree>
    <p:extLst>
      <p:ext uri="{BB962C8B-B14F-4D97-AF65-F5344CB8AC3E}">
        <p14:creationId xmlns:p14="http://schemas.microsoft.com/office/powerpoint/2010/main" val="2854507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F6FF61-81B8-4E27-877C-2FFA571CC3A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H"/>
          </a:p>
        </p:txBody>
      </p:sp>
      <p:sp>
        <p:nvSpPr>
          <p:cNvPr id="3" name="Espace réservé pour une image  2">
            <a:extLst>
              <a:ext uri="{FF2B5EF4-FFF2-40B4-BE49-F238E27FC236}">
                <a16:creationId xmlns:a16="http://schemas.microsoft.com/office/drawing/2014/main" id="{398597FD-6C4E-42D7-AEC3-0EB50D82F1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a:p>
        </p:txBody>
      </p:sp>
      <p:sp>
        <p:nvSpPr>
          <p:cNvPr id="4" name="Espace réservé du texte 3">
            <a:extLst>
              <a:ext uri="{FF2B5EF4-FFF2-40B4-BE49-F238E27FC236}">
                <a16:creationId xmlns:a16="http://schemas.microsoft.com/office/drawing/2014/main" id="{0AE5DD28-75DB-457B-989F-0B7A6929C7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BE90E11-95EC-400D-AE24-EBEE70192FEE}"/>
              </a:ext>
            </a:extLst>
          </p:cNvPr>
          <p:cNvSpPr>
            <a:spLocks noGrp="1"/>
          </p:cNvSpPr>
          <p:nvPr>
            <p:ph type="dt" sz="half" idx="10"/>
          </p:nvPr>
        </p:nvSpPr>
        <p:spPr/>
        <p:txBody>
          <a:bodyPr/>
          <a:lstStyle/>
          <a:p>
            <a:fld id="{B5C54D62-899D-4AD3-9CD4-B50970D9DEF8}" type="datetimeFigureOut">
              <a:rPr lang="fr-CH" smtClean="0"/>
              <a:t>05.02.2022</a:t>
            </a:fld>
            <a:endParaRPr lang="fr-CH"/>
          </a:p>
        </p:txBody>
      </p:sp>
      <p:sp>
        <p:nvSpPr>
          <p:cNvPr id="6" name="Espace réservé du pied de page 5">
            <a:extLst>
              <a:ext uri="{FF2B5EF4-FFF2-40B4-BE49-F238E27FC236}">
                <a16:creationId xmlns:a16="http://schemas.microsoft.com/office/drawing/2014/main" id="{3053CD75-FBD4-4B2E-9229-54F4E41B5B53}"/>
              </a:ext>
            </a:extLst>
          </p:cNvPr>
          <p:cNvSpPr>
            <a:spLocks noGrp="1"/>
          </p:cNvSpPr>
          <p:nvPr>
            <p:ph type="ftr" sz="quarter" idx="11"/>
          </p:nvPr>
        </p:nvSpPr>
        <p:spPr/>
        <p:txBody>
          <a:bodyPr/>
          <a:lstStyle/>
          <a:p>
            <a:endParaRPr lang="fr-CH"/>
          </a:p>
        </p:txBody>
      </p:sp>
      <p:sp>
        <p:nvSpPr>
          <p:cNvPr id="7" name="Espace réservé du numéro de diapositive 6">
            <a:extLst>
              <a:ext uri="{FF2B5EF4-FFF2-40B4-BE49-F238E27FC236}">
                <a16:creationId xmlns:a16="http://schemas.microsoft.com/office/drawing/2014/main" id="{B68507C1-7B96-4A32-9EDA-70233B23A4F0}"/>
              </a:ext>
            </a:extLst>
          </p:cNvPr>
          <p:cNvSpPr>
            <a:spLocks noGrp="1"/>
          </p:cNvSpPr>
          <p:nvPr>
            <p:ph type="sldNum" sz="quarter" idx="12"/>
          </p:nvPr>
        </p:nvSpPr>
        <p:spPr/>
        <p:txBody>
          <a:bodyPr/>
          <a:lstStyle/>
          <a:p>
            <a:fld id="{1F23BD9A-9B2F-465A-8F74-EFD1D7C6A98A}" type="slidenum">
              <a:rPr lang="fr-CH" smtClean="0"/>
              <a:t>‹N°›</a:t>
            </a:fld>
            <a:endParaRPr lang="fr-CH"/>
          </a:p>
        </p:txBody>
      </p:sp>
    </p:spTree>
    <p:extLst>
      <p:ext uri="{BB962C8B-B14F-4D97-AF65-F5344CB8AC3E}">
        <p14:creationId xmlns:p14="http://schemas.microsoft.com/office/powerpoint/2010/main" val="3040917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24C3BEE-A501-4AD4-82AE-3204F976C5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CH"/>
          </a:p>
        </p:txBody>
      </p:sp>
      <p:sp>
        <p:nvSpPr>
          <p:cNvPr id="3" name="Espace réservé du texte 2">
            <a:extLst>
              <a:ext uri="{FF2B5EF4-FFF2-40B4-BE49-F238E27FC236}">
                <a16:creationId xmlns:a16="http://schemas.microsoft.com/office/drawing/2014/main" id="{42A14F39-C4DE-4092-BF11-B1AF1640BC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e la date 3">
            <a:extLst>
              <a:ext uri="{FF2B5EF4-FFF2-40B4-BE49-F238E27FC236}">
                <a16:creationId xmlns:a16="http://schemas.microsoft.com/office/drawing/2014/main" id="{2168A3B3-A8CB-4B02-9CBD-2000E41430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C54D62-899D-4AD3-9CD4-B50970D9DEF8}" type="datetimeFigureOut">
              <a:rPr lang="fr-CH" smtClean="0"/>
              <a:t>05.02.2022</a:t>
            </a:fld>
            <a:endParaRPr lang="fr-CH"/>
          </a:p>
        </p:txBody>
      </p:sp>
      <p:sp>
        <p:nvSpPr>
          <p:cNvPr id="5" name="Espace réservé du pied de page 4">
            <a:extLst>
              <a:ext uri="{FF2B5EF4-FFF2-40B4-BE49-F238E27FC236}">
                <a16:creationId xmlns:a16="http://schemas.microsoft.com/office/drawing/2014/main" id="{407E0C36-E1D9-4230-A10B-1A75838BAB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H"/>
          </a:p>
        </p:txBody>
      </p:sp>
      <p:sp>
        <p:nvSpPr>
          <p:cNvPr id="6" name="Espace réservé du numéro de diapositive 5">
            <a:extLst>
              <a:ext uri="{FF2B5EF4-FFF2-40B4-BE49-F238E27FC236}">
                <a16:creationId xmlns:a16="http://schemas.microsoft.com/office/drawing/2014/main" id="{F5132E4C-DF3F-44A3-9FF6-3BB7B2A57E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23BD9A-9B2F-465A-8F74-EFD1D7C6A98A}" type="slidenum">
              <a:rPr lang="fr-CH" smtClean="0"/>
              <a:t>‹N°›</a:t>
            </a:fld>
            <a:endParaRPr lang="fr-CH"/>
          </a:p>
        </p:txBody>
      </p:sp>
    </p:spTree>
    <p:extLst>
      <p:ext uri="{BB962C8B-B14F-4D97-AF65-F5344CB8AC3E}">
        <p14:creationId xmlns:p14="http://schemas.microsoft.com/office/powerpoint/2010/main" val="2967370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466E4AA2-963A-4802-92F2-669757AA16DF}"/>
              </a:ext>
            </a:extLst>
          </p:cNvPr>
          <p:cNvSpPr>
            <a:spLocks noGrp="1"/>
          </p:cNvSpPr>
          <p:nvPr>
            <p:ph type="subTitle" idx="1"/>
          </p:nvPr>
        </p:nvSpPr>
        <p:spPr>
          <a:xfrm>
            <a:off x="1524000" y="2444357"/>
            <a:ext cx="9144000" cy="1655762"/>
          </a:xfrm>
        </p:spPr>
        <p:txBody>
          <a:bodyPr/>
          <a:lstStyle/>
          <a:p>
            <a:r>
              <a:rPr lang="fr-CH" dirty="0"/>
              <a:t>Q1.</a:t>
            </a:r>
            <a:r>
              <a:rPr lang="en-US" dirty="0"/>
              <a:t> Considering multiple random variables, explain the chain rule decomposition for the joint probability. Provide examples of different statistical relationships between random variables. Explain the Markov chain of the first and second orders.</a:t>
            </a:r>
            <a:endParaRPr lang="fr-CH" dirty="0"/>
          </a:p>
        </p:txBody>
      </p:sp>
    </p:spTree>
    <p:extLst>
      <p:ext uri="{BB962C8B-B14F-4D97-AF65-F5344CB8AC3E}">
        <p14:creationId xmlns:p14="http://schemas.microsoft.com/office/powerpoint/2010/main" val="665700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FFA4053F-624F-43F9-A850-2F46F4E194F7}"/>
              </a:ext>
            </a:extLst>
          </p:cNvPr>
          <p:cNvPicPr>
            <a:picLocks noChangeAspect="1"/>
          </p:cNvPicPr>
          <p:nvPr/>
        </p:nvPicPr>
        <p:blipFill>
          <a:blip r:embed="rId2"/>
          <a:stretch>
            <a:fillRect/>
          </a:stretch>
        </p:blipFill>
        <p:spPr>
          <a:xfrm>
            <a:off x="299207" y="778081"/>
            <a:ext cx="10972800" cy="581025"/>
          </a:xfrm>
          <a:prstGeom prst="rect">
            <a:avLst/>
          </a:prstGeom>
        </p:spPr>
      </p:pic>
      <p:pic>
        <p:nvPicPr>
          <p:cNvPr id="13" name="Image 12">
            <a:extLst>
              <a:ext uri="{FF2B5EF4-FFF2-40B4-BE49-F238E27FC236}">
                <a16:creationId xmlns:a16="http://schemas.microsoft.com/office/drawing/2014/main" id="{06BAAF2C-2020-417A-BEAA-B2CA9262621C}"/>
              </a:ext>
            </a:extLst>
          </p:cNvPr>
          <p:cNvPicPr>
            <a:picLocks noChangeAspect="1"/>
          </p:cNvPicPr>
          <p:nvPr/>
        </p:nvPicPr>
        <p:blipFill>
          <a:blip r:embed="rId3"/>
          <a:stretch>
            <a:fillRect/>
          </a:stretch>
        </p:blipFill>
        <p:spPr>
          <a:xfrm>
            <a:off x="299207" y="1736828"/>
            <a:ext cx="7181850" cy="733425"/>
          </a:xfrm>
          <a:prstGeom prst="rect">
            <a:avLst/>
          </a:prstGeom>
        </p:spPr>
      </p:pic>
      <p:pic>
        <p:nvPicPr>
          <p:cNvPr id="15" name="Image 14">
            <a:extLst>
              <a:ext uri="{FF2B5EF4-FFF2-40B4-BE49-F238E27FC236}">
                <a16:creationId xmlns:a16="http://schemas.microsoft.com/office/drawing/2014/main" id="{989AD516-5C4C-4E9E-8479-1CFE0C8C5EF8}"/>
              </a:ext>
            </a:extLst>
          </p:cNvPr>
          <p:cNvPicPr>
            <a:picLocks noChangeAspect="1"/>
          </p:cNvPicPr>
          <p:nvPr/>
        </p:nvPicPr>
        <p:blipFill>
          <a:blip r:embed="rId4"/>
          <a:stretch>
            <a:fillRect/>
          </a:stretch>
        </p:blipFill>
        <p:spPr>
          <a:xfrm>
            <a:off x="299207" y="3429000"/>
            <a:ext cx="8115300" cy="1200150"/>
          </a:xfrm>
          <a:prstGeom prst="rect">
            <a:avLst/>
          </a:prstGeom>
        </p:spPr>
      </p:pic>
    </p:spTree>
    <p:extLst>
      <p:ext uri="{BB962C8B-B14F-4D97-AF65-F5344CB8AC3E}">
        <p14:creationId xmlns:p14="http://schemas.microsoft.com/office/powerpoint/2010/main" val="1747367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9D42ADC5-18A6-411B-ABB8-A4A5B4BC0E16}"/>
              </a:ext>
            </a:extLst>
          </p:cNvPr>
          <p:cNvPicPr>
            <a:picLocks noChangeAspect="1"/>
          </p:cNvPicPr>
          <p:nvPr/>
        </p:nvPicPr>
        <p:blipFill>
          <a:blip r:embed="rId2"/>
          <a:stretch>
            <a:fillRect/>
          </a:stretch>
        </p:blipFill>
        <p:spPr>
          <a:xfrm>
            <a:off x="430416" y="648050"/>
            <a:ext cx="6029325" cy="914400"/>
          </a:xfrm>
          <a:prstGeom prst="rect">
            <a:avLst/>
          </a:prstGeom>
        </p:spPr>
      </p:pic>
      <p:pic>
        <p:nvPicPr>
          <p:cNvPr id="7" name="Image 6">
            <a:extLst>
              <a:ext uri="{FF2B5EF4-FFF2-40B4-BE49-F238E27FC236}">
                <a16:creationId xmlns:a16="http://schemas.microsoft.com/office/drawing/2014/main" id="{C0DC37D9-66BD-4327-9C33-1E247A7BCF5A}"/>
              </a:ext>
            </a:extLst>
          </p:cNvPr>
          <p:cNvPicPr>
            <a:picLocks noChangeAspect="1"/>
          </p:cNvPicPr>
          <p:nvPr/>
        </p:nvPicPr>
        <p:blipFill>
          <a:blip r:embed="rId3"/>
          <a:stretch>
            <a:fillRect/>
          </a:stretch>
        </p:blipFill>
        <p:spPr>
          <a:xfrm>
            <a:off x="430416" y="1835179"/>
            <a:ext cx="2800350" cy="1123950"/>
          </a:xfrm>
          <a:prstGeom prst="rect">
            <a:avLst/>
          </a:prstGeom>
        </p:spPr>
      </p:pic>
      <p:pic>
        <p:nvPicPr>
          <p:cNvPr id="9" name="Image 8">
            <a:extLst>
              <a:ext uri="{FF2B5EF4-FFF2-40B4-BE49-F238E27FC236}">
                <a16:creationId xmlns:a16="http://schemas.microsoft.com/office/drawing/2014/main" id="{CD5C200D-748C-45A6-9B04-582436560AAC}"/>
              </a:ext>
            </a:extLst>
          </p:cNvPr>
          <p:cNvPicPr>
            <a:picLocks noChangeAspect="1"/>
          </p:cNvPicPr>
          <p:nvPr/>
        </p:nvPicPr>
        <p:blipFill>
          <a:blip r:embed="rId4"/>
          <a:stretch>
            <a:fillRect/>
          </a:stretch>
        </p:blipFill>
        <p:spPr>
          <a:xfrm>
            <a:off x="3735416" y="1835179"/>
            <a:ext cx="2657475" cy="809625"/>
          </a:xfrm>
          <a:prstGeom prst="rect">
            <a:avLst/>
          </a:prstGeom>
        </p:spPr>
      </p:pic>
      <p:pic>
        <p:nvPicPr>
          <p:cNvPr id="11" name="Image 10">
            <a:extLst>
              <a:ext uri="{FF2B5EF4-FFF2-40B4-BE49-F238E27FC236}">
                <a16:creationId xmlns:a16="http://schemas.microsoft.com/office/drawing/2014/main" id="{AA7EE717-04A6-433E-8579-70F489637A44}"/>
              </a:ext>
            </a:extLst>
          </p:cNvPr>
          <p:cNvPicPr>
            <a:picLocks noChangeAspect="1"/>
          </p:cNvPicPr>
          <p:nvPr/>
        </p:nvPicPr>
        <p:blipFill>
          <a:blip r:embed="rId5"/>
          <a:stretch>
            <a:fillRect/>
          </a:stretch>
        </p:blipFill>
        <p:spPr>
          <a:xfrm>
            <a:off x="338901" y="3202542"/>
            <a:ext cx="6057900" cy="962025"/>
          </a:xfrm>
          <a:prstGeom prst="rect">
            <a:avLst/>
          </a:prstGeom>
        </p:spPr>
      </p:pic>
      <p:pic>
        <p:nvPicPr>
          <p:cNvPr id="13" name="Image 12">
            <a:extLst>
              <a:ext uri="{FF2B5EF4-FFF2-40B4-BE49-F238E27FC236}">
                <a16:creationId xmlns:a16="http://schemas.microsoft.com/office/drawing/2014/main" id="{8A2B8BF2-542C-4A84-BF27-10D3AF018F1A}"/>
              </a:ext>
            </a:extLst>
          </p:cNvPr>
          <p:cNvPicPr>
            <a:picLocks noChangeAspect="1"/>
          </p:cNvPicPr>
          <p:nvPr/>
        </p:nvPicPr>
        <p:blipFill>
          <a:blip r:embed="rId6"/>
          <a:stretch>
            <a:fillRect/>
          </a:stretch>
        </p:blipFill>
        <p:spPr>
          <a:xfrm>
            <a:off x="430416" y="4698978"/>
            <a:ext cx="2819400" cy="1200150"/>
          </a:xfrm>
          <a:prstGeom prst="rect">
            <a:avLst/>
          </a:prstGeom>
        </p:spPr>
      </p:pic>
      <p:pic>
        <p:nvPicPr>
          <p:cNvPr id="15" name="Image 14">
            <a:extLst>
              <a:ext uri="{FF2B5EF4-FFF2-40B4-BE49-F238E27FC236}">
                <a16:creationId xmlns:a16="http://schemas.microsoft.com/office/drawing/2014/main" id="{41742032-4F75-4A33-9BF0-8525B26974A5}"/>
              </a:ext>
            </a:extLst>
          </p:cNvPr>
          <p:cNvPicPr>
            <a:picLocks noChangeAspect="1"/>
          </p:cNvPicPr>
          <p:nvPr/>
        </p:nvPicPr>
        <p:blipFill>
          <a:blip r:embed="rId7"/>
          <a:stretch>
            <a:fillRect/>
          </a:stretch>
        </p:blipFill>
        <p:spPr>
          <a:xfrm>
            <a:off x="3859665" y="4927578"/>
            <a:ext cx="2905125" cy="742950"/>
          </a:xfrm>
          <a:prstGeom prst="rect">
            <a:avLst/>
          </a:prstGeom>
        </p:spPr>
      </p:pic>
    </p:spTree>
    <p:extLst>
      <p:ext uri="{BB962C8B-B14F-4D97-AF65-F5344CB8AC3E}">
        <p14:creationId xmlns:p14="http://schemas.microsoft.com/office/powerpoint/2010/main" val="1872505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1F4F32C0-5DB7-4088-818B-F3B3ADF2B1B4}"/>
              </a:ext>
            </a:extLst>
          </p:cNvPr>
          <p:cNvPicPr>
            <a:picLocks noChangeAspect="1"/>
          </p:cNvPicPr>
          <p:nvPr/>
        </p:nvPicPr>
        <p:blipFill>
          <a:blip r:embed="rId2"/>
          <a:stretch>
            <a:fillRect/>
          </a:stretch>
        </p:blipFill>
        <p:spPr>
          <a:xfrm>
            <a:off x="399175" y="541661"/>
            <a:ext cx="10106025" cy="866775"/>
          </a:xfrm>
          <a:prstGeom prst="rect">
            <a:avLst/>
          </a:prstGeom>
        </p:spPr>
      </p:pic>
      <p:pic>
        <p:nvPicPr>
          <p:cNvPr id="7" name="Image 6">
            <a:extLst>
              <a:ext uri="{FF2B5EF4-FFF2-40B4-BE49-F238E27FC236}">
                <a16:creationId xmlns:a16="http://schemas.microsoft.com/office/drawing/2014/main" id="{0273360D-94F4-4D2C-8183-139186ADDEF5}"/>
              </a:ext>
            </a:extLst>
          </p:cNvPr>
          <p:cNvPicPr>
            <a:picLocks noChangeAspect="1"/>
          </p:cNvPicPr>
          <p:nvPr/>
        </p:nvPicPr>
        <p:blipFill>
          <a:blip r:embed="rId3"/>
          <a:stretch>
            <a:fillRect/>
          </a:stretch>
        </p:blipFill>
        <p:spPr>
          <a:xfrm>
            <a:off x="399175" y="1772817"/>
            <a:ext cx="5819775" cy="457200"/>
          </a:xfrm>
          <a:prstGeom prst="rect">
            <a:avLst/>
          </a:prstGeom>
        </p:spPr>
      </p:pic>
      <p:pic>
        <p:nvPicPr>
          <p:cNvPr id="9" name="Image 8">
            <a:extLst>
              <a:ext uri="{FF2B5EF4-FFF2-40B4-BE49-F238E27FC236}">
                <a16:creationId xmlns:a16="http://schemas.microsoft.com/office/drawing/2014/main" id="{B8C29E43-3E34-4E67-AEA6-98038B9008B2}"/>
              </a:ext>
            </a:extLst>
          </p:cNvPr>
          <p:cNvPicPr>
            <a:picLocks noChangeAspect="1"/>
          </p:cNvPicPr>
          <p:nvPr/>
        </p:nvPicPr>
        <p:blipFill>
          <a:blip r:embed="rId4"/>
          <a:stretch>
            <a:fillRect/>
          </a:stretch>
        </p:blipFill>
        <p:spPr>
          <a:xfrm>
            <a:off x="399175" y="2169368"/>
            <a:ext cx="8448675" cy="409575"/>
          </a:xfrm>
          <a:prstGeom prst="rect">
            <a:avLst/>
          </a:prstGeom>
        </p:spPr>
      </p:pic>
      <p:pic>
        <p:nvPicPr>
          <p:cNvPr id="11" name="Image 10">
            <a:extLst>
              <a:ext uri="{FF2B5EF4-FFF2-40B4-BE49-F238E27FC236}">
                <a16:creationId xmlns:a16="http://schemas.microsoft.com/office/drawing/2014/main" id="{DB2889F6-11F9-4300-9C39-0139C899DF12}"/>
              </a:ext>
            </a:extLst>
          </p:cNvPr>
          <p:cNvPicPr>
            <a:picLocks noChangeAspect="1"/>
          </p:cNvPicPr>
          <p:nvPr/>
        </p:nvPicPr>
        <p:blipFill>
          <a:blip r:embed="rId5"/>
          <a:stretch>
            <a:fillRect/>
          </a:stretch>
        </p:blipFill>
        <p:spPr>
          <a:xfrm>
            <a:off x="399175" y="3288557"/>
            <a:ext cx="5172075" cy="266700"/>
          </a:xfrm>
          <a:prstGeom prst="rect">
            <a:avLst/>
          </a:prstGeom>
        </p:spPr>
      </p:pic>
      <p:pic>
        <p:nvPicPr>
          <p:cNvPr id="13" name="Image 12">
            <a:extLst>
              <a:ext uri="{FF2B5EF4-FFF2-40B4-BE49-F238E27FC236}">
                <a16:creationId xmlns:a16="http://schemas.microsoft.com/office/drawing/2014/main" id="{995ECDB6-2E55-43FB-B109-650EAF52D129}"/>
              </a:ext>
            </a:extLst>
          </p:cNvPr>
          <p:cNvPicPr>
            <a:picLocks noChangeAspect="1"/>
          </p:cNvPicPr>
          <p:nvPr/>
        </p:nvPicPr>
        <p:blipFill>
          <a:blip r:embed="rId6"/>
          <a:stretch>
            <a:fillRect/>
          </a:stretch>
        </p:blipFill>
        <p:spPr>
          <a:xfrm>
            <a:off x="470612" y="3611534"/>
            <a:ext cx="8305800" cy="400050"/>
          </a:xfrm>
          <a:prstGeom prst="rect">
            <a:avLst/>
          </a:prstGeom>
        </p:spPr>
      </p:pic>
    </p:spTree>
    <p:extLst>
      <p:ext uri="{BB962C8B-B14F-4D97-AF65-F5344CB8AC3E}">
        <p14:creationId xmlns:p14="http://schemas.microsoft.com/office/powerpoint/2010/main" val="1550643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BF97102C-E125-4122-BF54-F269DE0DCBBD}"/>
              </a:ext>
            </a:extLst>
          </p:cNvPr>
          <p:cNvPicPr>
            <a:picLocks noChangeAspect="1"/>
          </p:cNvPicPr>
          <p:nvPr/>
        </p:nvPicPr>
        <p:blipFill>
          <a:blip r:embed="rId2"/>
          <a:stretch>
            <a:fillRect/>
          </a:stretch>
        </p:blipFill>
        <p:spPr>
          <a:xfrm>
            <a:off x="1114425" y="1095375"/>
            <a:ext cx="9963150" cy="4667250"/>
          </a:xfrm>
          <a:prstGeom prst="rect">
            <a:avLst/>
          </a:prstGeom>
        </p:spPr>
      </p:pic>
    </p:spTree>
    <p:extLst>
      <p:ext uri="{BB962C8B-B14F-4D97-AF65-F5344CB8AC3E}">
        <p14:creationId xmlns:p14="http://schemas.microsoft.com/office/powerpoint/2010/main" val="2825342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BDCC9786-AB0F-4DC0-8C3C-CAE6C74A86AE}"/>
              </a:ext>
            </a:extLst>
          </p:cNvPr>
          <p:cNvPicPr>
            <a:picLocks noChangeAspect="1"/>
          </p:cNvPicPr>
          <p:nvPr/>
        </p:nvPicPr>
        <p:blipFill>
          <a:blip r:embed="rId2"/>
          <a:stretch>
            <a:fillRect/>
          </a:stretch>
        </p:blipFill>
        <p:spPr>
          <a:xfrm>
            <a:off x="322586" y="328321"/>
            <a:ext cx="3895725" cy="285750"/>
          </a:xfrm>
          <a:prstGeom prst="rect">
            <a:avLst/>
          </a:prstGeom>
        </p:spPr>
      </p:pic>
      <p:pic>
        <p:nvPicPr>
          <p:cNvPr id="7" name="Image 6">
            <a:extLst>
              <a:ext uri="{FF2B5EF4-FFF2-40B4-BE49-F238E27FC236}">
                <a16:creationId xmlns:a16="http://schemas.microsoft.com/office/drawing/2014/main" id="{C87D77D9-1DC8-4FB8-BFE1-1B3521A66515}"/>
              </a:ext>
            </a:extLst>
          </p:cNvPr>
          <p:cNvPicPr>
            <a:picLocks noChangeAspect="1"/>
          </p:cNvPicPr>
          <p:nvPr/>
        </p:nvPicPr>
        <p:blipFill>
          <a:blip r:embed="rId3"/>
          <a:stretch>
            <a:fillRect/>
          </a:stretch>
        </p:blipFill>
        <p:spPr>
          <a:xfrm>
            <a:off x="322586" y="1495522"/>
            <a:ext cx="9334500" cy="542925"/>
          </a:xfrm>
          <a:prstGeom prst="rect">
            <a:avLst/>
          </a:prstGeom>
        </p:spPr>
      </p:pic>
      <p:pic>
        <p:nvPicPr>
          <p:cNvPr id="9" name="Image 8">
            <a:extLst>
              <a:ext uri="{FF2B5EF4-FFF2-40B4-BE49-F238E27FC236}">
                <a16:creationId xmlns:a16="http://schemas.microsoft.com/office/drawing/2014/main" id="{E6CD0F28-B145-42E7-B108-89972479D04E}"/>
              </a:ext>
            </a:extLst>
          </p:cNvPr>
          <p:cNvPicPr>
            <a:picLocks noChangeAspect="1"/>
          </p:cNvPicPr>
          <p:nvPr/>
        </p:nvPicPr>
        <p:blipFill>
          <a:blip r:embed="rId4"/>
          <a:stretch>
            <a:fillRect/>
          </a:stretch>
        </p:blipFill>
        <p:spPr>
          <a:xfrm>
            <a:off x="322586" y="2919898"/>
            <a:ext cx="9077325" cy="485775"/>
          </a:xfrm>
          <a:prstGeom prst="rect">
            <a:avLst/>
          </a:prstGeom>
        </p:spPr>
      </p:pic>
      <p:pic>
        <p:nvPicPr>
          <p:cNvPr id="11" name="Image 10">
            <a:extLst>
              <a:ext uri="{FF2B5EF4-FFF2-40B4-BE49-F238E27FC236}">
                <a16:creationId xmlns:a16="http://schemas.microsoft.com/office/drawing/2014/main" id="{8434015C-69FE-45A1-9A62-6B3B59B2C62A}"/>
              </a:ext>
            </a:extLst>
          </p:cNvPr>
          <p:cNvPicPr>
            <a:picLocks noChangeAspect="1"/>
          </p:cNvPicPr>
          <p:nvPr/>
        </p:nvPicPr>
        <p:blipFill>
          <a:blip r:embed="rId5"/>
          <a:stretch>
            <a:fillRect/>
          </a:stretch>
        </p:blipFill>
        <p:spPr>
          <a:xfrm>
            <a:off x="427070" y="4075145"/>
            <a:ext cx="5086350" cy="685800"/>
          </a:xfrm>
          <a:prstGeom prst="rect">
            <a:avLst/>
          </a:prstGeom>
        </p:spPr>
      </p:pic>
    </p:spTree>
    <p:extLst>
      <p:ext uri="{BB962C8B-B14F-4D97-AF65-F5344CB8AC3E}">
        <p14:creationId xmlns:p14="http://schemas.microsoft.com/office/powerpoint/2010/main" val="396953048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38</Words>
  <Application>Microsoft Office PowerPoint</Application>
  <PresentationFormat>Grand écran</PresentationFormat>
  <Paragraphs>1</Paragraphs>
  <Slides>6</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6</vt:i4>
      </vt:variant>
    </vt:vector>
  </HeadingPairs>
  <TitlesOfParts>
    <vt:vector size="10" baseType="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jan dirkx</dc:creator>
  <cp:lastModifiedBy>jan dirkx</cp:lastModifiedBy>
  <cp:revision>1</cp:revision>
  <dcterms:created xsi:type="dcterms:W3CDTF">2022-02-05T10:02:55Z</dcterms:created>
  <dcterms:modified xsi:type="dcterms:W3CDTF">2022-02-05T10:14:09Z</dcterms:modified>
</cp:coreProperties>
</file>