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B6FC6-8539-4590-AFFE-36AA886BB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433328-4393-4234-BC55-0B21ECC93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E3D24A-C480-420D-85FD-96F985BF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081AE2-AF8F-4A0B-9577-5D46630A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0D77AB-2FB0-40F2-A3BF-DC9E909B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476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20D264-C2A6-4A2F-8CE1-86EEB7C6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429D54-32F5-4B86-836E-882E28A8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75096-7932-4686-854D-D14ACD92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37A2E-6D69-4C2C-BF53-D0D2386C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384FD-0F19-4DDA-B336-1F9AF9EA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070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8EFA87-FE3E-4E29-B516-FFBB89233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852CAD-7F87-46C2-9297-207C6B2A9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586B2-D0CF-47C5-8338-CFDB4A33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2E81D-4002-454C-BBEF-C6FF2D61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4F207-6CC2-4017-AE72-6ED6BB11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349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6EDE3-7314-40EC-A0B0-CD7C2E0E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3D1AE-07C1-4937-80E5-96149E86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02EBFB-6121-414D-B2D6-8D272EF5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46B4FB-1E83-4865-88CD-D9A1A28B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492FE-89D9-459B-9CD5-3EAB885B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709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53E42-98F0-4C3C-B783-4EDF8E0E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1B81CC-7667-4F79-906B-8824EACBC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5BDE65-904C-4C4B-B5CC-BE4F282B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F758F6-7622-4EBB-B2E3-50BB457B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7DA6A-E31B-4428-9E92-91A28A94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62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D9C1D-3E65-45F5-987D-A1D47E00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15D9D7-50B3-48FC-93CC-31B1FF93C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0A1BD9-D615-45EC-BD5B-419FF8AA2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C1AF-04C2-438F-ABB1-1EAD9342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2665A2-C514-44B0-8BF7-02160F0B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A58DAA-6A23-4FD8-A64C-F94B1812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09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82EE4-4F64-4DEC-90C0-738FE2D0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DF8FD7-A75F-4D91-887C-28E08B98D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B0FBC0-05F2-4A61-870A-7773602A7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239101-2754-436D-9CDB-5AA3540BC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4B8B4-09BE-4A22-A711-3366FD312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4D8E46-AE62-4010-898F-C1D45F38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EE47D3-78E9-4AEE-8426-BE7D0DA4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7F76C6-502B-4C1E-BFA0-D7E4E45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263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4FEB3-C3E6-4B66-9BDB-27445927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6457A5-78F2-4793-AFF1-1D316B68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182E16-1744-4E33-A972-956068F8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56F49D-BD49-474F-807D-FA11611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410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BC802D-96B1-48CA-94D1-BBD77BDF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647EEA-1C88-44A4-B2E7-79811BB3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32E95-807C-4AB2-909D-4491AAD7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740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0B6FD-9F93-40F9-934E-2DA96EEF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26DB2-F523-4D37-9536-172B5BED1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A96C4A-B643-47B3-919F-0D6C9666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74B3AD-234C-404A-960B-E7A801B0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46F328-8044-441E-938A-D20C0654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8E8BA6-C537-4354-A968-25018D93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228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7B6B0-458B-48AA-90E9-5697702C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62C4A4-4EDC-4150-9243-7B6EA98FB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FA60AC-650D-42C3-846A-0CFE017C2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028FA1-7CC5-4505-848A-88340C9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2469D3-3F32-423E-93A6-D09BDA00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BE6E78-6B89-4E54-B3F9-022E8DD6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90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E6E7869-6765-479D-8F1B-F6CFFF22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8389BA-FBD3-40A2-8BB7-B1929676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8D684-507C-4024-B1CD-A8FCE3E4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D2B2-573B-4BE2-AF5E-B3C90FFB7031}" type="datetimeFigureOut">
              <a:rPr lang="fr-CH" smtClean="0"/>
              <a:t>07.02.2022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1AC08-372C-4E9D-B848-A0C64F538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0A48F-7354-4130-9F00-3C37B1FC1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0F30-2013-4818-88F3-80A408921C5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62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6EEB737-C56D-481F-847E-B114D3EB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5792"/>
            <a:ext cx="9144000" cy="1655762"/>
          </a:xfrm>
        </p:spPr>
        <p:txBody>
          <a:bodyPr/>
          <a:lstStyle/>
          <a:p>
            <a:r>
              <a:rPr lang="fr-CH" dirty="0"/>
              <a:t>Q10.</a:t>
            </a:r>
            <a:r>
              <a:rPr lang="en-US" dirty="0"/>
              <a:t> Explain the differential entropy for continuous random variables. Explain the properties and differences to the entropy for the discrete random variables.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323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A4053F-624F-43F9-A850-2F46F4E1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7" y="778081"/>
            <a:ext cx="10972800" cy="581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6BAAF2C-2020-417A-BEAA-B2CA9262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7" y="1736828"/>
            <a:ext cx="7181850" cy="7334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89AD516-5C4C-4E9E-8479-1CFE0C8C5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07" y="3429000"/>
            <a:ext cx="8115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6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D42ADC5-18A6-411B-ABB8-A4A5B4BC0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6" y="648050"/>
            <a:ext cx="6029325" cy="914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0DC37D9-66BD-4327-9C33-1E247A7B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16" y="1835179"/>
            <a:ext cx="2800350" cy="1123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5C200D-748C-45A6-9B04-582436560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416" y="1835179"/>
            <a:ext cx="2657475" cy="809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A7EE717-04A6-433E-8579-70F489637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01" y="3202542"/>
            <a:ext cx="6057900" cy="962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2B8BF2-542C-4A84-BF27-10D3AF018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16" y="4698978"/>
            <a:ext cx="2819400" cy="12001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1742032-4F75-4A33-9BF0-8525B2697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665" y="4927578"/>
            <a:ext cx="2905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1E1A8C-F497-4410-BEF2-B65909E3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5" y="482847"/>
            <a:ext cx="4562475" cy="2381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E6A2FD-4D9B-4FCD-8EDE-94F7A242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01" y="449509"/>
            <a:ext cx="219075" cy="3048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AF9FC6-7A2C-4B51-95A3-A0716AD7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55" y="754309"/>
            <a:ext cx="219075" cy="3048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2786E0A-06D1-4CE2-8AF0-1DF11565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0" y="820721"/>
            <a:ext cx="4610100" cy="2571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8414641-5AF5-4A95-9F15-EB6FB625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5" y="1129958"/>
            <a:ext cx="5334000" cy="4381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54B30E4-FD58-4E76-B998-8866CDB4D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80" y="1620170"/>
            <a:ext cx="2695575" cy="35242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131A883-64A8-4181-B075-62B4CF4FE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80" y="1923318"/>
            <a:ext cx="9963150" cy="3333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2E9B218-5E98-4D75-B46B-174A7A083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30" y="3278653"/>
            <a:ext cx="10048875" cy="20288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1FCCF1-65A1-4528-A61E-6EA02EC599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55" y="5880116"/>
            <a:ext cx="78771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0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E142093-B3C4-4E54-BB87-8F9A1453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9" y="506748"/>
            <a:ext cx="10563225" cy="1314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099A5E-8FAB-4232-B799-DBFE4C6F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0" y="1821198"/>
            <a:ext cx="9991725" cy="1257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DD3B8B-906E-4C0B-8BA0-EA2354E2A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9" y="3269915"/>
            <a:ext cx="97821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91EFD05-AC31-4199-B911-8911EFF5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96" y="559878"/>
            <a:ext cx="4324350" cy="7048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B26B232-6633-4908-A3A0-85ABDDEF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96" y="1696761"/>
            <a:ext cx="1419225" cy="2095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C2EC0CE-ED52-49AA-BF8D-96883013E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96" y="2839237"/>
            <a:ext cx="2628900" cy="32385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0F62A2D-29D2-43C5-A7C7-9664C1D30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296" y="2570964"/>
            <a:ext cx="4800600" cy="1123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F1330EE-5FD2-467C-AA6E-E6E21B8B1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396" y="3810263"/>
            <a:ext cx="3590925" cy="34290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37B6C5C-94A6-4332-B9FF-2EF12236E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0825" y="2839237"/>
            <a:ext cx="2190750" cy="14573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D865F6-7494-4B99-8E34-04FFB1B823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429" y="1360502"/>
            <a:ext cx="9763125" cy="1076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B76FAB-94D5-4767-BCD5-435D0C4D8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421" y="4974048"/>
            <a:ext cx="5715000" cy="7143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EC86F24-4C2C-4B48-82CD-794D9310A3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641" y="5204499"/>
            <a:ext cx="11715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7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5B37AE-23C7-46E5-BF0C-9DA547D7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7" y="381568"/>
            <a:ext cx="10372725" cy="15144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9F9F85-57A6-4AF5-A050-07D19BE8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07" y="1955421"/>
            <a:ext cx="10896600" cy="23431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E60AD70-A5B0-470F-910F-4053F9A30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07" y="4077400"/>
            <a:ext cx="914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5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4D08AA2-80B6-4D4B-93E8-9A210E56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5" y="274915"/>
            <a:ext cx="60293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89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Grand écran</PresentationFormat>
  <Paragraphs>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 dirkx</dc:creator>
  <cp:lastModifiedBy>jan dirkx</cp:lastModifiedBy>
  <cp:revision>2</cp:revision>
  <dcterms:created xsi:type="dcterms:W3CDTF">2022-02-05T12:50:03Z</dcterms:created>
  <dcterms:modified xsi:type="dcterms:W3CDTF">2022-02-07T13:21:24Z</dcterms:modified>
</cp:coreProperties>
</file>