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68050-8A17-4BF0-B444-3EEB1450E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842DA6-3C23-41E9-938A-2D8C7652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3E8B8-880C-4C1B-B02D-37149A6C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E0B72C-85E2-4A15-BEDE-350552E5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4990D-2E3E-4432-A511-86548C60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89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FD9D-C4AC-45FA-82EE-D24DAF58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8518D-22BF-4D1E-A249-9A889693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1D2A4-C1ED-4503-BC3E-27A0F084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0E9AD-E9E6-481E-9BD0-C8EA3BE2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5EED3-8FB6-49F3-96A6-2616576F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78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10A157-98BC-40DC-864D-6ACFFDDF4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D2BF0-E8EE-4A4D-B377-ED44DBC72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FF6C3-4F0C-448E-A6E5-24C35CB1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3834D-C496-424C-A745-71B6199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C9338-E3F0-42FD-B566-385C4CE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68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D11C3-1B67-4C01-A1F4-1046B2EA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C3A8B-E5E7-4348-8572-F36DF2FD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08222-7F4C-4608-9FCF-84D315D7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FF3C3-BB44-415B-BE8E-2A674E0F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38210-A94F-4516-9E8B-BA3070E5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1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3B161-CC31-4593-8D63-4901D2C2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F4991-AF2E-4643-9328-E583CC99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ED120-B3D9-4DAF-8A34-BA2231C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B26A16-B091-469C-A0F1-03FE8F1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97070-5016-4775-B4C5-E9C8B5EC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55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F8A94-710F-47B7-8DD4-0939BDAE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DBEFD-8ADC-4744-9675-DB171BEFE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785BC-BAA5-46D4-8054-D3EBD16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D7394-2C7C-4086-A216-382BC187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8F470F-3817-4499-B7A3-86C5F74E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7C8D7-39D0-4DC5-8EDF-C51A7D68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6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0A100-CC30-456A-8541-B427E13E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5283E-1DCD-465F-8A7A-A58A05C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F48271-5E76-495D-82A4-8D0B9244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A71DB3-9276-4DB6-B7CB-0B938E876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7072C6-812E-40CD-A799-81FAD1294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60E2AA-E061-4CA7-89F0-78AE918F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395199-8AFA-480A-93D9-0C59CDBA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62385-AD10-4D1B-ACC9-87CB27F7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16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FE06D-91BD-47B3-8E81-D826F00D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737A21-E1C4-49E1-854A-78E52C0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50C7D8-8AC2-4305-AA45-20CDAB23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575AE2-E3AA-4A61-9E26-E83C6221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4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CE1D68-AC25-4B85-B8C8-61BBC1C5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63D9D5-C9A4-450B-A92F-31DAB78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79984-FF4B-45F9-8306-54AD491C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8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88AD4-DC6C-4C35-B56F-91EFD15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F0797-AC12-4FC9-8E3B-325B8F06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A7C16-D962-4155-B2A1-463D7B0E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2142C-611E-45E5-BB9D-231E0408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A7604-8622-45F6-A954-D7440284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3281F-9B4D-41AF-9869-949A80D5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2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9D569-9AC9-431A-BC3E-F9F9BE6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21B52-FD69-4841-9789-88887F5AC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1C0299-3AA4-4551-B309-87A57A34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3A6DE2-5FC9-4297-AFA7-2F12516D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F7778D-2D04-4796-A672-4B05D8E5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10F30-A597-47AA-BA29-CDAB6926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557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A2299-203B-4172-87A3-2902E5AF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D52008-7DC0-4CB5-B36D-4B7D7473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C2F35-EC89-48DC-B346-C3BFE9613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8099-3C4C-40CB-9235-52C78442CA08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A068E-9F11-4104-B26E-BF6A2E6D2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B05E0-D54E-4A24-A518-06D9FC8DB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28C0-98C2-42F8-B85E-F124D48335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15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1C29A83-5B35-4B20-823E-B58A390F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7245"/>
            <a:ext cx="9144000" cy="1655762"/>
          </a:xfrm>
        </p:spPr>
        <p:txBody>
          <a:bodyPr/>
          <a:lstStyle/>
          <a:p>
            <a:r>
              <a:rPr lang="en-US" dirty="0"/>
              <a:t>Q2.Give the definition of entropy for discrete random variables. Explain the main properties of entropy. Explain the entropy of binary random variables.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44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A4053F-624F-43F9-A850-2F46F4E1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7" y="778081"/>
            <a:ext cx="10972800" cy="581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BAAF2C-2020-417A-BEAA-B2CA9262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7" y="1736828"/>
            <a:ext cx="7181850" cy="7334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89AD516-5C4C-4E9E-8479-1CFE0C8C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7" y="3429000"/>
            <a:ext cx="8115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C5CFBA-D41B-48D2-9B73-E66B23CA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" y="648050"/>
            <a:ext cx="6029325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9FA734-2BDD-432D-A4CA-9B698843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6" y="1835179"/>
            <a:ext cx="2800350" cy="1123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E20932-21C4-4C66-9BC8-BA20F2D6F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16" y="1835179"/>
            <a:ext cx="2657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6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55" y="2024657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B629D09-045B-46F5-AB62-0CD128E6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4" y="384408"/>
            <a:ext cx="7743825" cy="552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289F3C-A2E7-4453-A71B-6D79C6D6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64" y="1111105"/>
            <a:ext cx="352425" cy="323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09B795-C12A-4C6F-8277-BBF8595E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64" y="1716029"/>
            <a:ext cx="7648575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FBE73A-93E8-4D34-8D65-FFE417197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64" y="2344723"/>
            <a:ext cx="10086975" cy="457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6C28D78-F602-4C7E-800B-FB25AB0B1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64" y="3429000"/>
            <a:ext cx="5600700" cy="752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F2959B1-0B91-4773-8E2C-EBD461471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64" y="4964054"/>
            <a:ext cx="6105525" cy="10572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F05FD0-1256-43D2-8CE4-579E7ED48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519" y="3429000"/>
            <a:ext cx="2209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3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9C84FD-FFB0-4807-8E56-01DA8BEE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771650"/>
            <a:ext cx="7800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0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2022-02-05T10:14:13Z</dcterms:created>
  <dcterms:modified xsi:type="dcterms:W3CDTF">2022-02-07T13:42:45Z</dcterms:modified>
</cp:coreProperties>
</file>