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41EAC-413B-4E12-A221-65B53E0DD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6E6808-5EC7-450C-BC7F-F6CB587CA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CCED7B-DDDE-465A-9D52-5E218D79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DF5-9650-4096-B765-F81DD1319832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7DF903-DDE0-4768-8864-C7EBE7DB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A9D61B-5E75-4772-A0BA-131E43AA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97D0-C588-4496-BF90-B12C45D79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54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52C79-6B18-43EB-9B74-DA3552C8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C2B159-83D4-4598-857E-A27CB4DA9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AD1345-83A6-4310-B42A-AF93F826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DF5-9650-4096-B765-F81DD1319832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755809-5592-45E3-B6E3-E3FC5E58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362F56-61C2-447A-99A2-1712D9BE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97D0-C588-4496-BF90-B12C45D79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222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38B697-D62E-4C1A-B537-A87F250E0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FB3C79-685E-49F2-A003-4F5DF9C5A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A03FC9-CEC9-4197-99F7-B07D4DA7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DF5-9650-4096-B765-F81DD1319832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D24FAF-FE58-4CB4-9F63-2CD76F6A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3935D9-4CF1-494E-83AB-E164FD77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97D0-C588-4496-BF90-B12C45D79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291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49B80-AF29-4A83-9B88-5D8D748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E16408-4FAC-473C-A712-FA52B10D8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4394FD-6420-4DDF-9E33-3E6C7F13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DF5-9650-4096-B765-F81DD1319832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541E78-F4D6-4A70-958E-0D8EF602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8D93D-B0D4-4414-9B6F-E8E0212A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97D0-C588-4496-BF90-B12C45D79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663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8A7DC-FC1E-4CBB-BE59-858477E7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7FEBB7-115D-4A48-B8F1-54AF5E15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4CBF14-4933-4F96-8E47-9C350ACD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DF5-9650-4096-B765-F81DD1319832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A9A68-5F74-4CD0-829A-708CD6C2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E232BE-A650-4BA6-BC25-271320EE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97D0-C588-4496-BF90-B12C45D79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460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4AFD2-90A5-462F-91AC-D4764AC7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7C267-869D-41E9-BBC8-F24B6FFF7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8C6CD0-F644-476E-A798-329C90F25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A8AB78-91B7-4DDC-954C-488EAD0E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DF5-9650-4096-B765-F81DD1319832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525F35-8D60-4B5F-998A-B26DBADF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28D697-29CF-4DFD-9B80-E60F40EA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97D0-C588-4496-BF90-B12C45D79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122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7EE2F-EDF7-4EDD-A403-54CC5BCF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454000-EDCE-4237-97CD-31C708EE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207C3F-D4E4-494E-8AC7-6F13A6C74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D05488-ECC0-4124-9031-FAD0B3D67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E8EE99-875C-4BDA-ADAD-55E92D8B5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8FCD1D-6F04-4187-BCA3-F788D6A6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DF5-9650-4096-B765-F81DD1319832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2DE4FF-E2F1-4B3A-A0F9-C761C293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ECC161-5541-4DE6-B376-CB350CC6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97D0-C588-4496-BF90-B12C45D79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678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273B1-5254-4B98-9DCA-6A8DDDA9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47A72-1865-40DC-B2AA-0217A2DE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DF5-9650-4096-B765-F81DD1319832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740B5F-2CF7-4075-9950-C880F77C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4FCB3F-9E59-444F-BC0B-4CD18BBA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97D0-C588-4496-BF90-B12C45D79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947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91CA88-38F7-4ECC-A752-1EFEBE6B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DF5-9650-4096-B765-F81DD1319832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58D548-1A39-4E71-95C4-C1BF39B4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FFF902-5EA2-498E-8D32-D5712AC9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97D0-C588-4496-BF90-B12C45D79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628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27AF1-DC03-477D-B5E6-1D55AF03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237343-CFC9-4E21-B725-ADE4DD35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10F7F8-073A-4512-9CE0-307B6D8B5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DB573B-FD5E-4E7C-ACE9-F22F92F3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DF5-9650-4096-B765-F81DD1319832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386D75-F85B-45D9-AC93-63A5583D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F4F037-A7B8-4159-B2C0-698EA715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97D0-C588-4496-BF90-B12C45D79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669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1616C-6E47-49AA-B16E-6777DA13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0945E2-A7EC-4479-81AC-5E3A2D1F2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028EF3-7654-454F-B606-BE308A966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44BACD-2D1A-45E2-B62D-EC098553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DF5-9650-4096-B765-F81DD1319832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5501FA-0ACF-4B45-816C-7D56238E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21F799-87B4-47A4-80FB-09AFBE3D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97D0-C588-4496-BF90-B12C45D79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387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541F19-4BA7-4E81-B50A-298B8665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8802E7-F9ED-43D5-94D1-F4233471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5CF762-C850-4634-A66B-694F9491D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2DF5-9650-4096-B765-F81DD1319832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FF3127-A4E0-4E9E-9360-2C062FC5C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001D67-6953-4B93-827A-0DAE0627B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97D0-C588-4496-BF90-B12C45D79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987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9F013AC-1AD3-4454-BD56-006FBB486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442" y="1597069"/>
            <a:ext cx="9144000" cy="1655762"/>
          </a:xfrm>
        </p:spPr>
        <p:txBody>
          <a:bodyPr/>
          <a:lstStyle/>
          <a:p>
            <a:r>
              <a:rPr lang="en-US" dirty="0"/>
              <a:t>Q3.Explain the joint and conditional entropy for discrete random variables. Explain the chain rule for entropy.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3680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D1E1A8C-F497-4410-BEF2-B65909E3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5" y="482847"/>
            <a:ext cx="4562475" cy="238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E6A2FD-4D9B-4FCD-8EDE-94F7A242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01" y="449509"/>
            <a:ext cx="219075" cy="30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BAF9FC6-7A2C-4B51-95A3-A0716AD75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5" y="754309"/>
            <a:ext cx="219075" cy="304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2786E0A-06D1-4CE2-8AF0-1DF11565E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30" y="820721"/>
            <a:ext cx="4610100" cy="2571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8414641-5AF5-4A95-9F15-EB6FB6256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55" y="1129958"/>
            <a:ext cx="5334000" cy="4381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54B30E4-FD58-4E76-B998-8866CDB4D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80" y="1620170"/>
            <a:ext cx="2695575" cy="35242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131A883-64A8-4181-B075-62B4CF4FE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55" y="2024657"/>
            <a:ext cx="9963150" cy="3333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2E9B218-5E98-4D75-B46B-174A7A083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30" y="3278653"/>
            <a:ext cx="10048875" cy="20288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0467EE3-943B-433B-9B15-6F6AC25F86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980" y="5836991"/>
            <a:ext cx="78962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0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98CF1A-54AA-4F14-8993-788F8E2C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86" y="385719"/>
            <a:ext cx="10172700" cy="952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3D83C3-7648-4D39-9800-59BCAD642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86" y="1729399"/>
            <a:ext cx="1771650" cy="295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270ACB0-20E7-4238-A6D8-115FB7AB0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86" y="2225354"/>
            <a:ext cx="5534025" cy="381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A78C193-32EB-4E6A-8684-6C45F37FC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450" y="2380201"/>
            <a:ext cx="209550" cy="1809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5FE2483-97BB-48C1-ABDD-2CCE90220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616" y="2380201"/>
            <a:ext cx="209550" cy="1809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9DB5DBA-33DB-4E55-B239-E55A774E9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203" y="2351625"/>
            <a:ext cx="1123950" cy="23812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809C3ED-F47B-4702-9B17-4EF1C7E8F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1302" y="2317371"/>
            <a:ext cx="371475" cy="2952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98A6553-3FC8-407F-BF1A-A2E2144EF4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3032" y="2349528"/>
            <a:ext cx="247650" cy="31432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6CA07B8-15D6-4FFC-B23C-C4E85CE525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4762" y="2347431"/>
            <a:ext cx="247650" cy="31432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28693C2D-073F-412C-98A9-11B33D595B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8587" y="2302599"/>
            <a:ext cx="1200150" cy="33337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48D4BB2-C150-467A-8464-89CF79CA2B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586" y="2779770"/>
            <a:ext cx="7200900" cy="30480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6124DEC-33BD-4D26-82FC-D523784E8F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197" y="3176891"/>
            <a:ext cx="2581275" cy="27622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C48B80D7-25B3-404B-8D83-85F2D6934D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185" y="3493489"/>
            <a:ext cx="54102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7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C911013-30D0-494D-807F-A2CB5054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2" y="481668"/>
            <a:ext cx="9944100" cy="609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3932693-86D2-4DD0-9184-0A87C92A3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31" y="1569397"/>
            <a:ext cx="1899276" cy="15278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75091F5-FDE9-479C-A5C0-5A5665064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62" y="3429000"/>
            <a:ext cx="7696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8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6DEC0D-7CC9-4392-9BD9-4BE8D188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17" y="883825"/>
            <a:ext cx="8420100" cy="323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962BF3-7514-4500-B274-808030542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67" y="1794129"/>
            <a:ext cx="6029325" cy="2762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BE7E0BB-7B0A-4504-B5C9-87BF3EBFA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67" y="2577255"/>
            <a:ext cx="4000500" cy="2762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13E1F27-6852-4D91-BBBB-C4BD0328C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67" y="3243262"/>
            <a:ext cx="4152900" cy="3714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B286059-65A0-4600-B9E9-F069AA89A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041" y="4067480"/>
            <a:ext cx="3981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29B4CA9-9102-4ACC-A1F6-B29B1CF4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3" y="288984"/>
            <a:ext cx="2886075" cy="3238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416854-588F-4E1F-8AFC-53B31E8DB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3" y="870970"/>
            <a:ext cx="3390900" cy="5524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3B207D8-F85E-4FB9-B765-823C9D47F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63" y="1551614"/>
            <a:ext cx="942975" cy="3714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9AB33B7-F828-43FD-AEDC-3BC6A4A93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63" y="1923089"/>
            <a:ext cx="7077075" cy="10668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57F94B3-EC39-4877-BCB6-72A545212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63" y="3474047"/>
            <a:ext cx="9639300" cy="8763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FA34047-FCF0-4408-8ED8-8B035F80E0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138" y="4834505"/>
            <a:ext cx="66484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8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BCBC5-30ED-4BF7-AF29-6C408E02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55A97-C93B-4E0A-B531-C3ACCA9E2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871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</Words>
  <Application>Microsoft Office PowerPoint</Application>
  <PresentationFormat>Grand écran</PresentationFormat>
  <Paragraphs>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1</cp:revision>
  <dcterms:created xsi:type="dcterms:W3CDTF">2022-02-05T10:24:20Z</dcterms:created>
  <dcterms:modified xsi:type="dcterms:W3CDTF">2022-02-05T10:45:59Z</dcterms:modified>
</cp:coreProperties>
</file>