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D13A5-38A0-422C-9D73-79D60E61E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15AACB-6869-49F1-813F-3204FCF11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776B2-5B59-4A54-86D0-99720360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89E2-CFBE-42CE-95FB-272285E0785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F91DE-A01D-4F2C-B9B9-F15D94FF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9953EA-EC18-4F7D-AF23-E74BA594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B0E7-7CEC-427D-A1E2-01DB8E17ACE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120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78B13-66D2-4437-B008-3725CB45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8E9688-2B71-4F8B-9600-A881BCE42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33EB20-0544-42B5-867B-A795B400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89E2-CFBE-42CE-95FB-272285E0785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A5AFBB-3A81-49C7-8E6B-D1AF1552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E9C37-E485-49F6-9074-68885186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B0E7-7CEC-427D-A1E2-01DB8E17ACE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59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304726-6218-49B9-B936-479F70837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82D062-A5D0-4E2A-AC97-C429EC2C3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95CFB-2EE9-46EC-A4D5-63EE6415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89E2-CFBE-42CE-95FB-272285E0785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B1FEB-A34A-4A0D-A9EF-8ABDE11F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58F60B-E260-46F8-9A0F-D3DE2CA3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B0E7-7CEC-427D-A1E2-01DB8E17ACE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040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87DFD-44DD-485D-BDD7-B7317305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939736-F9AF-4613-8549-102A19C0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24FC9-99F2-4D15-9C0E-FB7ACA6C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89E2-CFBE-42CE-95FB-272285E0785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E2FACE-DD9E-462A-A329-87410171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49A6C7-D40F-46AB-AEB9-CB50D200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B0E7-7CEC-427D-A1E2-01DB8E17ACE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0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6E046-2970-429F-9800-FCFB5476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4861B3-641E-4835-8325-221575644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A8FC0-FCA4-49C4-A859-1C4C1243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89E2-CFBE-42CE-95FB-272285E0785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21668-4FB1-48EC-9BAD-E09A423F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19347-17F3-4C78-A091-F5A27052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B0E7-7CEC-427D-A1E2-01DB8E17ACE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18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3B645-B431-4971-83EF-5DDCF645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759CD9-5DF1-4204-BAAE-F9DD652C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3B878D-9418-473A-8726-158707C1F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22F921-53B7-4419-90C6-AD87157A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89E2-CFBE-42CE-95FB-272285E0785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0AA3FB-FE21-4705-8BA9-977F317A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651AB6-8C85-4362-A1FA-F84A6EB8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B0E7-7CEC-427D-A1E2-01DB8E17ACE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259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98C24-FA7E-4CF6-9B72-184D2314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57072E-B4AC-4B71-8335-2B032FE86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926155-B051-4611-8B39-B823009FF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1E0C79-2D53-4E72-AC67-FFD9A286C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A9E21C-F172-4B09-B87F-226CA9E17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AD5369-7B47-4E6D-BB2F-2436F620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89E2-CFBE-42CE-95FB-272285E0785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148CFD-CC1E-463D-8E48-BA46D007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092662-EDCC-46F9-8BFB-52FF877C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B0E7-7CEC-427D-A1E2-01DB8E17ACE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217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66541-7409-46D8-A778-5CEAFC76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39A98E-7692-43EC-AB12-08DDFA3D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89E2-CFBE-42CE-95FB-272285E0785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A40D7F-36F7-4B51-BE98-4CE364B5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DA66A9-C2B7-4695-AF70-0848F78B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B0E7-7CEC-427D-A1E2-01DB8E17ACE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829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CE5B7A-C849-4FF8-9F1E-9D20ACF6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89E2-CFBE-42CE-95FB-272285E0785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24C74F-6E6C-4D1A-91B2-56333AA9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A25A6A-0438-4537-A852-C29DA7F0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B0E7-7CEC-427D-A1E2-01DB8E17ACE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131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379B3-D7BF-40A0-8AAE-BA75DC3A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B215B-4ADC-4916-9BE3-6F6383A4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4F9E3-7244-4D55-AE54-81EBAECF0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CA96C1-6E80-482A-ABE9-FF62FCCA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89E2-CFBE-42CE-95FB-272285E0785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9A40C5-ED43-4DCD-ADD9-3DECAD3E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785B35-D04F-48CE-B930-176D5C3C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B0E7-7CEC-427D-A1E2-01DB8E17ACE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672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6D3E7-A5DB-4710-AB06-4233CD8A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47E6F1-2FE7-464C-82A6-4434CBBA5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553175-8A59-449B-83CF-DE229785E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EAE375-B85A-42A5-9FB2-1140AEC8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89E2-CFBE-42CE-95FB-272285E0785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7E05F0-164A-4742-B523-CB033E9B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19CA8D-E985-4536-9959-62948F47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B0E7-7CEC-427D-A1E2-01DB8E17ACE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780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B4564C-4A5C-44C5-A2F4-9CDC67D4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21C13-8ACA-4367-A85F-2CAA7DED0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349EF-BD3F-4226-8A1A-51EEC17A9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89E2-CFBE-42CE-95FB-272285E0785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7511C-65FF-45B4-ACCE-450349DF6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E1F8B5-4BA9-4FE2-A84E-877EC4DCA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B0E7-7CEC-427D-A1E2-01DB8E17ACE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743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AD6EB23-5A63-47E6-8D40-2AD3DA85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9132"/>
            <a:ext cx="9144000" cy="1655762"/>
          </a:xfrm>
        </p:spPr>
        <p:txBody>
          <a:bodyPr/>
          <a:lstStyle/>
          <a:p>
            <a:r>
              <a:rPr lang="fr-CH" dirty="0"/>
              <a:t>Q4.</a:t>
            </a:r>
            <a:r>
              <a:rPr lang="en-US" dirty="0"/>
              <a:t> Explain the properties of entropy on the examples of conditional entropy H(X|Y) and joint entropy H(X,Y). Use Venn diagrams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1556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D1E1A8C-F497-4410-BEF2-B65909E3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5" y="482847"/>
            <a:ext cx="4562475" cy="238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6A2FD-4D9B-4FCD-8EDE-94F7A242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01" y="449509"/>
            <a:ext cx="219075" cy="30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BAF9FC6-7A2C-4B51-95A3-A0716AD7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5" y="754309"/>
            <a:ext cx="219075" cy="304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786E0A-06D1-4CE2-8AF0-1DF11565E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0" y="820721"/>
            <a:ext cx="4610100" cy="2571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8414641-5AF5-4A95-9F15-EB6FB625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55" y="1129958"/>
            <a:ext cx="5334000" cy="4381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54B30E4-FD58-4E76-B998-8866CDB4D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80" y="1620170"/>
            <a:ext cx="2695575" cy="3524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131A883-64A8-4181-B075-62B4CF4FE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55" y="2024657"/>
            <a:ext cx="9963150" cy="3333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2E9B218-5E98-4D75-B46B-174A7A083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30" y="3278653"/>
            <a:ext cx="10048875" cy="20288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0467EE3-943B-433B-9B15-6F6AC25F86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980" y="5836991"/>
            <a:ext cx="78962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0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846AFBF-DCB7-438C-9C62-886EAE29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64" y="580107"/>
            <a:ext cx="1771650" cy="2952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7188E2-FF83-4A31-BC1F-6C208ADEB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64" y="1076062"/>
            <a:ext cx="5534025" cy="381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008D2CB-979E-4D51-844F-1EE184C18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228" y="1230909"/>
            <a:ext cx="209550" cy="1809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7850B5-35E7-4368-8D7A-4D250C416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394" y="1230909"/>
            <a:ext cx="209550" cy="1809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4E97EF-D2B4-4967-8C8E-AB040190B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981" y="1202333"/>
            <a:ext cx="1123950" cy="238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8BC73C-E32B-45DB-B63E-11EB2E267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080" y="1168079"/>
            <a:ext cx="371475" cy="2952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BA7BBDA-45CC-4F89-91B2-F5133B7B5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810" y="1200236"/>
            <a:ext cx="247650" cy="3143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E7D37F-510F-4E99-830B-D6F798664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1540" y="1198139"/>
            <a:ext cx="247650" cy="3143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14B10EF-F80A-4F12-BBC0-291CDCA44D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365" y="1153307"/>
            <a:ext cx="1200150" cy="3333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0EDBA36-1E0A-4681-AA53-6DF482109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364" y="1630478"/>
            <a:ext cx="7200900" cy="304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C16CDB4-0E6D-44F8-9355-5843C6CF90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975" y="2027599"/>
            <a:ext cx="2581275" cy="2762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89AB368-379A-43C8-B66B-390F28F090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6963" y="2344197"/>
            <a:ext cx="54102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9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C911013-30D0-494D-807F-A2CB5054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2" y="481668"/>
            <a:ext cx="9944100" cy="609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75091F5-FDE9-479C-A5C0-5A566506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62" y="1340142"/>
            <a:ext cx="7696200" cy="1104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463CD42-0DAC-4B32-9DE4-6A2732CA7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2" y="2951943"/>
            <a:ext cx="8420100" cy="323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4A771D0-E5E3-4C0D-B285-938687787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46" y="3275793"/>
            <a:ext cx="6029325" cy="2762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38CD6E-8443-491C-92CA-39AC311F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936" y="3552018"/>
            <a:ext cx="4000500" cy="2762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F7DF4E2-53E4-44DF-837C-DA0D7954E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046" y="3860978"/>
            <a:ext cx="4152900" cy="3714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6084DD6-1655-4E26-BA54-FE6E265DA5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046" y="4187899"/>
            <a:ext cx="3981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8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18FE9AC-1773-4C2C-ADCA-D77A83BC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0" y="369028"/>
            <a:ext cx="1266825" cy="2476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C5C5382-61FE-4F96-9A69-B5C42F27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90" y="723594"/>
            <a:ext cx="5410200" cy="5619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D1238B3-FB06-413B-ACD1-EA1361A1A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90" y="1609114"/>
            <a:ext cx="7134225" cy="12573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664E81-C87F-45B2-A2C1-B127CC4B1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90" y="3305787"/>
            <a:ext cx="95821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9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359FC4A-786C-442F-A505-F40DB54A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84" y="1423944"/>
            <a:ext cx="6629400" cy="7048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4430CC-F4E4-46B7-8B21-379E6C92E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4" y="2408034"/>
            <a:ext cx="10668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3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F48222C-C46F-4538-8E50-C7EA7DD5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3" y="613532"/>
            <a:ext cx="2286000" cy="3143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497037-710A-42DB-93C1-62CA7FEF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3" y="1027891"/>
            <a:ext cx="9239250" cy="1104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20DEE57-DBA4-4013-B362-64B7C2F79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3" y="2232825"/>
            <a:ext cx="109061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4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679F77-02C7-4C48-A352-39685C30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82" y="592341"/>
            <a:ext cx="8505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500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Office PowerPoint</Application>
  <PresentationFormat>Grand écran</PresentationFormat>
  <Paragraphs>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1</cp:revision>
  <dcterms:created xsi:type="dcterms:W3CDTF">2022-02-05T10:46:42Z</dcterms:created>
  <dcterms:modified xsi:type="dcterms:W3CDTF">2022-02-05T10:56:50Z</dcterms:modified>
</cp:coreProperties>
</file>