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926BD-6775-406C-8506-07E02980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A76D62-803C-4D4E-998E-018800996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4D21C-FC72-411F-8963-CD12FF1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DA5E97-3C2A-40B0-90A8-C7E4AF5E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F81D74-1FC8-4071-AA5E-731D33B0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04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323AE-9375-48C1-B94F-18441FCE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D9295-E0CF-46D4-A6CB-DA5500095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F35D8B-9FC9-4D11-BAA9-38413930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F6CF7-2693-4E05-ACB3-20659AFE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0D5B0-B045-4EF0-9FAA-41A6C7C2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242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7EF9C8-9B4E-4E0F-A5D8-352EAC657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AF0315-6C18-4987-9CC5-237BAB37C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DA13B5-33B7-4E9E-909B-A2F4DC90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6E2CA-F70A-4272-8264-8A40AF39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69709-7092-42A7-BB6F-77DA322D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774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43402-8486-4988-9076-6B33C676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4E168E-5EEF-498F-9361-29645874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D4F8F-99AF-489D-82D7-71C788F6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9A44A-885D-44BB-851C-E220AA32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3D597-C325-48C0-9AA3-782AFF97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202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10F18-802D-4806-9714-60DDD151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ACFFC-97C6-4420-A0C8-0AA45C39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7B3AA-E9E2-40B1-800C-FAAD2CFC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0F0C93-0B60-463A-A80C-4325BBE9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4D557-135B-43E2-A5E0-819888F5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107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141F3-6FE7-4E43-BFDB-78381BB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71DAA-78E9-410D-9439-B7E2A761F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386541-7D9C-4CF4-8B95-6E3B43BD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CE5487-FB71-47F5-B1A8-3DF37040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A5B38B-9386-4302-9E27-66F3A104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2DBB45-E924-4E83-96FF-5B7C6220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280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D1E24-DF59-4D11-9C8F-49CB21E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89926-8DAF-426F-8074-C55552380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466ABB-2344-41F0-B208-A9A70F0B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170581-822E-499A-9DE6-032BB1C32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7E23C2-249C-482E-ABF6-39FFB1B39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15DB9E-BC9B-47EE-A7D2-EA8E3A26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4C2E8A-B784-4479-8A74-9DD2DFCD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F01DB5-E606-47CD-9992-F486F977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24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55213-C974-4BC8-AD4D-FF23E712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81554B-CC0C-470B-8473-51DFB419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0A44D7-84CB-40B8-8750-5F77F241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6C8D3C-6914-4D29-BF2C-E98673E4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645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A782BD-2653-4B2B-AC06-513F7A8B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513ED0-67C5-4123-A115-28F441DA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E1974A-8A55-4C95-A9CB-FC23D8C9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39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79396-D17D-4835-9700-447F69B8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F8F226-4F99-419B-A573-7AA8ED2F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E79FB9-6A69-41FC-88C3-BBF062000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505935-47AE-4839-A1B9-3A68C75B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B9CA9F-CF71-405A-8277-9A39E7E4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9306D9-1FB6-4B61-94F1-85DCE484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151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C8130-08B1-431B-9A2A-40D1BEB5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27D4AA-ECC9-4CF3-BA47-3BA6CD2EB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B1D551-0842-4254-A226-627597C6C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2C4187-242F-42C4-ABDA-906C6BDA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900E2-43FD-482F-8C74-6D80F21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9E2DFE-0F23-4C9A-81F3-63B23614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605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5B6BA5-4C30-4CF3-A089-CDB6BB3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60C3E0-D4D4-4A79-9126-1CF827FD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892D3-41BC-4957-BFCC-62B0C994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62472-C03E-4729-99FA-2FFE8AFF419A}" type="datetimeFigureOut">
              <a:rPr lang="fr-CH" smtClean="0"/>
              <a:t>05.02.2022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C39F7-4F72-4DAD-B193-89D89FA86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7CB71D-BD84-43C2-8D6A-EE6AF8609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0E4C-F52C-4AF0-ADBA-FE5F169229C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274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0D8F-890C-440D-A169-626AF2798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3356"/>
            <a:ext cx="9144000" cy="1655762"/>
          </a:xfrm>
        </p:spPr>
        <p:txBody>
          <a:bodyPr/>
          <a:lstStyle/>
          <a:p>
            <a:r>
              <a:rPr lang="fr-CH" dirty="0"/>
              <a:t>Q5.</a:t>
            </a:r>
            <a:r>
              <a:rPr lang="en-US" dirty="0"/>
              <a:t> Explain the relative entropy, its properties and provide some examples of its usage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6492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1E1A8C-F497-4410-BEF2-B65909E3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5" y="482847"/>
            <a:ext cx="4562475" cy="238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6A2FD-4D9B-4FCD-8EDE-94F7A242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01" y="449509"/>
            <a:ext cx="219075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BAF9FC6-7A2C-4B51-95A3-A0716AD7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5" y="754309"/>
            <a:ext cx="219075" cy="30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786E0A-06D1-4CE2-8AF0-1DF11565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0" y="820721"/>
            <a:ext cx="4610100" cy="2571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8414641-5AF5-4A95-9F15-EB6FB625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5" y="1129958"/>
            <a:ext cx="5334000" cy="4381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54B30E4-FD58-4E76-B998-8866CDB4D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80" y="1620170"/>
            <a:ext cx="2695575" cy="3524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131A883-64A8-4181-B075-62B4CF4FE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80" y="1923318"/>
            <a:ext cx="9963150" cy="3333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2E9B218-5E98-4D75-B46B-174A7A083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30" y="3278653"/>
            <a:ext cx="10048875" cy="20288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1FCCF1-65A1-4528-A61E-6EA02EC599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55" y="5880116"/>
            <a:ext cx="78771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0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38021B3-CFFA-4AA4-921E-DC80850F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7" y="408701"/>
            <a:ext cx="4962525" cy="285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3CA5730-C6A2-49C5-B608-A919AA68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7" y="801149"/>
            <a:ext cx="7334250" cy="457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663F1B-FEB1-457D-8550-1DDB4F05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07" y="1365047"/>
            <a:ext cx="10353675" cy="4953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9B1D041-4534-4C43-9F89-7BCF894D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07" y="2116428"/>
            <a:ext cx="1543050" cy="276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850BE3-7962-49CA-93C3-2ED0D1CF2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07" y="2531990"/>
            <a:ext cx="4162425" cy="5524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43D18B9-CC21-4F94-8DE7-05614ED955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470" y="2254540"/>
            <a:ext cx="259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D46315-9477-4F8C-8308-F31D8813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6" y="374009"/>
            <a:ext cx="1285875" cy="304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A36D52-05E9-4FCF-A456-B94A19D1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" y="1669497"/>
            <a:ext cx="6000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CEB0EE-39C3-4883-8341-ECC388E54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2" y="3179646"/>
            <a:ext cx="9363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4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246124-98F6-42AB-81D6-02AA1884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0" y="754311"/>
            <a:ext cx="8582025" cy="1524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ECFEBE-761C-45DA-BF6F-2B6D451B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0" y="2802186"/>
            <a:ext cx="11068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6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DBE6BC-A98E-4E85-9CB3-2B5E5628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7" y="400530"/>
            <a:ext cx="1381125" cy="3524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FD3B6F-6FCE-40C6-9A2E-FAF9F363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97" y="902035"/>
            <a:ext cx="8734425" cy="5238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C0C8A0-74ED-4809-B3DC-7F2D8780B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97" y="1717340"/>
            <a:ext cx="117252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3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Grand écran</PresentationFormat>
  <Paragraphs>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1</cp:revision>
  <dcterms:created xsi:type="dcterms:W3CDTF">2022-02-05T12:13:56Z</dcterms:created>
  <dcterms:modified xsi:type="dcterms:W3CDTF">2022-02-05T12:30:00Z</dcterms:modified>
</cp:coreProperties>
</file>