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54124-47F0-461B-9710-47E1E6E68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C9D556-8FFA-4DF1-99F7-E728C092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DFD57-3FB6-405D-B74A-760390D4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2CB46-3C19-465B-8B7D-FF75C192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9F0B31-A1C5-4831-97F5-80E9353B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74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EB3A7-3879-44DC-B204-BC6A3B41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2B31F3-2025-424A-BE33-F2A03C9D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D57589-0DA1-4DEF-A74B-C72942A1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FE8760-CE16-4F76-A1BE-F231479C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8A9B3E-53D4-46F5-8819-0256D2C3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333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1BD660-974D-480E-9919-E32A21499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EB3600-51C7-4F60-BB39-4B0683611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7452E8-FD59-4C01-A9FB-6C2E9FEF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EF9FC-ADB9-4D9E-8E9F-CD2387E2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E7A30-DDAE-4257-ABAA-2FC43946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82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A13D5-1292-4AEB-8EB2-0A3C966E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F9B12-AB4E-4F18-8B7C-D765536E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9444A-343A-4502-973F-6BA6EFEE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85521-6DDC-4D85-8AC0-2643F07E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E99DC-7145-4A0E-BEB1-A1B272B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955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E97D3-E1DF-45D9-BB7D-9FCD531A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335286-9065-48FB-8671-A9296AF4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00D23-18D7-4550-8D0A-57A42852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54E197-39F2-462B-B17B-A2BDEF2B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D8784-81B9-4DAE-9034-658F7764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446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56C17-02F9-4B88-A029-5390981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B84AC-0AF4-45F5-A3C9-4B54D691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27B92-62F8-44C7-953D-77DD56958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F34F8-59E8-4022-B993-15A505B4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4CC609-FF97-46BA-969F-8ED65C04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A6DE4-95CA-420D-8E40-C28F4D47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497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3C792-2774-4F10-9C08-C342557F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9F403-B2F8-485E-9FE0-B1FAF304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2B8D7D-FA35-4B2C-8B9A-F508A10E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85699C-D108-4D9C-9699-A5D28CEB1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EE0C51-AFE4-41BC-A185-5D008680D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15898B-3491-4BD3-8EF2-E6CCD954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608BBAD-B94F-4775-8FB6-236764B5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E27D76-D68C-43E0-B5D7-72304B99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90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81D12A-BE72-42B7-ACD0-E47B6BD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9DB84B-D0D0-402D-9B40-BD11315B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ACAC34-97C6-4426-B7A3-D53BC99F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EAE2F0-5647-4D07-AEB7-19F13116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75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594C8E-31B2-4EE1-943D-34CBD351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1F8772-1A22-470B-A85C-0762C6F3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44D8C-89A3-4DD0-8B51-AC07DF5C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97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396A6-E0D0-425D-806C-F8EA0FA5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BCD7F-69F1-4CA3-B7C4-CEA3DC87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0282D3-DED3-40B6-92B5-A7C59F90E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C7B743-8DA9-4F7C-B05F-971176D3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026085-0845-421B-9BBB-01A3E7A9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AE1931-F761-471A-B0CF-4CD20DA2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756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27221-A9E7-4079-BB92-F7D398E9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8395FD-3E34-4F47-B6CD-FD4C5EB6A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04931E-F0B9-446B-9E30-B081952E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D6C1A-B57C-4AD7-A405-08F57E3B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E50681-5D00-499D-BE7E-745321DD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F3B217-673D-414A-AE4C-10E209E4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27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E3E204-7DB5-4109-A040-894AAC45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E39785-2FF6-4B97-A89C-ABA5D91A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269C7-72CE-43FF-B335-EC834D4E1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1DC63-8A21-4B1C-9B22-3EE83AE6E1AB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FE3E6E-C866-41E1-A646-DC3E888F2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998C2-1A94-43B1-A491-E92363AD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DE1F-0C46-4C51-A230-CA01F08D34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083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B00E68C-8A4A-468D-BBEC-904B95BE9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0350"/>
            <a:ext cx="9144000" cy="1655762"/>
          </a:xfrm>
        </p:spPr>
        <p:txBody>
          <a:bodyPr/>
          <a:lstStyle/>
          <a:p>
            <a:r>
              <a:rPr lang="fr-CH" dirty="0"/>
              <a:t>Q6.</a:t>
            </a:r>
            <a:r>
              <a:rPr lang="en-US" dirty="0"/>
              <a:t> Explain the cross-entropy and provide some examples of its usage. Show a link between the cross-entropy and relative entropy.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62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1E1A8C-F497-4410-BEF2-B65909E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5" y="482847"/>
            <a:ext cx="4562475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6A2FD-4D9B-4FCD-8EDE-94F7A24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1" y="449509"/>
            <a:ext cx="2190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AF9FC6-7A2C-4B51-95A3-A0716AD7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5" y="754309"/>
            <a:ext cx="219075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86E0A-06D1-4CE2-8AF0-1DF11565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820721"/>
            <a:ext cx="46101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8414641-5AF5-4A95-9F15-EB6FB62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1129958"/>
            <a:ext cx="5334000" cy="4381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4B30E4-FD58-4E76-B998-8866CDB4D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80" y="1620170"/>
            <a:ext cx="2695575" cy="352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31A883-64A8-4181-B075-62B4CF4FE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80" y="1923318"/>
            <a:ext cx="9963150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2E9B218-5E98-4D75-B46B-174A7A08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30" y="3278653"/>
            <a:ext cx="10048875" cy="20288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1FCCF1-65A1-4528-A61E-6EA02EC599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55" y="5880116"/>
            <a:ext cx="7877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8021B3-CFFA-4AA4-921E-DC80850F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7" y="408701"/>
            <a:ext cx="4962525" cy="285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CA5730-C6A2-49C5-B608-A919AA68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7" y="801149"/>
            <a:ext cx="7334250" cy="4572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663F1B-FEB1-457D-8550-1DDB4F05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07" y="1365047"/>
            <a:ext cx="10353675" cy="4953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9B1D041-4534-4C43-9F89-7BCF894DE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07" y="2116428"/>
            <a:ext cx="1543050" cy="2762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850BE3-7962-49CA-93C3-2ED0D1CF2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07" y="2531990"/>
            <a:ext cx="4162425" cy="5524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43D18B9-CC21-4F94-8DE7-05614ED95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4470" y="2254540"/>
            <a:ext cx="2590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C37B4BD-48BD-4D41-8B7B-D6CE71D5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2" y="629000"/>
            <a:ext cx="7372350" cy="952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2CE49A-71C1-49BC-B39F-B0739F6F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766" y="493639"/>
            <a:ext cx="2619164" cy="16348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EA58BC-8DDA-4759-B928-99C62E43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2" y="2303652"/>
            <a:ext cx="11125200" cy="7239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4AAB934-7212-48E9-926F-7B1B4C9BC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12" y="3830449"/>
            <a:ext cx="9753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9B6C9C1-7982-4AD7-AF99-84DCD1D9F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7" y="419799"/>
            <a:ext cx="400050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A6AD8A5-F6DA-48F3-944A-48A2F6D28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7" y="1104506"/>
            <a:ext cx="2057400" cy="5048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169F64F-9B67-481F-B280-35823C79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47" y="1972899"/>
            <a:ext cx="8505825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D75A5D8-D2DA-48B6-B77D-AD37DC9B0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7" y="2698417"/>
            <a:ext cx="73247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EDBD4B3-B54E-4C0A-8425-082D4B22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2040273"/>
            <a:ext cx="8258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2ABBA5-1FBE-4346-BCF7-0160328A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320670"/>
            <a:ext cx="12134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0238F10-3A8B-4007-AC2D-90032952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8" y="463323"/>
            <a:ext cx="10506075" cy="12287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CE17D1-1ECC-4EF8-BF8A-57388428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33" y="2561447"/>
            <a:ext cx="7658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4C45EB1-0A8D-41F6-8480-B96E0EFB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93" y="572763"/>
            <a:ext cx="4238625" cy="1476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243001-2FC0-44AA-947A-96365D9F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3" y="3078325"/>
            <a:ext cx="4591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08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Grand écran</PresentationFormat>
  <Paragraphs>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2022-02-05T12:29:36Z</dcterms:created>
  <dcterms:modified xsi:type="dcterms:W3CDTF">2022-02-07T13:10:30Z</dcterms:modified>
</cp:coreProperties>
</file>