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34754-BFF3-4194-8E50-E063C386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7B470-69E0-4A32-982B-A9841C93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59043-16C5-43A2-B7E6-1EBE123B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832ED-C5E5-43C1-AF55-8BEBF8AF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2B965-32C7-41BD-B29D-D65EE00D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1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9E7B2-F283-46BE-B6F6-3C69EDF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C71647-9A21-4428-AD32-47AD63B91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6E105-BBDE-424D-91C2-F7082F25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007D8D-009E-4D13-BFC0-A2731F72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50D19-2C2F-4403-A6AA-BC29ADA7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077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30E1C3-3E4D-49AE-9F6A-79063576C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7F2FBA-8CB6-4218-9E85-104C859F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40C6C-D34C-4CEC-A3DB-085B26A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EAD9F3-B6C1-43E6-8636-1C1FC463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79CD5-8852-4888-AFD3-F9590CAA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103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AC869-1275-439E-9CEA-55F37D99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6EE2C-0CBD-40A4-8483-18C58986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EF232-50E5-4710-8724-33F48B55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2B771-300E-45CA-8DDD-5369F4F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83667-6B4B-4813-ADFB-70D4C76E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A5FDE-4BC7-4D1D-A1AF-02C92E01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FC03B7-B647-4415-90EF-1137D281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54CCE-03A2-4A2C-8924-DA8E3410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04BB2-6B97-43C7-B868-87A8A1EB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61CD3-18AD-426A-8AFA-E677987F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07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34402-3C8C-4459-ABD9-2B019E3F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A92D-B6DC-4EE5-860D-02C74D13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D0E374-649C-432E-B940-35BB2BB1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09057C-20C6-4D72-90BD-FE9AD60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9EFD51-64F8-46E0-8249-310595AD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0B1EA-5E83-44C1-B468-737CEF33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241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04D14-2596-43E2-8A94-98A2D03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96D042-C769-43C1-AF17-4F8F162E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1C06B-4A5E-4EC0-896C-09814C98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B46B36-401F-4C9D-8DE4-2276EE83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0F0E84-61EA-42F5-9BF3-4E56887E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2DBB5-220F-4E86-9B39-6094618C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CFA7EA-06D7-4652-BD44-E510A1E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BBBF25-0094-4457-A0E7-5385421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3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0F142-F161-49C4-83D7-A05ED89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9C2A84-6262-4F6D-BCFE-9599CEFF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E95A94-F24C-4324-8BC6-F882771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FFBC8-07F0-4DF1-A6CC-0D7170A3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3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16B280-0AA0-466E-BB5F-2B228AE1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A61075-7176-499D-BDBB-306F5D55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AC43CA-3CCD-4B03-B2BC-E6DA3BF4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11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3650A-19AC-4E3A-83FD-FFFCC286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C4D19-8DEA-4328-845C-4CD31B5A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9BBDA-AD7A-4A19-9242-7BF08A80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9ED5C-F1E8-4029-BCCF-0B5CEBFF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51D7D-0149-4094-A21C-D8F75CC0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0EDA8-95D2-4A4F-87D8-80B71C68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36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E8EDF-2A28-4C07-8C40-0A721546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98CA4D-6CD6-4A11-BA67-F70FDBB21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46B93-04CF-4FD9-BF93-37C83B9D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EF87E3-93A8-4090-8D62-ADBB11D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E38C6-5A75-4112-A024-326EE6A5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373C5-973F-421F-88B7-37A20841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146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D6B14D-1354-49E5-A4D7-8C63402B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DD2918-0E72-4A8C-9A93-9F7B7236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45A2B-7D18-4E90-AD11-C67EE349D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7704-3173-4CF6-98B2-62767890D4A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AF08A-0667-46F8-8E75-384E16EEB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5D692-14CA-4D81-B687-9AA4A8720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9E46-F6FD-44A3-A785-4B2A6AA943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9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196BD5C-DACA-4C17-BABF-8582C106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6519"/>
            <a:ext cx="9144000" cy="1655762"/>
          </a:xfrm>
        </p:spPr>
        <p:txBody>
          <a:bodyPr/>
          <a:lstStyle/>
          <a:p>
            <a:r>
              <a:rPr lang="fr-CH" dirty="0"/>
              <a:t>Q7.</a:t>
            </a:r>
            <a:r>
              <a:rPr lang="en-US" dirty="0"/>
              <a:t> Give the definition of mutual information. Explain the Venn diagram. Demonstrate different expressions for mutual information via entropies and relative entropy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03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7713EE3-0097-4961-AE30-8E2488C9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07" y="652900"/>
            <a:ext cx="5020504" cy="15312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CF5ED5-6361-4C8A-B6DB-23D988C00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8" y="3010512"/>
            <a:ext cx="822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5C7B051-2EE1-4BC5-B8E1-B74442E1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6" y="316728"/>
            <a:ext cx="9258300" cy="1476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C50673-F5DA-460E-B214-68709B78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6" y="2609850"/>
            <a:ext cx="8524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63792A-C35F-43D8-ADA3-A7AF2B28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367248"/>
            <a:ext cx="10727094" cy="32665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3DBBCB-7975-428D-9F64-1437C132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" y="3533581"/>
            <a:ext cx="9334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23E6A61-8458-444D-9D49-7BE35D09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4" y="610571"/>
            <a:ext cx="8105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0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2022-02-05T12:35:10Z</dcterms:created>
  <dcterms:modified xsi:type="dcterms:W3CDTF">2022-02-05T12:39:42Z</dcterms:modified>
</cp:coreProperties>
</file>