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83038-73D1-41D4-92BB-0797C7FB9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D0F40F-7194-453E-909C-D8CC4DFBE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5BDDF-75CA-4F6A-B189-439FF1D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7F776E-99F8-4BE2-90AF-A17B6B33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C46E5-811C-4A70-A348-8941CEF9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365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D28E9-D372-46E0-9D8E-EAE0538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DBB6A0-0D4A-4D8F-8A32-30D77D47D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1EEEA-227A-4F1C-B2FA-5FC37D61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4C46C8-D830-4050-ADF2-E5504143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27063A-6C0C-4028-89D0-F87E280E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9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BAC0C9-2C03-4B96-9CBE-BBCEADD71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A79496-4A2E-4A0A-9741-71A586B6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031753-ABA5-44A0-B685-6661BAF1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2E0A8C-90BC-4BAE-B1BC-F29D2859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8AF04-CADB-4E93-BFE1-99368212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906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0B1E6-6AD4-4ED4-9C79-0664A423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5EAF0-6A4F-438B-8D59-F1FC9136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0D4BC5-DA06-449A-A3C3-021387A8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70C3B-1C2A-4CC6-BBA4-70F3FD43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912E4-08A9-4561-B851-DB5844C9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531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B55C6-BC7F-427B-93F4-56CE220D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0CBBFB-28BF-47E5-9978-55A38892D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55BC5-0AB4-4472-AF96-BB1110EB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A2BE7A-AF22-49F9-974C-E3390DBA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C7C8E-84A2-4C1A-A19B-D56EED50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019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12C51-2F46-497C-9987-39CEA206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D3B5AD-37BA-4757-AB2B-53A9C4F3D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E83501-703E-4A01-90E4-89D118D7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6F0584-F47A-46BA-BCFE-B1931332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5B7F80-8945-4979-ABB7-750FE6D3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731927-53A2-4DAB-BA05-70594DB2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239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37DFF-0CE5-47EE-8970-E00CA45E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61B16E-6EC8-4622-BDB4-69B54281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FF4A1D-BF79-4903-BA58-64FFAEC1A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758233-41F2-48C6-B98E-54D39A907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B15B0A-4005-458E-8DCD-7CCC10185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13ADE8-DB50-4679-8F41-230FE772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A6D4DE-4580-4438-B99A-AE526D66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5B8271-CE07-4249-9F0C-8DD10CA0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32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AC209-D23E-450A-95EE-409D2996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C77ED1-7CD0-4E94-9C95-C19F208C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6D95A0-1A5F-447B-8E60-089259B8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195DAD-957E-4862-ACCE-2002DE0B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405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609F05-B334-4B00-BCBE-80DBBB92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86C779-1753-4F4A-853C-EEA0B4C7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CA44EF-15EA-46B7-A377-4BDFB688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853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BBF95-74C8-4E5B-B396-8E7A758C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8761D-C203-42D2-83BB-A0FAB9778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06B827-136B-4158-A57E-AA9822BE4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3E38A-9D1E-4F2A-BCA7-E8245F3F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597D15-9148-4448-AE74-E926504A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C19B6C-2DD6-4993-866E-DDADFD44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75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976F3-5EDE-4652-ADDF-16DC33FD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DD21A7-D5BD-43B3-BE98-EED4404ED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7CC0A-5AF8-4B76-ADF8-8FC33D441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9878E-8975-41BC-81C0-0C214DD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E49784-ABD0-4539-ABA3-CF07F195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E340F4-CAC3-4193-AB31-78E767E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284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0DE899-8C83-4B3E-931D-8918A570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41F08E-FB6B-4D82-85B5-05B83009A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6214D-08C1-4C90-9A65-E4C1F4A00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B41A-AF6E-44DD-9B65-6CCB8B13D5DD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52B77B-2512-49FC-9849-7E656F2A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51B74-4702-421B-A8E2-FA503FD16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4D0C1-71D2-4196-9166-B9F847562C7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07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CA833E6-A2FD-40E1-A9AA-330BA17B6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8189"/>
            <a:ext cx="9144000" cy="1655762"/>
          </a:xfrm>
        </p:spPr>
        <p:txBody>
          <a:bodyPr/>
          <a:lstStyle/>
          <a:p>
            <a:r>
              <a:rPr lang="fr-CH" dirty="0"/>
              <a:t>Q8.</a:t>
            </a:r>
            <a:r>
              <a:rPr lang="en-US" dirty="0"/>
              <a:t> Explain the chain rules for probability, entropy and mutual information.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2169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E703074-2443-407A-ADDC-817411A8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85" y="343992"/>
            <a:ext cx="10115550" cy="10191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AACE98-0CA1-4F0D-B02B-9E0A4CA5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5" y="1975826"/>
            <a:ext cx="10010775" cy="5238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DECD97C-0E0F-47BA-AF0C-50C45E805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85" y="3429000"/>
            <a:ext cx="82581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8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D51A50B-D6D7-41EB-8659-30969AFB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79" y="1792797"/>
            <a:ext cx="8724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5D5FFB-EAE8-446E-927E-A871F718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4" y="545983"/>
            <a:ext cx="11201400" cy="1219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E8F0FF-78DC-4FB8-B1EC-519AC5631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64" y="1765183"/>
            <a:ext cx="7162800" cy="2181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140C71-C816-4860-B073-8333E3DE4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64" y="4184533"/>
            <a:ext cx="9667875" cy="981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F3BB0F-864F-4435-AB81-3BD2AEF24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64" y="5264005"/>
            <a:ext cx="6657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6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637BC82-37F1-40D0-8B82-EAA70A7C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5" y="354828"/>
            <a:ext cx="10048875" cy="14001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2FF1AA-A03A-46DA-BCCA-E63279E0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5" y="1949916"/>
            <a:ext cx="6477000" cy="1028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654EAB8-F7C3-40FF-B2EA-23B622D99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75" y="3256152"/>
            <a:ext cx="9286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225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2022-02-05T12:39:47Z</dcterms:created>
  <dcterms:modified xsi:type="dcterms:W3CDTF">2022-02-05T12:44:15Z</dcterms:modified>
</cp:coreProperties>
</file>