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DD95E-5AF7-4530-A7DB-B25FE4C36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49A357-CE4C-4570-A271-F842AA0D5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785DB2-DA0C-4874-8187-0F0374AD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03BA-B0D3-4DA5-AE6E-CC75C7A4EFBE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F83248-1184-45B3-B3C1-50592B93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BF2F25-C812-4C21-93F5-2B39088C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97A3-2A0F-43DA-9384-6FD9B31287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5333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E7E563-0776-4504-BFAB-A204F4A11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23125A-F5C6-4C84-9E97-EA31B6427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5A0046-1CA1-4A9E-BBD4-44DEC277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03BA-B0D3-4DA5-AE6E-CC75C7A4EFBE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042B35-D338-49D8-BF2C-9F76EB00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9737ED-A018-4E92-B5C3-181DF07C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97A3-2A0F-43DA-9384-6FD9B31287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1638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7F18683-2359-4277-8D18-49715C92A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8E9083-9944-43AF-BA23-0E86C1B3E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B1961A-28F3-44EC-9813-81978D0CE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03BA-B0D3-4DA5-AE6E-CC75C7A4EFBE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CE0334-E482-4CE1-B484-0DA8BFFB2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122A96-5521-4BA1-8296-12DEA7AC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97A3-2A0F-43DA-9384-6FD9B31287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315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CD778-26DF-4E0C-9602-83C4A46A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0E5D37-21B0-4178-B98D-ACF8C987F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B42DE2-1509-4CF5-803B-0A47B951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03BA-B0D3-4DA5-AE6E-CC75C7A4EFBE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392151-A319-4704-B6C9-363AD0BE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E3C4E3-73C1-4915-B580-B14DFE66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97A3-2A0F-43DA-9384-6FD9B31287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7924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9B290A-5D9B-4500-9220-0C76895E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4D77B5-D658-42E5-A9CE-AA6B73941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78DF2E-F0B5-4E49-A8D6-12E78D192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03BA-B0D3-4DA5-AE6E-CC75C7A4EFBE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4F9025-1C90-4F56-8ABC-20740C7D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2CA699-D476-4EC0-BA58-EEB03A3B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97A3-2A0F-43DA-9384-6FD9B31287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947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761D3-26A3-4C22-991E-8991D6D5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0A22CF-62CC-470C-AF9A-0952BDDE6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E1961F-8661-435F-AB62-BCF661E52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B3F5CA-6B4F-4C21-A3AF-87F4E383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03BA-B0D3-4DA5-AE6E-CC75C7A4EFBE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BAAA6A-1303-4B7C-AED9-4477C803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08410D-D089-438E-AF5A-D416178F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97A3-2A0F-43DA-9384-6FD9B31287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89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167514-D1CB-44C8-A9B0-8595BD89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22BF77-DF3D-45FD-A9EE-24E3B80C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B32596-3A68-4B15-871A-BDE6F4042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9609F29-F843-4C80-B93C-B4E14AC1F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F071B3-A148-42D2-8BCB-1365683D6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40A457E-038A-4B12-95AC-90C99337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03BA-B0D3-4DA5-AE6E-CC75C7A4EFBE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0779105-A710-4DA8-833D-C4D825930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978D612-614D-4D1C-B704-8E6E8CD1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97A3-2A0F-43DA-9384-6FD9B31287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1546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9B122-A3EA-4070-9A16-6857FCF5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95E7CB7-8BA2-4B7C-9E03-DD508DAD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03BA-B0D3-4DA5-AE6E-CC75C7A4EFBE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3379D9-6AC5-489B-AE6B-1A2BD2EC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E0B1E9-233C-4143-A7AF-C4070B04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97A3-2A0F-43DA-9384-6FD9B31287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7520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6423EE-75A7-4DA1-BE05-47283AB7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03BA-B0D3-4DA5-AE6E-CC75C7A4EFBE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6AD1CE9-B777-4418-82E5-D6606F21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87C823-1981-4191-8469-571D64FF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97A3-2A0F-43DA-9384-6FD9B31287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961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71ACF0-79B0-4A96-8E5A-752C6793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66F02E-6F93-4219-9FA6-41A49EA4A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874036-E871-41D0-95D0-03ECAAA78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BA6429-0AF5-4043-8629-EC0548CA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03BA-B0D3-4DA5-AE6E-CC75C7A4EFBE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33C4B0-F273-454E-95D5-55B4BD32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33E635-1F41-4ADF-9B50-16E96507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97A3-2A0F-43DA-9384-6FD9B31287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7771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26050-D482-4171-A264-ABB14DE4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802275D-31F1-4D93-99FD-107484498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1303ED-42DD-42D2-9387-5E222812F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5C8974-E5CD-4A34-856B-305512F6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03BA-B0D3-4DA5-AE6E-CC75C7A4EFBE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A5F7DB-17CA-421E-862B-0C5DC358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212431-DB08-4EDF-B77D-F35C064D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97A3-2A0F-43DA-9384-6FD9B31287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5208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1D9A6C6-8618-47C0-8A71-55DACD33D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D60B7A-ACDF-4EDB-A3A9-785A82E26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95DA11-DB1E-4A4C-9027-91303F426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203BA-B0D3-4DA5-AE6E-CC75C7A4EFBE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0A0275-5BBC-4289-8FBC-43124D880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54B409-6645-483E-93FC-BBF6608A3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C97A3-2A0F-43DA-9384-6FD9B31287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938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97BF45F5-D44B-47B9-BBA4-DA84013FC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24240"/>
            <a:ext cx="9144000" cy="1655762"/>
          </a:xfrm>
        </p:spPr>
        <p:txBody>
          <a:bodyPr/>
          <a:lstStyle/>
          <a:p>
            <a:r>
              <a:rPr lang="en-US" dirty="0"/>
              <a:t>Q9.Explain the data processing inequality. Exemplify its practical usage and significance.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6482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637BC82-37F1-40D0-8B82-EAA70A7C7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75" y="354828"/>
            <a:ext cx="10048875" cy="14001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A2FF1AA-A03A-46DA-BCCA-E63279E08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75" y="1949916"/>
            <a:ext cx="6477000" cy="10287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654EAB8-F7C3-40FF-B2EA-23B622D99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75" y="3256152"/>
            <a:ext cx="92868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2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38EB8FD-A036-46A2-A6C4-C8F7358F9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75" y="416609"/>
            <a:ext cx="8467725" cy="5048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D4436B2-CAD2-4E56-A2C4-67153FE72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75" y="1263111"/>
            <a:ext cx="8010525" cy="4191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E889490-1E13-4515-B670-A39AE7D13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75" y="1960402"/>
            <a:ext cx="4495800" cy="5715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49082AE-6C7F-4EC9-9B50-CB791E8B87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175" y="2892279"/>
            <a:ext cx="7010400" cy="7239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243225E-C7C6-44C6-8E47-DCC8AB9C3F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175" y="3859678"/>
            <a:ext cx="7581900" cy="86677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1F772DE-4E78-45B8-9292-57D6D5ACD4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990" y="4826247"/>
            <a:ext cx="69056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6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0C82F22-DE85-46FE-9ECA-21E313E96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41" y="672998"/>
            <a:ext cx="8715375" cy="8477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1C97617-BF9B-496E-906F-A513F1344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41" y="2042545"/>
            <a:ext cx="9753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299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</Words>
  <Application>Microsoft Office PowerPoint</Application>
  <PresentationFormat>Grand écran</PresentationFormat>
  <Paragraphs>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jan dirkx</dc:creator>
  <cp:lastModifiedBy>jan dirkx</cp:lastModifiedBy>
  <cp:revision>1</cp:revision>
  <dcterms:created xsi:type="dcterms:W3CDTF">2022-02-05T12:44:18Z</dcterms:created>
  <dcterms:modified xsi:type="dcterms:W3CDTF">2022-02-05T12:49:58Z</dcterms:modified>
</cp:coreProperties>
</file>