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7BA6A0-D331-41FB-96C2-808E27992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51B0CC1-74F2-4F8B-BEFE-2D5DC6BBB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59F9C6-F84D-428C-B420-E35B7A8AB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35EA-40C8-4407-BC8E-FA7F1C9AC84C}" type="datetimeFigureOut">
              <a:rPr lang="fr-CH" smtClean="0"/>
              <a:t>06.02.2022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A06D55-A960-4FA0-9AC0-B6A4E70A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E15DF9-B084-47AA-9A73-398889082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10C7-8BF0-48FB-9F8F-F466641AEF8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5426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157EBF-D192-4ED9-BA5A-6F557EB3C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14EB3E-29CA-444B-9268-7D7E26194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198AEF-900C-4105-8904-46B1D617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35EA-40C8-4407-BC8E-FA7F1C9AC84C}" type="datetimeFigureOut">
              <a:rPr lang="fr-CH" smtClean="0"/>
              <a:t>06.02.2022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5DBE2C-1EAA-4395-830A-BC83585F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34BFED-4FE4-4F17-BCF3-C41D5F4B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10C7-8BF0-48FB-9F8F-F466641AEF8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1130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4BBB5AD-8173-466E-9CB8-F78A81104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28091D-71FA-4544-AFC2-C2B4EA6D1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6C960E-912E-45C2-AF87-FCE4962C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35EA-40C8-4407-BC8E-FA7F1C9AC84C}" type="datetimeFigureOut">
              <a:rPr lang="fr-CH" smtClean="0"/>
              <a:t>06.02.2022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0BEA92-484E-4C23-8411-F64C08718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7D59BF-90E9-4B7A-9C65-D64BC2B1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10C7-8BF0-48FB-9F8F-F466641AEF8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4906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AA449-809A-4CB0-A0C6-C4DA3EF93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0A0889-A155-4814-9F76-D7CAB31CE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B17DE8-CDEE-499B-8AD3-092EA6A7C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35EA-40C8-4407-BC8E-FA7F1C9AC84C}" type="datetimeFigureOut">
              <a:rPr lang="fr-CH" smtClean="0"/>
              <a:t>06.02.2022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AE0D9C-7484-4BA9-9107-AF0B52967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B8F14B-95E2-4F5F-B78D-6A5C3EAA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10C7-8BF0-48FB-9F8F-F466641AEF8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9793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83D7E4-FCD1-423E-AED0-AABED08D8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1928A4-59A0-4B0B-9B9F-612C1C60E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AF94B5-CEAC-4CCA-A89F-2256A9BC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35EA-40C8-4407-BC8E-FA7F1C9AC84C}" type="datetimeFigureOut">
              <a:rPr lang="fr-CH" smtClean="0"/>
              <a:t>06.02.2022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B871B1-763A-4BA4-925A-ABD957E5A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ED6C28-C038-492C-9098-68362FA8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10C7-8BF0-48FB-9F8F-F466641AEF8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499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A24E42-F50C-4AE5-8121-B5B6E457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152297-9539-4B00-AFE4-4E4B72A77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4B6FC88-79B2-445F-8328-BDBE86EA4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B91CC0-4972-46FC-A220-F085D0D8B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35EA-40C8-4407-BC8E-FA7F1C9AC84C}" type="datetimeFigureOut">
              <a:rPr lang="fr-CH" smtClean="0"/>
              <a:t>06.02.2022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FF625B-6D53-4BF8-A837-A0164742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76ACCB-8745-4FD4-B457-5D02F0429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10C7-8BF0-48FB-9F8F-F466641AEF8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1753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937DA-F845-4BC5-A996-B3C99310B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83A62F-FAC2-4339-835E-1DC8CA9EC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A7F492-11A0-4721-834B-C80894928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66F50CC-5587-44EF-8C1E-21111802A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02470B1-25AF-4BD6-99C2-7F3839BCE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1D041B5-12B1-4F90-9643-0EF8B219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35EA-40C8-4407-BC8E-FA7F1C9AC84C}" type="datetimeFigureOut">
              <a:rPr lang="fr-CH" smtClean="0"/>
              <a:t>06.02.2022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9AD8C13-68AC-4DB6-B800-0B8314FB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5150902-9B72-451E-BD15-D202AC34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10C7-8BF0-48FB-9F8F-F466641AEF8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2186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F174E-D7B5-4F55-AD2F-89D976590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1E4A53B-4D26-42C5-A084-CB942431A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35EA-40C8-4407-BC8E-FA7F1C9AC84C}" type="datetimeFigureOut">
              <a:rPr lang="fr-CH" smtClean="0"/>
              <a:t>06.02.2022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EFC8A1B-9FCD-4993-918E-A11B3ECE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C349FEC-9BD8-47C4-B83E-A55E41B8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10C7-8BF0-48FB-9F8F-F466641AEF8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0776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C7AD837-02F9-438F-8A0C-33DB7E71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35EA-40C8-4407-BC8E-FA7F1C9AC84C}" type="datetimeFigureOut">
              <a:rPr lang="fr-CH" smtClean="0"/>
              <a:t>06.02.2022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72CAAD2-422A-4918-8AB2-9B5A44438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B856E4-28E2-4D88-8F73-B03BD4A6F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10C7-8BF0-48FB-9F8F-F466641AEF8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96036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E33E81-B4F3-47F1-B87C-C707EA7F4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BD9AC7-0DC9-419E-919D-79EA01419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C305242-C43D-4D19-9CD9-684C8B883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FF7362-801C-4976-B6F0-F3460396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35EA-40C8-4407-BC8E-FA7F1C9AC84C}" type="datetimeFigureOut">
              <a:rPr lang="fr-CH" smtClean="0"/>
              <a:t>06.02.2022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248FCA-836A-4E76-9C59-71483D88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3858E7-4222-4442-B09F-C8A5F08D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10C7-8BF0-48FB-9F8F-F466641AEF8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1300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92CA1B-D1DB-44AE-A760-9CE841B7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45117C1-242A-4ABB-8E18-766F98517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31097AC-D573-4E58-9B58-FFCF412E0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34FBC5-9422-4F85-8146-07797D08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35EA-40C8-4407-BC8E-FA7F1C9AC84C}" type="datetimeFigureOut">
              <a:rPr lang="fr-CH" smtClean="0"/>
              <a:t>06.02.2022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EBA2DC-9F90-48A1-B441-9F89A674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840FE2-3DA0-48FD-A746-D4749DB32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10C7-8BF0-48FB-9F8F-F466641AEF8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0005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3F1DFA2-EAD4-440B-82FE-7EA77997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B04B0D-1E1A-49EB-ABC0-835358FC0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9FCEEE-96E5-4501-AE4E-C4C164DA4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C35EA-40C8-4407-BC8E-FA7F1C9AC84C}" type="datetimeFigureOut">
              <a:rPr lang="fr-CH" smtClean="0"/>
              <a:t>06.02.2022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168A92-4B9B-46B0-B420-EA3BDD6A0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6D9C4A-A5DE-498C-B749-4206E2CCD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D10C7-8BF0-48FB-9F8F-F466641AEF8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4516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1E344EB-A49F-4EF5-86DE-6674BEC91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36636"/>
            <a:ext cx="9144000" cy="1655762"/>
          </a:xfrm>
        </p:spPr>
        <p:txBody>
          <a:bodyPr/>
          <a:lstStyle/>
          <a:p>
            <a:r>
              <a:rPr lang="fr-CH" dirty="0"/>
              <a:t>Q1.</a:t>
            </a:r>
            <a:r>
              <a:rPr lang="en-US" dirty="0"/>
              <a:t> Explain how to generate in practice samples from a given distribution. You may also discuss the particular cases of the Uniform and Gaussian distributions.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2704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AE0FA47A-673F-4E44-BCCE-975CDEFED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429402"/>
            <a:ext cx="121253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47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DE768E3-41FB-4744-8BF9-A6EED6897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57" y="572549"/>
            <a:ext cx="3086100" cy="914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B06099F-C7FF-492F-A6ED-773566D27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5" y="1486949"/>
            <a:ext cx="8429625" cy="6000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024F69E-9D2F-4B5E-98AE-1B8A9084B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05" y="2247900"/>
            <a:ext cx="3448050" cy="11811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6B52CA8-0AD3-43E8-95A7-3F98152C78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957" y="3429000"/>
            <a:ext cx="5886450" cy="128587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E79F890-7EC6-4003-8E93-5416A7DE23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1673" y="3543300"/>
            <a:ext cx="23431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18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DA6A083-920F-4325-BDEB-6867BBE89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15" y="1787597"/>
            <a:ext cx="10429875" cy="8667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2D2C999-82E4-4539-8579-19D75CE35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15" y="3687529"/>
            <a:ext cx="100012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9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DE75E52-76A9-484E-A957-9BB4CCA43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23" y="607765"/>
            <a:ext cx="10125075" cy="3238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2EB3C93-1187-47B4-8C72-70A1838BF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02" y="1046439"/>
            <a:ext cx="5086350" cy="43624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D6DE001-9352-4990-A6F5-52A542EA0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752" y="1046439"/>
            <a:ext cx="1809750" cy="3524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7A8506C-D91E-490B-86C0-195FA754F4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8752" y="1513688"/>
            <a:ext cx="57435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433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42675CF-FD35-447D-9B1B-CE2AA1AE3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15" y="526977"/>
            <a:ext cx="5838825" cy="9048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62849B3-8AE7-427F-AE7B-280D54872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615" y="3543781"/>
            <a:ext cx="6143625" cy="298132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1306DAC-9264-4B58-8F33-84D4D1633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615" y="1431852"/>
            <a:ext cx="8353425" cy="9429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693D291-87D2-4CCE-A117-40DC53E54A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615" y="2326241"/>
            <a:ext cx="56483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33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28</Words>
  <Application>Microsoft Office PowerPoint</Application>
  <PresentationFormat>Grand écran</PresentationFormat>
  <Paragraphs>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jan dirkx</dc:creator>
  <cp:lastModifiedBy>jan dirkx</cp:lastModifiedBy>
  <cp:revision>2</cp:revision>
  <dcterms:created xsi:type="dcterms:W3CDTF">2022-02-04T10:13:02Z</dcterms:created>
  <dcterms:modified xsi:type="dcterms:W3CDTF">2022-02-06T10:22:03Z</dcterms:modified>
</cp:coreProperties>
</file>