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622F5-67AF-4FE1-A6EA-F96C78C65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80CEAD-9035-46EE-9671-EE1EFD29C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7176A7-B573-4F23-9044-F2F29530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8BB5-E942-406A-A530-8EE3E6D96B94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3D53A5-F1CB-4964-A45F-435DCC38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3F7CBC-479F-4126-B011-BAF82C38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FD30-A1A6-4D25-BA21-887C9E2F23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962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BE852-B4D8-4244-9D2A-978623A3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09FACB-AE64-4431-83F6-DE798DB98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40CF95-AF8C-46A0-A2C6-39F5F52E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8BB5-E942-406A-A530-8EE3E6D96B94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9995FE-BE87-42E2-8838-ECD70BD5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DC8FF-CB5B-4BE5-B614-3CF5BC9B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FD30-A1A6-4D25-BA21-887C9E2F23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588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6AC9238-A25F-4A3A-94F7-41709B74B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4F894D-8FFD-44A4-8AA9-F94040677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7AF410-C97E-4ACE-AD80-F778CBA8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8BB5-E942-406A-A530-8EE3E6D96B94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C54F54-B70E-403F-974A-4F5D31B7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F69487-2899-49A9-B624-03EE06CD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FD30-A1A6-4D25-BA21-887C9E2F23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032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F41E5-268F-4391-8769-CD88B0D8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D41D1-9AEE-495D-8B89-7268A84C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7E1729-984C-466F-928F-B5718EB4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8BB5-E942-406A-A530-8EE3E6D96B94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BB07D4-7C7A-48D1-89EE-338A1D93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FF0C4F-078A-44F0-895A-B0B179BA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FD30-A1A6-4D25-BA21-887C9E2F23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37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CF68D-5F1F-47FD-9707-9D161CA8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600C45-BF0D-43B7-B72A-A078F34E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C92B12-CBAA-4CF6-8136-FD506AE2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8BB5-E942-406A-A530-8EE3E6D96B94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B08B37-C133-4FF4-BAC1-9ECF432E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C408BE-6D8D-4352-AC95-6295379F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FD30-A1A6-4D25-BA21-887C9E2F23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382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AA3D1-DFF7-47C2-96F9-5679CC56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4B256-BA79-433E-A2DB-EEDEEA462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2737E0-587E-44B5-A14B-AF53743C3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ED508C-D993-4287-84FB-97443BF7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8BB5-E942-406A-A530-8EE3E6D96B94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F76B22-8059-41B7-8524-A07CA555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D060A-3857-4DDD-893F-AC52DFA4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FD30-A1A6-4D25-BA21-887C9E2F23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5493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44DC1-CD6F-488F-ABB8-4AE01144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A86418-152B-4D9D-9D8D-7F7175A1F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B3A008-849C-45A8-8C31-B591DD572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2EBBA0-F749-4687-8480-D50C2F098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0DAFA5-B943-4030-99A5-6388DD178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20AA44-68A0-4A0D-B044-1A108D1F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8BB5-E942-406A-A530-8EE3E6D96B94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D42DFC-738D-4200-918E-7C445E43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3E6F77-0F99-44BA-8023-0F161BA3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FD30-A1A6-4D25-BA21-887C9E2F23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505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A7922-1B19-476D-9E86-32FD2876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910933-B8B3-4677-A88C-A3E4A13C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8BB5-E942-406A-A530-8EE3E6D96B94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F1869E-DCAA-4D57-97CB-A7445765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1510DF-57A8-4485-B90C-45843041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FD30-A1A6-4D25-BA21-887C9E2F23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56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A388B2-9E43-4C84-91AC-9CB38D58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8BB5-E942-406A-A530-8EE3E6D96B94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EEE5A8-D90C-448A-87E0-FDEC9B95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77B1F4-F250-4990-BABA-2AE0ED35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FD30-A1A6-4D25-BA21-887C9E2F23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954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834E6-6732-4AD3-A786-73A86FD19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3F81D-6F3C-4A78-8A81-8B204BD2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05724E-B23B-416F-8343-79EBB3AA7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00E5FA-A20F-4EB8-B663-691B6E6D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8BB5-E942-406A-A530-8EE3E6D96B94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A7305F-5E36-4CD7-91D1-F477BCF3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D890FF-C695-47B0-80D3-801BE24F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FD30-A1A6-4D25-BA21-887C9E2F23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373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3C294-AAE7-4234-8EF4-37AD7EF7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50BB2E-CCB1-4F1B-AAF7-7F5E97B75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2CE297-6756-42C9-A06F-6C491B1D4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920680-495B-484E-93B7-F4D657F6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8BB5-E942-406A-A530-8EE3E6D96B94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863ED9-A0E7-4861-A976-3C423803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7E46C2-317F-434E-8367-239ACE2F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FD30-A1A6-4D25-BA21-887C9E2F23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159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2FF495-D8A3-4BAF-84F9-CAE2FE1C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F9748-524C-4F71-B9EF-77CA8F4AF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8D1A6F-C280-40F6-8306-00C62E1B7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8BB5-E942-406A-A530-8EE3E6D96B94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F30FD5-6628-4DC7-8324-D62A51FB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52384-63D5-44B4-BF66-D24A402CF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2FD30-A1A6-4D25-BA21-887C9E2F23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857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A21ED0B-9046-438E-A5F8-05126BE11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4691"/>
            <a:ext cx="9144000" cy="1655762"/>
          </a:xfrm>
        </p:spPr>
        <p:txBody>
          <a:bodyPr/>
          <a:lstStyle/>
          <a:p>
            <a:r>
              <a:rPr lang="fr-CH" dirty="0"/>
              <a:t>Q2.</a:t>
            </a:r>
            <a:r>
              <a:rPr lang="en-US" dirty="0"/>
              <a:t> Explain in detail the method of Principal Component Analysis (PCA) including assumptions, calculation, and interpretation of the technique.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3039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9E4E2DBE-CE45-4CA5-806E-90B4E0F4A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9" y="2012788"/>
            <a:ext cx="3065300" cy="211815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2B5BC63-E66A-41EF-BE88-8E2CB406F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51136"/>
            <a:ext cx="12049125" cy="16478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A9C447F-2405-41F8-BDF1-C6E85CF60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29" y="4257286"/>
            <a:ext cx="100393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3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231BCA9-F28F-446D-A8B0-CEDC2AC76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67" y="1262549"/>
            <a:ext cx="11534775" cy="4000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AF9943-9074-45A2-8C6A-BE82352D6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67" y="2046903"/>
            <a:ext cx="7648575" cy="10287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029AC7E-0511-41FF-B260-DBBAFD926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67" y="3322864"/>
            <a:ext cx="6019800" cy="4572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228FDB2-ADBB-4F8E-8A1E-76F00F602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67" y="4484771"/>
            <a:ext cx="83534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7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ED500B0-882B-4D77-BBCF-5A5C00E3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3" y="4393284"/>
            <a:ext cx="7416476" cy="65154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310AB9D-F63D-449B-B8ED-49093586E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53" y="491509"/>
            <a:ext cx="6124575" cy="2952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AD9183D-0DC3-4F6C-8A17-BAF5DAE1C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53" y="883006"/>
            <a:ext cx="11391900" cy="33337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0D48D8F-37B6-4DFA-97D8-C6097051E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53" y="1694964"/>
            <a:ext cx="10134600" cy="17811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CF0E77E-2ABA-4D66-B228-05AC6127E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553" y="3954722"/>
            <a:ext cx="103727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6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C73B77-D9E3-43DA-B671-ACE0AF89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73" y="207800"/>
            <a:ext cx="8020050" cy="1123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62D391F-4FEF-4300-908F-DB47A7EC6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2556"/>
            <a:ext cx="9610725" cy="17907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A36EA00-64D5-4638-9CB5-869F56F84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73" y="3888727"/>
            <a:ext cx="1285875" cy="2571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6296CAF-3F72-4144-AFC7-3A67CF100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73" y="4231044"/>
            <a:ext cx="80295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1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35D26C-B620-470A-8B6B-97DA68649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650643"/>
            <a:ext cx="121539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326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</Words>
  <Application>Microsoft Office PowerPoint</Application>
  <PresentationFormat>Grand écran</PresentationFormat>
  <Paragraphs>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jan dirkx</dc:creator>
  <cp:lastModifiedBy>jan dirkx</cp:lastModifiedBy>
  <cp:revision>2</cp:revision>
  <dcterms:created xsi:type="dcterms:W3CDTF">2022-02-04T10:40:36Z</dcterms:created>
  <dcterms:modified xsi:type="dcterms:W3CDTF">2022-02-06T10:32:52Z</dcterms:modified>
</cp:coreProperties>
</file>