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57BCC-325E-4225-88E4-61CE37EA6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B1E809-8CCD-41BC-AA0F-45A85A546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56383-192A-4D14-847B-4FDF3553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1B548-957E-43AC-BA71-B410A4B7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72AA4-2F50-4DCD-B4FA-C0B48C7B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45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14FF4-0177-46E5-B6C0-0A2A3DBF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A0EF97-D36D-4F61-A04F-B9A4C06FE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296C01-EBAA-4606-8CA8-6420987D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A2429-F78C-486C-A447-5F625FC9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B180C6-0D35-4B49-8594-A54B9163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45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0288F1-D5EA-4EEA-ACDF-17D400A31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A396-2385-4131-AC27-EEF944A37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A9B733-5133-4E0B-8F98-19EFB358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A8D3C-CE8A-4F2D-A991-E756B377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89AEC6-E31D-4CEC-B7D8-5332BCC0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181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7835-8997-452B-B81E-47168F4C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27CCC-8B2C-4BE8-B6AA-E229B767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D8DC0-8200-4D16-B285-3010E740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AD3FF3-16DF-4D7F-960B-BCD74341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C7BC3E-77D8-499F-B43B-DEC64714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85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407C3-98F3-43C6-9CF2-C239E90D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0217E3-67A7-4E26-8FAA-BF1D6007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60D359-6020-4259-AE9E-99BCD5B2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7A66C-63D3-4280-9A48-42A7646A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CAB24E-0D85-4EF7-A00A-D0090410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796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83094-1301-480C-B5DA-69C533D8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ECC49-E695-4475-B030-2CDCAE11A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861699-EA38-41AF-97D7-988D95DFE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5DF280-189B-4F52-871E-6500B5AB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927E09-A027-4055-8F28-8075C133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D2EC0D-7F5D-4EA4-B037-DE7E6CFF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93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79278-7A9C-432D-81E9-3EC3A9A4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243EC-4690-4F32-9DBA-7C8F39282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19A206-0B6F-4B2B-87B9-C911B0A93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E671E6-9A2E-48AD-8C3C-0BB068AE6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BB32BB-0EBD-4AA1-9EA8-5CBD0A8D4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24145-35C1-4736-94D7-B1BF26C8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9A202B1-F9DB-4EF0-8B52-1D2FF1BB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CA5F78-8D4C-4839-881A-B95463A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386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47A7D-95ED-409C-B1C2-5955BB90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E36C2C-ED6A-4A44-B792-AE085FB1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FC8155-5983-4471-B767-158B420E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C7855A-C235-4E55-B319-161A6D76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257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D74BE1-7397-4486-B672-B8F06D4A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1B288-7B3A-4A1A-A453-9A13D708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76FE7D-EA2F-448F-B295-F3A610B9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411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2B1F4-CC54-498E-B413-38991D4C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F18F4-DFE9-47C4-B2C7-718C7092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C2A384-CC7E-4576-B870-6AD284B5B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02ABD8-38FB-4710-80F1-11AA3444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80F96E-0960-4639-B6D5-7BC5D03E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EEBAB-948E-466E-AEA0-FEEC3516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914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48E28-792E-4A4C-A8F0-3C096DDE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2DD282-0EFC-470F-BF01-AF0DFC72E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E5F2BD-6F2E-49F0-9928-A229AB93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B8FF31-426A-4673-8CC2-F1B8A1E5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F94EE4-CAA0-4863-AA4D-4925F04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B4A232-D460-4A10-B19A-DCC723DA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524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909348-71FD-4E4B-90CB-3CE1B423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6C60E3-1FD2-401B-85AA-E7F26543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8934D6-AE03-49F6-B3C4-8EE072448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C4FD-02E9-4334-A0D2-8C2073AA2025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48B738-EC29-4C2E-B906-8E0B91DC2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0297B-ED3F-4A47-B879-5988BA62B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DF2A7-2A09-4EDB-9D44-98AE67B882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983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7B7583E-7206-4F34-B152-461948ECD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279" y="1857128"/>
            <a:ext cx="9144000" cy="1655762"/>
          </a:xfrm>
        </p:spPr>
        <p:txBody>
          <a:bodyPr/>
          <a:lstStyle/>
          <a:p>
            <a:r>
              <a:rPr lang="fr-CH" dirty="0"/>
              <a:t>Q3.</a:t>
            </a:r>
            <a:r>
              <a:rPr lang="en-US" dirty="0"/>
              <a:t> . When performing Principal Component Analysis (PCA), how should one choose the number of eigenvectors to keep? Explain why and discuss the implication on the reconstruction.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87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349139E-6DBD-4BCE-B191-980AE854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59" y="419318"/>
            <a:ext cx="9686925" cy="600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56608E-4D15-4BE9-A4BF-9D488E4A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59" y="1413763"/>
            <a:ext cx="8201025" cy="5238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21EB60B-2962-4508-9F03-6FE4A42D4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59" y="2460377"/>
            <a:ext cx="4924425" cy="2762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82BD395-C9C2-462B-9810-229BE1BE1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59" y="2736602"/>
            <a:ext cx="108013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2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65E3571-2548-4A77-AD4A-8BCA1ADA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28" y="551314"/>
            <a:ext cx="2324100" cy="285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DCA5D9-BD20-478F-8500-E72BC347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8" y="1020136"/>
            <a:ext cx="11220450" cy="723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E8BD5D-AA7D-4DEF-96CA-3664A22CF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28" y="2134430"/>
            <a:ext cx="9877425" cy="1381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A6FAF4-771C-4F45-991C-6C5BDBF66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28" y="3446346"/>
            <a:ext cx="6477000" cy="8477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1271058-CF99-49E2-8764-4D0835A08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28" y="4294071"/>
            <a:ext cx="2895600" cy="9144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3F3D5E5-8A97-4B1C-8068-82F73AB11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328" y="4436946"/>
            <a:ext cx="2619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5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857C88-9C9F-436D-A1B4-AD0E5C4E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90" y="621135"/>
            <a:ext cx="9048750" cy="381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078608-EAF9-4E2E-8B06-F3196F44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4" y="1002134"/>
            <a:ext cx="5326135" cy="30665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B8A96C-A1EE-4820-BF6F-71085FA84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90" y="4419206"/>
            <a:ext cx="67056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231431-9135-4F7E-8BC6-B85AB385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5" y="344428"/>
            <a:ext cx="10277475" cy="1152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1F5378-A9A3-4065-8414-123973EF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5" y="2023887"/>
            <a:ext cx="8582025" cy="561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2AC9BB-0C08-4447-8FE3-DAB65D087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57" y="2778416"/>
            <a:ext cx="4495800" cy="26098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D4A40D-E5F8-4628-8D4D-0E04F17B4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326" y="3112796"/>
            <a:ext cx="6353175" cy="16383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11A1028-99B6-4F6F-AC0A-C30E90310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45" y="5620668"/>
            <a:ext cx="105060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72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1</cp:revision>
  <dcterms:created xsi:type="dcterms:W3CDTF">2022-02-04T11:37:47Z</dcterms:created>
  <dcterms:modified xsi:type="dcterms:W3CDTF">2022-02-04T11:59:13Z</dcterms:modified>
</cp:coreProperties>
</file>