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1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9E17-15AA-4558-94ED-517F602F853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AE48-62F4-43FF-BE03-0108AA86A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83" y="3099779"/>
            <a:ext cx="3059017" cy="37582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8415" y="2563239"/>
            <a:ext cx="7796270" cy="9467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DFC-Write 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8415" y="3600574"/>
            <a:ext cx="7796270" cy="3654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 smtClean="0"/>
              <a:t>이찬희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소속 </a:t>
            </a:r>
            <a:r>
              <a:rPr lang="en-US" altLang="ko-KR" dirty="0" smtClean="0"/>
              <a:t>: Anti-root / Dot-</a:t>
            </a:r>
            <a:r>
              <a:rPr lang="en-US" altLang="ko-KR" dirty="0" err="1" smtClean="0"/>
              <a:t>gabi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평일 고등학교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55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680015"/>
            <a:ext cx="11708367" cy="28809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" y="4433809"/>
            <a:ext cx="11708367" cy="23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861851"/>
            <a:ext cx="5887738" cy="45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8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861851"/>
            <a:ext cx="5887738" cy="452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95" t="12179" r="54835" b="57764"/>
          <a:stretch/>
        </p:blipFill>
        <p:spPr>
          <a:xfrm>
            <a:off x="5177927" y="2880910"/>
            <a:ext cx="6052090" cy="3189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6742" y="4134080"/>
            <a:ext cx="3294044" cy="881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3893" y="2958028"/>
            <a:ext cx="1211856" cy="881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3"/>
          </p:cNvCxnSpPr>
          <p:nvPr/>
        </p:nvCxnSpPr>
        <p:spPr>
          <a:xfrm>
            <a:off x="1795749" y="3398703"/>
            <a:ext cx="3260993" cy="11760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3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733092"/>
            <a:ext cx="4600575" cy="2400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6142" y="4709290"/>
            <a:ext cx="8607846" cy="1200329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사진파일들을 찾아보면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North Korea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의 국기가 나온다</a:t>
            </a:r>
          </a:p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그러면 사용자는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North Korea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사람이 아닌가 의심이 간다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그래서 많은 이름들 중에서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Kim Ill Song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이 의심된다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7170" name="Picture 2" descr="https://blog.kakaocdn.net/dn/nvpQw/btqZpU8drCW/YKh5PgzwY8kCZ5NtUK88H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87" y="1551169"/>
            <a:ext cx="4537801" cy="2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5519451" y="2633031"/>
            <a:ext cx="870332" cy="6830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71" y="642105"/>
            <a:ext cx="7116896" cy="62158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7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71" y="642105"/>
            <a:ext cx="7116896" cy="62158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2689" y="3933022"/>
            <a:ext cx="6566053" cy="716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3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553378"/>
            <a:ext cx="5034092" cy="51404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92047" y="1553378"/>
            <a:ext cx="5468040" cy="83099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패킷들을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분석을 하려고 보면 전부다 </a:t>
            </a:r>
            <a:endParaRPr lang="en-US" altLang="ko-KR" sz="2400" b="0" i="0" dirty="0" smtClean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Base_64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인코딩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sz="2400" dirty="0" smtClean="0">
                <a:solidFill>
                  <a:srgbClr val="555555"/>
                </a:solidFill>
                <a:latin typeface="Noto Sans KR"/>
              </a:rPr>
              <a:t>되어있음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47" y="2655065"/>
            <a:ext cx="5935057" cy="40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5" y="1608463"/>
            <a:ext cx="7359267" cy="50078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91500" y="3033437"/>
            <a:ext cx="8229600" cy="83099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디코딩을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해보니 다시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인코딩이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된 문자열이 보이는데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이중으로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인코딩이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되어있음</a:t>
            </a:r>
            <a:r>
              <a:rPr lang="en-US" altLang="ko-KR" sz="2400" dirty="0" smtClean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sz="2400" dirty="0" smtClean="0">
                <a:solidFill>
                  <a:srgbClr val="555555"/>
                </a:solidFill>
                <a:latin typeface="Noto Sans KR"/>
              </a:rPr>
              <a:t>그래서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다시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디코딩</a:t>
            </a:r>
            <a:endParaRPr lang="en-US" altLang="ko-KR" sz="24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695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244907"/>
            <a:ext cx="6249192" cy="53880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5792" y="5280877"/>
            <a:ext cx="8288357" cy="83099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문자열이 보이는데 평양에서 뭔가를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하는건가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잘 모르겠다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 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그래서 그냥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일일히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전부 다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디코딩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노가다질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)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4602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2026643"/>
            <a:ext cx="11728371" cy="8046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9490" y="3154622"/>
            <a:ext cx="9838062" cy="83099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알수없는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문자열이 나오는데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...</a:t>
            </a:r>
          </a:p>
          <a:p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C9fa5b8cb3b197ae5ce4baf8415a375b</a:t>
            </a:r>
            <a:r>
              <a:rPr lang="en-US" altLang="ko-KR" sz="2400" dirty="0" smtClean="0">
                <a:solidFill>
                  <a:srgbClr val="555555"/>
                </a:solidFill>
                <a:latin typeface="Noto Sans KR"/>
              </a:rPr>
              <a:t> (MD5 encrypt)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Noto Sans KR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" y="4308907"/>
            <a:ext cx="9573657" cy="22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531342" y="1707615"/>
            <a:ext cx="9088916" cy="3906931"/>
            <a:chOff x="242369" y="1564396"/>
            <a:chExt cx="9088916" cy="3906931"/>
          </a:xfrm>
        </p:grpSpPr>
        <p:sp>
          <p:nvSpPr>
            <p:cNvPr id="4" name="직사각형 3"/>
            <p:cNvSpPr/>
            <p:nvPr/>
          </p:nvSpPr>
          <p:spPr>
            <a:xfrm>
              <a:off x="242369" y="1564396"/>
              <a:ext cx="8284686" cy="6610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78805" y="1564396"/>
              <a:ext cx="3260999" cy="661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/>
                <a:t>Contents</a:t>
              </a:r>
              <a:endParaRPr lang="ko-KR" altLang="en-US" sz="3600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74578" y="1646598"/>
              <a:ext cx="485179" cy="496607"/>
              <a:chOff x="10796531" y="1622235"/>
              <a:chExt cx="619951" cy="67341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0796531" y="1622235"/>
                <a:ext cx="539825" cy="54533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7" idx="5"/>
              </p:cNvCxnSpPr>
              <p:nvPr/>
            </p:nvCxnSpPr>
            <p:spPr>
              <a:xfrm>
                <a:off x="11257300" y="2087706"/>
                <a:ext cx="159182" cy="20793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8527055" y="1564397"/>
              <a:ext cx="804230" cy="6610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178805" y="1564396"/>
              <a:ext cx="0" cy="6610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8741883" y="1894902"/>
              <a:ext cx="374574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4439799" y="2225408"/>
              <a:ext cx="4087255" cy="3245919"/>
              <a:chOff x="242368" y="2225408"/>
              <a:chExt cx="11622797" cy="324591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42369" y="2225408"/>
                <a:ext cx="11622796" cy="32459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42368" y="4402691"/>
                <a:ext cx="11622797" cy="1068636"/>
              </a:xfrm>
              <a:prstGeom prst="rect">
                <a:avLst/>
              </a:prstGeom>
              <a:solidFill>
                <a:schemeClr val="dk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Defcon#22#3</a:t>
                </a:r>
                <a:endParaRPr lang="ko-KR" altLang="en-US" sz="24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368" y="3334055"/>
                <a:ext cx="11622797" cy="1068636"/>
              </a:xfrm>
              <a:prstGeom prst="rect">
                <a:avLst/>
              </a:prstGeom>
              <a:solidFill>
                <a:schemeClr val="dk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Defcon#22#2</a:t>
                </a:r>
                <a:endParaRPr lang="ko-KR" altLang="en-US" sz="24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2368" y="2238164"/>
                <a:ext cx="11622797" cy="1100369"/>
              </a:xfrm>
              <a:prstGeom prst="rect">
                <a:avLst/>
              </a:prstGeom>
              <a:solidFill>
                <a:schemeClr val="dk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Defcon#22#1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33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824784"/>
            <a:ext cx="6235547" cy="4849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37" y="2325191"/>
            <a:ext cx="5545849" cy="31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181846"/>
            <a:ext cx="65341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181846"/>
            <a:ext cx="6534150" cy="5419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624" y="3999123"/>
            <a:ext cx="6446016" cy="102456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0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8938"/>
          <a:stretch/>
        </p:blipFill>
        <p:spPr>
          <a:xfrm>
            <a:off x="319490" y="1643406"/>
            <a:ext cx="9650775" cy="34417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9490" y="5430394"/>
            <a:ext cx="9309252" cy="461665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힌트를 보면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zip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파일이 있는데 파일 전송이기 때문에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FTP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를 확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70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678408"/>
            <a:ext cx="8130447" cy="34171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9490" y="5288340"/>
            <a:ext cx="11049917" cy="120032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확장자는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jpg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이고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I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라는 단어만 유일하게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jpg 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헤더를 갖고 있다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sz="2400" b="0" i="0" dirty="0" smtClean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힌트에서 주어진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Snowden’s-eloquent-quotes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를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구글에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검색해보았다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en-US" altLang="ko-KR" sz="24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8172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9" y="1713581"/>
            <a:ext cx="10080433" cy="4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1" y="1598823"/>
            <a:ext cx="5936808" cy="341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9490" y="5145832"/>
            <a:ext cx="11027885" cy="1569660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PK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의 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푸터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50 4B 05 06 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시그니처를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검색해보니 여러 개가 존재하는 걸로 보아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zip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파일이 한 개가 아닌 것 같다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50 4B 05 06 </a:t>
            </a:r>
            <a:r>
              <a:rPr lang="ko-KR" altLang="en-US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시그니처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 끝부분을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2D </a:t>
            </a:r>
            <a:r>
              <a:rPr lang="en-US" altLang="ko-KR" sz="2400" b="0" i="0" dirty="0" err="1" smtClean="0">
                <a:solidFill>
                  <a:srgbClr val="555555"/>
                </a:solidFill>
                <a:effectLst/>
                <a:latin typeface="Noto Sans KR"/>
              </a:rPr>
              <a:t>2D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시작하는 앞부분까지 잘라 저장하였다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총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3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개의 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zip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파일이 추출되었다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en-US" altLang="ko-KR" sz="24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8228" y="2583611"/>
            <a:ext cx="5795176" cy="369332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0" i="1" dirty="0" smtClean="0">
                <a:solidFill>
                  <a:srgbClr val="555555"/>
                </a:solidFill>
                <a:effectLst/>
                <a:latin typeface="Noto Sans KR"/>
              </a:rPr>
              <a:t>34jdsioj.zip, breaking_bad_season_6.zip, canc3l.zip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35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679383"/>
            <a:ext cx="7513910" cy="48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8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8" y="1620220"/>
            <a:ext cx="11780632" cy="28366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9490" y="4746004"/>
            <a:ext cx="11389455" cy="461665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이미지 속성에서 시간 순서를 보아 체스이미지를 맞추었던 단어들은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9490" y="5911708"/>
            <a:ext cx="11389455" cy="461665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 </a:t>
            </a:r>
            <a:r>
              <a:rPr lang="ko-KR" altLang="en-US" sz="2400" dirty="0"/>
              <a:t>오전 </a:t>
            </a:r>
            <a:r>
              <a:rPr lang="en-US" altLang="ko-KR" sz="2400" dirty="0"/>
              <a:t>11:09:18 </a:t>
            </a:r>
            <a:r>
              <a:rPr lang="en-US" altLang="ko-KR" sz="2400" dirty="0" smtClean="0"/>
              <a:t> |    2</a:t>
            </a:r>
            <a:r>
              <a:rPr lang="en-US" altLang="ko-KR" sz="2400" dirty="0"/>
              <a:t>. </a:t>
            </a:r>
            <a:r>
              <a:rPr lang="ko-KR" altLang="en-US" sz="2400" dirty="0"/>
              <a:t>오후 </a:t>
            </a:r>
            <a:r>
              <a:rPr lang="en-US" altLang="ko-KR" sz="2400" dirty="0" smtClean="0"/>
              <a:t>1:43:54   |   3</a:t>
            </a:r>
            <a:r>
              <a:rPr lang="en-US" altLang="ko-KR" sz="2400" dirty="0"/>
              <a:t>. </a:t>
            </a:r>
            <a:r>
              <a:rPr lang="ko-KR" altLang="en-US" sz="2400" dirty="0"/>
              <a:t>오후 </a:t>
            </a:r>
            <a:r>
              <a:rPr lang="en-US" altLang="ko-KR" sz="2400" dirty="0"/>
              <a:t>2:10:14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656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9490" y="4111702"/>
            <a:ext cx="11508987" cy="2554545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condone American web-based rights constructing security terrorism NSA Watergate corrupt human behind closed doors </a:t>
            </a:r>
            <a:endParaRPr lang="en-US" altLang="ko-KR" sz="24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/>
              <a:t>보안 테러 </a:t>
            </a:r>
            <a:r>
              <a:rPr lang="en-US" altLang="ko-KR" sz="2000" dirty="0"/>
              <a:t>NSA </a:t>
            </a:r>
            <a:r>
              <a:rPr lang="ko-KR" altLang="en-US" sz="2000" dirty="0"/>
              <a:t>워터게이트를 건설하는 미국의 웹 기반 권리를 묵인하다</a:t>
            </a:r>
            <a:r>
              <a:rPr lang="en-US" altLang="ko-KR" sz="2000" dirty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b="1" dirty="0"/>
              <a:t>there their a it but communism nor because unconstitutional secretive secret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/>
              <a:t>그들은 공산주의에 불과하지만 위헌적인 비밀 때문에 그러지는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692304"/>
            <a:ext cx="3533950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9" y="1630496"/>
            <a:ext cx="8036787" cy="49904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80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9" y="1630496"/>
            <a:ext cx="8036787" cy="49904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4231" y="4197426"/>
            <a:ext cx="6929610" cy="5067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 descr="https://blog.kakaocdn.net/dn/LjN4T/btqZreSGoIq/HMEf1bqk1NdcOeGPy7t8g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9" y="1688659"/>
            <a:ext cx="11676133" cy="257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9489" y="4486521"/>
            <a:ext cx="11556694" cy="1938992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SNMP </a:t>
            </a:r>
            <a:r>
              <a:rPr lang="ko-KR" altLang="en-US" sz="2400" b="0" i="0" dirty="0" smtClean="0">
                <a:solidFill>
                  <a:srgbClr val="555555"/>
                </a:solidFill>
                <a:effectLst/>
                <a:latin typeface="Noto Sans KR"/>
              </a:rPr>
              <a:t>프로토콜로 통신을 하고 있는데 내부의 내용을 확인해보기 위해서 </a:t>
            </a:r>
            <a:r>
              <a:rPr lang="en-US" altLang="ko-KR" sz="2400" b="0" i="0" dirty="0" smtClean="0">
                <a:solidFill>
                  <a:srgbClr val="555555"/>
                </a:solidFill>
                <a:effectLst/>
                <a:latin typeface="Noto Sans KR"/>
              </a:rPr>
              <a:t>S</a:t>
            </a:r>
            <a:r>
              <a:rPr lang="en-US" altLang="ko-KR" sz="2400" b="0" i="0" dirty="0" smtClean="0">
                <a:solidFill>
                  <a:srgbClr val="666666"/>
                </a:solidFill>
                <a:effectLst/>
                <a:latin typeface="Noto Sans KR"/>
              </a:rPr>
              <a:t>MB Object </a:t>
            </a:r>
            <a:r>
              <a:rPr lang="ko-KR" altLang="en-US" sz="2400" b="0" i="0" dirty="0" smtClean="0">
                <a:solidFill>
                  <a:srgbClr val="666666"/>
                </a:solidFill>
                <a:effectLst/>
                <a:latin typeface="Noto Sans KR"/>
              </a:rPr>
              <a:t>기능으로 파일을 확인</a:t>
            </a:r>
            <a:endParaRPr lang="en-US" altLang="ko-KR" sz="2400" b="0" i="0" dirty="0" smtClean="0">
              <a:solidFill>
                <a:srgbClr val="666666"/>
              </a:solidFill>
              <a:effectLst/>
              <a:latin typeface="Noto Sans KR"/>
            </a:endParaRPr>
          </a:p>
          <a:p>
            <a:endParaRPr lang="ko-KR" altLang="en-US" sz="2400" b="0" i="0" dirty="0" smtClean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sz="2400" b="0" i="0" dirty="0" smtClean="0">
                <a:solidFill>
                  <a:srgbClr val="666666"/>
                </a:solidFill>
                <a:effectLst/>
                <a:latin typeface="Noto Sans KR"/>
              </a:rPr>
              <a:t>SMB</a:t>
            </a:r>
            <a:r>
              <a:rPr lang="ko-KR" altLang="en-US" sz="2400" b="0" i="0" dirty="0" smtClean="0">
                <a:solidFill>
                  <a:srgbClr val="666666"/>
                </a:solidFill>
                <a:effectLst/>
                <a:latin typeface="Noto Sans KR"/>
              </a:rPr>
              <a:t>는 네트워크에 연결된 컴퓨터끼리 파일</a:t>
            </a:r>
            <a:r>
              <a:rPr lang="en-US" altLang="ko-KR" sz="2400" b="0" i="0" dirty="0" smtClean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 smtClean="0">
                <a:solidFill>
                  <a:srgbClr val="666666"/>
                </a:solidFill>
                <a:effectLst/>
                <a:latin typeface="Noto Sans KR"/>
              </a:rPr>
              <a:t>프린터</a:t>
            </a:r>
            <a:r>
              <a:rPr lang="en-US" altLang="ko-KR" sz="2400" b="0" i="0" dirty="0" smtClean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 smtClean="0">
                <a:solidFill>
                  <a:srgbClr val="666666"/>
                </a:solidFill>
                <a:effectLst/>
                <a:latin typeface="Noto Sans KR"/>
              </a:rPr>
              <a:t>포트 또는 기타 메시지를 전달하는데 사용</a:t>
            </a:r>
            <a:endParaRPr lang="ko-KR" altLang="en-US" sz="24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711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1573230"/>
            <a:ext cx="11603783" cy="4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2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1573230"/>
            <a:ext cx="11603783" cy="48055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237" y="5164306"/>
            <a:ext cx="10355856" cy="132202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685580"/>
            <a:ext cx="10403686" cy="2016088"/>
          </a:xfrm>
          <a:prstGeom prst="rect">
            <a:avLst/>
          </a:prstGeom>
        </p:spPr>
      </p:pic>
      <p:pic>
        <p:nvPicPr>
          <p:cNvPr id="2050" name="Picture 2" descr="https://blog.kakaocdn.net/dn/csugTk/btqZlQFOyHU/jkEUy6YluZsyVfQaIdXA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0" y="3921582"/>
            <a:ext cx="5372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19490" y="365297"/>
            <a:ext cx="4087255" cy="1100369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Defcon#22#1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" y="1829832"/>
            <a:ext cx="7795708" cy="41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230</Words>
  <Application>Microsoft Office PowerPoint</Application>
  <PresentationFormat>와이드스크린</PresentationFormat>
  <Paragraphs>61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Noto Sans KR</vt:lpstr>
      <vt:lpstr>맑은 고딕</vt:lpstr>
      <vt:lpstr>Arial</vt:lpstr>
      <vt:lpstr>Office 테마</vt:lpstr>
      <vt:lpstr>DFC-Write 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DFC-Write up</dc:title>
  <dc:creator>user</dc:creator>
  <cp:lastModifiedBy>user</cp:lastModifiedBy>
  <cp:revision>11</cp:revision>
  <dcterms:created xsi:type="dcterms:W3CDTF">2021-03-25T08:02:29Z</dcterms:created>
  <dcterms:modified xsi:type="dcterms:W3CDTF">2021-03-25T11:05:48Z</dcterms:modified>
</cp:coreProperties>
</file>