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0"/>
  </p:normalViewPr>
  <p:slideViewPr>
    <p:cSldViewPr snapToGrid="0" snapToObjects="1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B293-73CD-6040-AF6D-4A4A059A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0607-1951-FD48-9949-E5AC3182D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33692-57E4-514B-AC94-37D35218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AE244-1029-4847-AD5B-49B83FD8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2A50-8632-3447-98B2-B5E64027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064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A44F-4DC6-BF43-A921-CE2DE90E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1DA6E-6A1E-054A-A3D4-A0EF37BC7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59B9-1F68-A248-A216-47025AC9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EAA07-AF61-8E41-A956-226C0578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259B8-B31C-134C-B905-85A1CD1A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7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03CAA2-1911-8E4F-A543-26796710C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D3F92-5A11-5849-92A6-7DB9C51D2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4245-84B1-6641-A13C-6AC71F8C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E5DB4-DA87-6F48-A824-81C430D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B9D3-C802-E448-810F-B261763F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82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9671-F7F2-934F-8433-6676B61F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BEF8A-4554-C945-8904-B6FD70FD6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CEEEA-9D13-C345-8DAC-5102D331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C70FB-7D08-FC48-8ED6-9E11A3E9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6975-F020-3A4D-A840-86BA02F1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5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6548-F268-3B47-87A7-D96AB6A1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322DE-EE99-2B48-8FCB-087EE86D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D5F92-25BF-3143-8CEF-DF822AC3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F3A6-200E-304D-B921-D4B0755A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9D73-A636-BC4F-A059-EF5F80C9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6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2AC-00CA-0B48-A602-AB23E723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0339-44C2-594D-92F0-E6411CD8E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31818-C0CC-6B40-8BB9-8259C077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687F9-EBCF-764D-A952-C1185AA3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F0AF6-C801-2E46-ADA0-255DCCA3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AA483-A80E-A74A-9F51-2671DDAA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97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5432-9137-A746-95C1-FFE39151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D93B1-4476-194C-95F8-32D0FEF6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E96C7-117C-0543-9E6C-A0835BF04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2A58A-BD14-0246-B11B-0F1C27000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4F475-9207-5548-A0F3-4F2CBFC1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76175-1277-204F-8104-0EC90226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BDBF8-70D2-9949-AC76-F349A104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C9CC7-47C5-444C-B7FF-25049EDD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77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C99D-6A98-324C-AD4A-2DACC07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D6E43-C815-6D41-AD3F-1394495D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B391A-C171-C74D-8E43-3415E6C6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7D80A-B466-6A45-9C3A-9E58D2D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02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D7F96-067A-2140-81E9-D31864E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C453B-7B40-5246-8F31-151B277A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4E35B-AD07-9B4B-9425-4CB02344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71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A973-EDED-814E-8919-2FC9B91A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50BE-A5A2-734F-A279-5F7D45A7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20EE8-7C84-B44D-8E91-A90DC85B6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48AA8-80D1-8D4F-9FF7-57A7B93D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B0393-169C-D448-96D5-7B213E4B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46380-39EA-A948-BD52-E0EBC520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82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F266-DD54-6645-8661-1694DADE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0FFC1-4F96-9B4D-AE7A-B903FFFD8A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8EF1F-8516-E84D-9457-6A01E480D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ABEEE-0322-DB4E-8375-A63405AC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C9C28-B0E8-F740-AEA1-57BB97FA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025F1-DE2A-5F45-92C6-ED448150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47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B050D-5ACC-9B48-BACD-7AAC1D1E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285EF-0E1D-2A4A-908D-A492D387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0F48-6DA3-7049-9E2B-F1850D01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62D7D-AD57-0041-82E2-4EEB32545655}" type="datetimeFigureOut">
              <a:rPr lang="de-DE" smtClean="0"/>
              <a:t>13.03.21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0730-CE4C-FC47-9C10-536E945A7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3E214-06A8-9E4E-9254-194299A9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732DF-D7E3-724B-9153-0CF2A8B4DC5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96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34C2A2-1B14-0D40-9156-91C69283A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79829"/>
              </p:ext>
            </p:extLst>
          </p:nvPr>
        </p:nvGraphicFramePr>
        <p:xfrm>
          <a:off x="2445658" y="371323"/>
          <a:ext cx="5853600" cy="58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850">
                  <a:extLst>
                    <a:ext uri="{9D8B030D-6E8A-4147-A177-3AD203B41FA5}">
                      <a16:colId xmlns:a16="http://schemas.microsoft.com/office/drawing/2014/main" val="776920572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2259430677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3618926277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3900032513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837391107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936820466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1390006270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2773836204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3899717145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3901221168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1788608256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1813071652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1951749159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3270660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446029704"/>
                    </a:ext>
                  </a:extLst>
                </a:gridCol>
                <a:gridCol w="365850">
                  <a:extLst>
                    <a:ext uri="{9D8B030D-6E8A-4147-A177-3AD203B41FA5}">
                      <a16:colId xmlns:a16="http://schemas.microsoft.com/office/drawing/2014/main" val="1390939269"/>
                    </a:ext>
                  </a:extLst>
                </a:gridCol>
              </a:tblGrid>
              <a:tr h="3658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213992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815903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664635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029225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5442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49841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93808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82569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71587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968944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057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161238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19919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768669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52351"/>
                  </a:ext>
                </a:extLst>
              </a:tr>
              <a:tr h="36585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16216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EA086CC-7CD0-A343-88CB-E522F841C3F3}"/>
              </a:ext>
            </a:extLst>
          </p:cNvPr>
          <p:cNvGrpSpPr/>
          <p:nvPr/>
        </p:nvGrpSpPr>
        <p:grpSpPr>
          <a:xfrm>
            <a:off x="2657475" y="614362"/>
            <a:ext cx="5410802" cy="5343530"/>
            <a:chOff x="2657475" y="614362"/>
            <a:chExt cx="5410802" cy="534353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34A2FF0-8AE9-5B47-8C1F-7D571FA4008F}"/>
                </a:ext>
              </a:extLst>
            </p:cNvPr>
            <p:cNvGrpSpPr/>
            <p:nvPr/>
          </p:nvGrpSpPr>
          <p:grpSpPr>
            <a:xfrm>
              <a:off x="2657475" y="614362"/>
              <a:ext cx="2452688" cy="971550"/>
              <a:chOff x="2657475" y="614362"/>
              <a:chExt cx="2452688" cy="97155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714A933-0671-864E-92E6-4DEF3EFA0F11}"/>
                      </a:ext>
                    </a:extLst>
                  </p:cNvPr>
                  <p:cNvSpPr/>
                  <p:nvPr/>
                </p:nvSpPr>
                <p:spPr>
                  <a:xfrm>
                    <a:off x="2657475" y="614362"/>
                    <a:ext cx="971550" cy="971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sub>
                          </m:sSub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3714A933-0671-864E-92E6-4DEF3EFA0F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57475" y="614362"/>
                    <a:ext cx="971550" cy="97155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85C49A9C-596D-0146-8D10-2C778F2E71E5}"/>
                      </a:ext>
                    </a:extLst>
                  </p:cNvPr>
                  <p:cNvSpPr/>
                  <p:nvPr/>
                </p:nvSpPr>
                <p:spPr>
                  <a:xfrm>
                    <a:off x="4138613" y="614362"/>
                    <a:ext cx="971550" cy="9715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32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oMath>
                      </m:oMathPara>
                    </a14:m>
                    <a:endParaRPr lang="de-DE" sz="3200" dirty="0"/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85C49A9C-596D-0146-8D10-2C778F2E71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8613" y="614362"/>
                    <a:ext cx="971550" cy="9715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089766-6F63-F048-9A5C-686C45870C74}"/>
                    </a:ext>
                  </a:extLst>
                </p:cNvPr>
                <p:cNvSpPr/>
                <p:nvPr/>
              </p:nvSpPr>
              <p:spPr>
                <a:xfrm>
                  <a:off x="2657475" y="206692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089766-6F63-F048-9A5C-686C45870C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75" y="2066926"/>
                  <a:ext cx="971550" cy="9715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BEEF38-7243-684C-A24E-CB6970337164}"/>
                    </a:ext>
                  </a:extLst>
                </p:cNvPr>
                <p:cNvSpPr/>
                <p:nvPr/>
              </p:nvSpPr>
              <p:spPr>
                <a:xfrm>
                  <a:off x="5619751" y="61436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0,2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1BEEF38-7243-684C-A24E-CB6970337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1" y="614362"/>
                  <a:ext cx="971550" cy="9715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97479FF-4018-4343-AB76-A1D2AA3D2E1B}"/>
                    </a:ext>
                  </a:extLst>
                </p:cNvPr>
                <p:cNvSpPr/>
                <p:nvPr/>
              </p:nvSpPr>
              <p:spPr>
                <a:xfrm>
                  <a:off x="7096727" y="61436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0,3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97479FF-4018-4343-AB76-A1D2AA3D2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727" y="614362"/>
                  <a:ext cx="971550" cy="9715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8B3705D-8610-DE4D-A1BA-F3E8EEDAA0F2}"/>
                    </a:ext>
                  </a:extLst>
                </p:cNvPr>
                <p:cNvSpPr/>
                <p:nvPr/>
              </p:nvSpPr>
              <p:spPr>
                <a:xfrm>
                  <a:off x="4138613" y="206692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8B3705D-8610-DE4D-A1BA-F3E8EEDAA0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613" y="2066926"/>
                  <a:ext cx="971550" cy="9715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44272B-4A23-D34E-9580-C99B03B642D6}"/>
                    </a:ext>
                  </a:extLst>
                </p:cNvPr>
                <p:cNvSpPr/>
                <p:nvPr/>
              </p:nvSpPr>
              <p:spPr>
                <a:xfrm>
                  <a:off x="5619751" y="206692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844272B-4A23-D34E-9580-C99B03B642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1" y="2066926"/>
                  <a:ext cx="971550" cy="9715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4FD1458-4DED-0C45-B43E-3FEEEBDF2277}"/>
                    </a:ext>
                  </a:extLst>
                </p:cNvPr>
                <p:cNvSpPr/>
                <p:nvPr/>
              </p:nvSpPr>
              <p:spPr>
                <a:xfrm>
                  <a:off x="7096727" y="206692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4FD1458-4DED-0C45-B43E-3FEEEBDF22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727" y="2066926"/>
                  <a:ext cx="971550" cy="9715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B8E72B-7AAC-3A44-9331-287A46B45060}"/>
                    </a:ext>
                  </a:extLst>
                </p:cNvPr>
                <p:cNvSpPr/>
                <p:nvPr/>
              </p:nvSpPr>
              <p:spPr>
                <a:xfrm>
                  <a:off x="2657475" y="354806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ECB8E72B-7AAC-3A44-9331-287A46B450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75" y="3548066"/>
                  <a:ext cx="971550" cy="97155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6D80019-7011-E949-AFEA-0CA9663A7A7D}"/>
                    </a:ext>
                  </a:extLst>
                </p:cNvPr>
                <p:cNvSpPr/>
                <p:nvPr/>
              </p:nvSpPr>
              <p:spPr>
                <a:xfrm>
                  <a:off x="4138613" y="354806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6D80019-7011-E949-AFEA-0CA9663A7A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613" y="3548066"/>
                  <a:ext cx="971550" cy="9715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C6D3C79-C7D8-454C-86F9-B338F18C2EEF}"/>
                    </a:ext>
                  </a:extLst>
                </p:cNvPr>
                <p:cNvSpPr/>
                <p:nvPr/>
              </p:nvSpPr>
              <p:spPr>
                <a:xfrm>
                  <a:off x="5619751" y="354806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C6D3C79-C7D8-454C-86F9-B338F18C2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1" y="3548066"/>
                  <a:ext cx="971550" cy="9715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B210487-F7C7-D241-895A-E6BC97C598FD}"/>
                    </a:ext>
                  </a:extLst>
                </p:cNvPr>
                <p:cNvSpPr/>
                <p:nvPr/>
              </p:nvSpPr>
              <p:spPr>
                <a:xfrm>
                  <a:off x="7096727" y="3548066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B210487-F7C7-D241-895A-E6BC97C598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727" y="3548066"/>
                  <a:ext cx="971550" cy="97155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126357B-073A-5246-8C3F-F58355687EBB}"/>
                    </a:ext>
                  </a:extLst>
                </p:cNvPr>
                <p:cNvSpPr/>
                <p:nvPr/>
              </p:nvSpPr>
              <p:spPr>
                <a:xfrm>
                  <a:off x="2657475" y="498634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3,0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126357B-073A-5246-8C3F-F58355687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7475" y="4986342"/>
                  <a:ext cx="971550" cy="9715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A02146-C033-1D40-B60B-08AED5A59C08}"/>
                    </a:ext>
                  </a:extLst>
                </p:cNvPr>
                <p:cNvSpPr/>
                <p:nvPr/>
              </p:nvSpPr>
              <p:spPr>
                <a:xfrm>
                  <a:off x="4138613" y="498634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CA02146-C033-1D40-B60B-08AED5A59C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613" y="4986342"/>
                  <a:ext cx="971550" cy="97155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A0E608A-C2D9-3549-AC09-03540DFDDCB3}"/>
                    </a:ext>
                  </a:extLst>
                </p:cNvPr>
                <p:cNvSpPr/>
                <p:nvPr/>
              </p:nvSpPr>
              <p:spPr>
                <a:xfrm>
                  <a:off x="5619751" y="498634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A0E608A-C2D9-3549-AC09-03540DFDDC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9751" y="4986342"/>
                  <a:ext cx="971550" cy="9715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EBF6367-83DD-CB48-8DA5-2D3D2243E6E0}"/>
                    </a:ext>
                  </a:extLst>
                </p:cNvPr>
                <p:cNvSpPr/>
                <p:nvPr/>
              </p:nvSpPr>
              <p:spPr>
                <a:xfrm>
                  <a:off x="7096727" y="4986342"/>
                  <a:ext cx="971550" cy="9715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320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de-DE" sz="3200" dirty="0"/>
                </a:p>
              </p:txBody>
            </p:sp>
          </mc:Choice>
          <mc:Fallback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EBF6367-83DD-CB48-8DA5-2D3D2243E6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727" y="4986342"/>
                  <a:ext cx="971550" cy="9715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073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Xinzhe WU</dc:creator>
  <cp:lastModifiedBy>Xinzhe WU</cp:lastModifiedBy>
  <cp:revision>6</cp:revision>
  <dcterms:created xsi:type="dcterms:W3CDTF">2021-03-13T12:12:22Z</dcterms:created>
  <dcterms:modified xsi:type="dcterms:W3CDTF">2021-03-13T12:44:53Z</dcterms:modified>
</cp:coreProperties>
</file>