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7" r:id="rId6"/>
    <p:sldId id="310" r:id="rId7"/>
    <p:sldId id="311" r:id="rId8"/>
    <p:sldId id="260" r:id="rId9"/>
    <p:sldId id="304" r:id="rId10"/>
    <p:sldId id="305" r:id="rId11"/>
    <p:sldId id="306" r:id="rId12"/>
    <p:sldId id="308" r:id="rId13"/>
    <p:sldId id="309" r:id="rId14"/>
  </p:sldIdLst>
  <p:sldSz cx="12192000" cy="6858000"/>
  <p:notesSz cx="6858000" cy="9144000"/>
  <p:embeddedFontLst>
    <p:embeddedFont>
      <p:font typeface="等线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781"/>
    <a:srgbClr val="336AE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98" y="36"/>
      </p:cViewPr>
      <p:guideLst>
        <p:guide orient="horz" pos="2187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2211-E5C8-43DF-ACCC-29E87F4A6D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7694B-C0D3-4B25-9C4C-AA5AB66DC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nip20170127_27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r="2351" b="269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nip20170127_3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nip20170127_3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2059" y="2288178"/>
            <a:ext cx="10927882" cy="22555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0" spc="0">
                <a:solidFill>
                  <a:schemeClr val="bg1">
                    <a:alpha val="10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210765" y="3676650"/>
            <a:ext cx="7770470" cy="96452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608320" y="2200275"/>
            <a:ext cx="975360" cy="132397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nip20170127_3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noFill/>
              </a:ln>
            </a:endParaRPr>
          </a:p>
        </p:txBody>
      </p:sp>
      <p:sp>
        <p:nvSpPr>
          <p:cNvPr id="3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210765" y="521365"/>
            <a:ext cx="7770470" cy="53607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spc="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请在此处添加标题</a:t>
            </a:r>
            <a:r>
              <a:rPr lang="en-US" altLang="zh-CN" dirty="0"/>
              <a:t>—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98104" y="2481116"/>
            <a:ext cx="41720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/>
                  </a:outerShdw>
                </a:effectLst>
                <a:latin typeface="+mj-ea"/>
                <a:ea typeface="宋体" panose="02010600030101010101" pitchFamily="2" charset="-122"/>
              </a:rPr>
              <a:t>TomatoClock</a:t>
            </a:r>
            <a:endParaRPr lang="en-US" altLang="zh-CN" sz="4400" dirty="0">
              <a:solidFill>
                <a:schemeClr val="bg1"/>
              </a:solidFill>
              <a:effectLst>
                <a:outerShdw blurRad="381000" sx="102000" sy="102000" algn="ctr" rotWithShape="0">
                  <a:prstClr val="black"/>
                </a:outerShdw>
              </a:effectLst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0435" y="3855805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CREATIVITY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SPACE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</a:t>
            </a:r>
            <a:endParaRPr lang="zh-CN" altLang="en-US" sz="105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041315" y="3386905"/>
            <a:ext cx="188568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运行实例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66413" y="1513948"/>
            <a:ext cx="39185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5400">
              <a:solidFill>
                <a:schemeClr val="bg1"/>
              </a:solidFill>
              <a:effectLst>
                <a:outerShdw blurRad="381000" sx="102000" sy="102000" algn="ctr" rotWithShape="0">
                  <a:prstClr val="black"/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/>
                  </a:outerShdw>
                </a:effectLst>
                <a:latin typeface="+mj-ea"/>
                <a:ea typeface="+mj-ea"/>
              </a:rPr>
              <a:t>THANKS</a:t>
            </a:r>
            <a:r>
              <a:rPr lang="zh-CN" altLang="en-US" sz="540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/>
                  </a:outerShdw>
                </a:effectLst>
                <a:latin typeface="+mj-ea"/>
                <a:ea typeface="宋体" panose="02010600030101010101" pitchFamily="2" charset="-122"/>
              </a:rPr>
              <a:t>！</a:t>
            </a:r>
            <a:endParaRPr lang="zh-CN" altLang="en-US" sz="5400" dirty="0">
              <a:solidFill>
                <a:schemeClr val="bg1"/>
              </a:solidFill>
              <a:effectLst>
                <a:outerShdw blurRad="381000" sx="102000" sy="102000" algn="ctr" rotWithShape="0">
                  <a:prstClr val="black"/>
                </a:outerShdw>
              </a:effectLst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0435" y="3855805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CREATIVITY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SPACE</a:t>
            </a:r>
            <a:endParaRPr lang="en-US" altLang="zh-CN" sz="1050" spc="1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5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</a:t>
            </a:r>
            <a:endParaRPr lang="zh-CN" altLang="en-US" sz="105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202" y="2306662"/>
            <a:ext cx="514172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/>
                  </a:outerShdw>
                </a:effectLst>
                <a:latin typeface="+mj-ea"/>
                <a:ea typeface="+mj-ea"/>
              </a:rPr>
              <a:t>目录</a:t>
            </a:r>
            <a:endParaRPr lang="zh-CN" altLang="en-US" sz="8800">
              <a:solidFill>
                <a:schemeClr val="bg1"/>
              </a:solidFill>
              <a:effectLst>
                <a:outerShdw blurRad="381000" sx="102000" sy="102000" algn="ctr" rotWithShape="0">
                  <a:prstClr val="black"/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880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/>
                  </a:outerShdw>
                </a:effectLst>
                <a:latin typeface="+mj-ea"/>
                <a:ea typeface="+mj-ea"/>
              </a:rPr>
              <a:t>CONTENTS</a:t>
            </a:r>
            <a:endParaRPr lang="zh-CN" altLang="en-US" sz="2800" dirty="0">
              <a:solidFill>
                <a:schemeClr val="bg1"/>
              </a:solidFill>
              <a:effectLst>
                <a:outerShdw blurRad="381000" sx="102000" sy="102000" algn="ctr" rotWithShape="0">
                  <a:prstClr val="black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8432" y="1999884"/>
            <a:ext cx="2011680" cy="3415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项目分析</a:t>
            </a: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前端展示</a:t>
            </a: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运行实例</a:t>
            </a: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415644" y="2000519"/>
            <a:ext cx="5168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endParaRPr kumimoji="0" lang="en-US" altLang="zh-CN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2</a:t>
            </a:r>
            <a:endParaRPr kumimoji="0" lang="en-US" altLang="zh-CN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3</a:t>
            </a:r>
            <a:endParaRPr kumimoji="0" lang="en-US" altLang="zh-CN" sz="3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020459" y="2541181"/>
            <a:ext cx="107950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020459" y="3374754"/>
            <a:ext cx="107950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020459" y="4203882"/>
            <a:ext cx="107950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4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/>
          <p:nvPr>
            <p:ph type="body" sz="quarter" idx="10"/>
          </p:nvPr>
        </p:nvSpPr>
        <p:spPr>
          <a:xfrm>
            <a:off x="1881835" y="685830"/>
            <a:ext cx="7770470" cy="536074"/>
          </a:xfrm>
        </p:spPr>
        <p:txBody>
          <a:bodyPr/>
          <a:p>
            <a:r>
              <a:rPr lang="zh-CN" altLang="en-US"/>
              <a:t>主要类展示</a:t>
            </a:r>
            <a:endParaRPr lang="zh-CN" altLang="en-US"/>
          </a:p>
        </p:txBody>
      </p:sp>
      <p:pic>
        <p:nvPicPr>
          <p:cNvPr id="8" name="图片 7" descr="toma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0" y="2055495"/>
            <a:ext cx="4210685" cy="3277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90" y="1478915"/>
            <a:ext cx="12059920" cy="4718050"/>
          </a:xfrm>
          <a:custGeom>
            <a:avLst/>
            <a:gdLst>
              <a:gd name="connsiteX0" fmla="*/ 616871 w 5551746"/>
              <a:gd name="connsiteY0" fmla="*/ 169333 h 3194472"/>
              <a:gd name="connsiteX1" fmla="*/ 616871 w 5551746"/>
              <a:gd name="connsiteY1" fmla="*/ 2831253 h 3194472"/>
              <a:gd name="connsiteX2" fmla="*/ 4853591 w 5551746"/>
              <a:gd name="connsiteY2" fmla="*/ 2831253 h 3194472"/>
              <a:gd name="connsiteX3" fmla="*/ 4853591 w 5551746"/>
              <a:gd name="connsiteY3" fmla="*/ 169333 h 3194472"/>
              <a:gd name="connsiteX4" fmla="*/ 0 w 5551746"/>
              <a:gd name="connsiteY4" fmla="*/ 0 h 3194472"/>
              <a:gd name="connsiteX5" fmla="*/ 5551746 w 5551746"/>
              <a:gd name="connsiteY5" fmla="*/ 0 h 3194472"/>
              <a:gd name="connsiteX6" fmla="*/ 5551746 w 5551746"/>
              <a:gd name="connsiteY6" fmla="*/ 3194472 h 3194472"/>
              <a:gd name="connsiteX7" fmla="*/ 0 w 5551746"/>
              <a:gd name="connsiteY7" fmla="*/ 3194472 h 319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1746" h="3194472">
                <a:moveTo>
                  <a:pt x="616871" y="169333"/>
                </a:moveTo>
                <a:lnTo>
                  <a:pt x="616871" y="2831253"/>
                </a:lnTo>
                <a:lnTo>
                  <a:pt x="4853591" y="2831253"/>
                </a:lnTo>
                <a:lnTo>
                  <a:pt x="4853591" y="169333"/>
                </a:lnTo>
                <a:close/>
                <a:moveTo>
                  <a:pt x="0" y="0"/>
                </a:moveTo>
                <a:lnTo>
                  <a:pt x="5551746" y="0"/>
                </a:lnTo>
                <a:lnTo>
                  <a:pt x="5551746" y="3194472"/>
                </a:lnTo>
                <a:lnTo>
                  <a:pt x="0" y="31944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3"/>
          <a:srcRect t="25770" r="1071"/>
          <a:stretch>
            <a:fillRect/>
          </a:stretch>
        </p:blipFill>
        <p:spPr>
          <a:xfrm>
            <a:off x="1153160" y="2055495"/>
            <a:ext cx="4165600" cy="3274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直接连接符 2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47" y="3051172"/>
            <a:ext cx="3816000" cy="4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23135"/>
            <a:ext cx="9641205" cy="3081655"/>
          </a:xfrm>
          <a:custGeom>
            <a:avLst/>
            <a:gdLst>
              <a:gd name="connsiteX0" fmla="*/ 616871 w 5551746"/>
              <a:gd name="connsiteY0" fmla="*/ 169333 h 3194472"/>
              <a:gd name="connsiteX1" fmla="*/ 616871 w 5551746"/>
              <a:gd name="connsiteY1" fmla="*/ 2831253 h 3194472"/>
              <a:gd name="connsiteX2" fmla="*/ 4853591 w 5551746"/>
              <a:gd name="connsiteY2" fmla="*/ 2831253 h 3194472"/>
              <a:gd name="connsiteX3" fmla="*/ 4853591 w 5551746"/>
              <a:gd name="connsiteY3" fmla="*/ 169333 h 3194472"/>
              <a:gd name="connsiteX4" fmla="*/ 0 w 5551746"/>
              <a:gd name="connsiteY4" fmla="*/ 0 h 3194472"/>
              <a:gd name="connsiteX5" fmla="*/ 5551746 w 5551746"/>
              <a:gd name="connsiteY5" fmla="*/ 0 h 3194472"/>
              <a:gd name="connsiteX6" fmla="*/ 5551746 w 5551746"/>
              <a:gd name="connsiteY6" fmla="*/ 3194472 h 3194472"/>
              <a:gd name="connsiteX7" fmla="*/ 0 w 5551746"/>
              <a:gd name="connsiteY7" fmla="*/ 3194472 h 319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1746" h="3194472">
                <a:moveTo>
                  <a:pt x="616871" y="169333"/>
                </a:moveTo>
                <a:lnTo>
                  <a:pt x="616871" y="2831253"/>
                </a:lnTo>
                <a:lnTo>
                  <a:pt x="4853591" y="2831253"/>
                </a:lnTo>
                <a:lnTo>
                  <a:pt x="4853591" y="169333"/>
                </a:lnTo>
                <a:close/>
                <a:moveTo>
                  <a:pt x="0" y="0"/>
                </a:moveTo>
                <a:lnTo>
                  <a:pt x="5551746" y="0"/>
                </a:lnTo>
                <a:lnTo>
                  <a:pt x="5551746" y="3194472"/>
                </a:lnTo>
                <a:lnTo>
                  <a:pt x="0" y="31944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97025" y="919510"/>
            <a:ext cx="7770470" cy="536074"/>
          </a:xfrm>
        </p:spPr>
        <p:txBody>
          <a:bodyPr/>
          <a:lstStyle/>
          <a:p>
            <a:r>
              <a:rPr lang="zh-CN" altLang="en-US" dirty="0"/>
              <a:t>数据库展示</a:t>
            </a:r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 bwMode="auto">
          <a:xfrm>
            <a:off x="2206596" y="3075529"/>
            <a:ext cx="1091161" cy="1092976"/>
          </a:xfrm>
          <a:custGeom>
            <a:avLst/>
            <a:gdLst>
              <a:gd name="connsiteX0" fmla="*/ 320374 w 488067"/>
              <a:gd name="connsiteY0" fmla="*/ 336226 h 488879"/>
              <a:gd name="connsiteX1" fmla="*/ 381278 w 488067"/>
              <a:gd name="connsiteY1" fmla="*/ 336226 h 488879"/>
              <a:gd name="connsiteX2" fmla="*/ 381278 w 488067"/>
              <a:gd name="connsiteY2" fmla="*/ 381276 h 488879"/>
              <a:gd name="connsiteX3" fmla="*/ 320374 w 488067"/>
              <a:gd name="connsiteY3" fmla="*/ 381276 h 488879"/>
              <a:gd name="connsiteX4" fmla="*/ 320374 w 488067"/>
              <a:gd name="connsiteY4" fmla="*/ 336226 h 488879"/>
              <a:gd name="connsiteX5" fmla="*/ 213581 w 488067"/>
              <a:gd name="connsiteY5" fmla="*/ 336226 h 488879"/>
              <a:gd name="connsiteX6" fmla="*/ 274485 w 488067"/>
              <a:gd name="connsiteY6" fmla="*/ 336226 h 488879"/>
              <a:gd name="connsiteX7" fmla="*/ 274485 w 488067"/>
              <a:gd name="connsiteY7" fmla="*/ 381276 h 488879"/>
              <a:gd name="connsiteX8" fmla="*/ 213581 w 488067"/>
              <a:gd name="connsiteY8" fmla="*/ 381276 h 488879"/>
              <a:gd name="connsiteX9" fmla="*/ 213581 w 488067"/>
              <a:gd name="connsiteY9" fmla="*/ 336226 h 488879"/>
              <a:gd name="connsiteX10" fmla="*/ 106791 w 488067"/>
              <a:gd name="connsiteY10" fmla="*/ 336226 h 488879"/>
              <a:gd name="connsiteX11" fmla="*/ 167695 w 488067"/>
              <a:gd name="connsiteY11" fmla="*/ 336226 h 488879"/>
              <a:gd name="connsiteX12" fmla="*/ 167695 w 488067"/>
              <a:gd name="connsiteY12" fmla="*/ 381276 h 488879"/>
              <a:gd name="connsiteX13" fmla="*/ 106791 w 488067"/>
              <a:gd name="connsiteY13" fmla="*/ 381276 h 488879"/>
              <a:gd name="connsiteX14" fmla="*/ 106791 w 488067"/>
              <a:gd name="connsiteY14" fmla="*/ 336226 h 488879"/>
              <a:gd name="connsiteX15" fmla="*/ 320374 w 488067"/>
              <a:gd name="connsiteY15" fmla="*/ 259470 h 488879"/>
              <a:gd name="connsiteX16" fmla="*/ 381278 w 488067"/>
              <a:gd name="connsiteY16" fmla="*/ 259470 h 488879"/>
              <a:gd name="connsiteX17" fmla="*/ 381278 w 488067"/>
              <a:gd name="connsiteY17" fmla="*/ 305355 h 488879"/>
              <a:gd name="connsiteX18" fmla="*/ 320374 w 488067"/>
              <a:gd name="connsiteY18" fmla="*/ 305355 h 488879"/>
              <a:gd name="connsiteX19" fmla="*/ 320374 w 488067"/>
              <a:gd name="connsiteY19" fmla="*/ 259470 h 488879"/>
              <a:gd name="connsiteX20" fmla="*/ 213581 w 488067"/>
              <a:gd name="connsiteY20" fmla="*/ 259470 h 488879"/>
              <a:gd name="connsiteX21" fmla="*/ 274485 w 488067"/>
              <a:gd name="connsiteY21" fmla="*/ 259470 h 488879"/>
              <a:gd name="connsiteX22" fmla="*/ 274485 w 488067"/>
              <a:gd name="connsiteY22" fmla="*/ 305355 h 488879"/>
              <a:gd name="connsiteX23" fmla="*/ 213581 w 488067"/>
              <a:gd name="connsiteY23" fmla="*/ 305355 h 488879"/>
              <a:gd name="connsiteX24" fmla="*/ 213581 w 488067"/>
              <a:gd name="connsiteY24" fmla="*/ 259470 h 488879"/>
              <a:gd name="connsiteX25" fmla="*/ 106791 w 488067"/>
              <a:gd name="connsiteY25" fmla="*/ 259470 h 488879"/>
              <a:gd name="connsiteX26" fmla="*/ 167695 w 488067"/>
              <a:gd name="connsiteY26" fmla="*/ 259470 h 488879"/>
              <a:gd name="connsiteX27" fmla="*/ 167695 w 488067"/>
              <a:gd name="connsiteY27" fmla="*/ 305355 h 488879"/>
              <a:gd name="connsiteX28" fmla="*/ 106791 w 488067"/>
              <a:gd name="connsiteY28" fmla="*/ 305355 h 488879"/>
              <a:gd name="connsiteX29" fmla="*/ 106791 w 488067"/>
              <a:gd name="connsiteY29" fmla="*/ 259470 h 488879"/>
              <a:gd name="connsiteX30" fmla="*/ 320374 w 488067"/>
              <a:gd name="connsiteY30" fmla="*/ 183548 h 488879"/>
              <a:gd name="connsiteX31" fmla="*/ 381278 w 488067"/>
              <a:gd name="connsiteY31" fmla="*/ 183548 h 488879"/>
              <a:gd name="connsiteX32" fmla="*/ 381278 w 488067"/>
              <a:gd name="connsiteY32" fmla="*/ 229433 h 488879"/>
              <a:gd name="connsiteX33" fmla="*/ 320374 w 488067"/>
              <a:gd name="connsiteY33" fmla="*/ 229433 h 488879"/>
              <a:gd name="connsiteX34" fmla="*/ 320374 w 488067"/>
              <a:gd name="connsiteY34" fmla="*/ 183548 h 488879"/>
              <a:gd name="connsiteX35" fmla="*/ 213581 w 488067"/>
              <a:gd name="connsiteY35" fmla="*/ 183548 h 488879"/>
              <a:gd name="connsiteX36" fmla="*/ 274485 w 488067"/>
              <a:gd name="connsiteY36" fmla="*/ 183548 h 488879"/>
              <a:gd name="connsiteX37" fmla="*/ 274485 w 488067"/>
              <a:gd name="connsiteY37" fmla="*/ 229433 h 488879"/>
              <a:gd name="connsiteX38" fmla="*/ 213581 w 488067"/>
              <a:gd name="connsiteY38" fmla="*/ 229433 h 488879"/>
              <a:gd name="connsiteX39" fmla="*/ 213581 w 488067"/>
              <a:gd name="connsiteY39" fmla="*/ 183548 h 488879"/>
              <a:gd name="connsiteX40" fmla="*/ 106791 w 488067"/>
              <a:gd name="connsiteY40" fmla="*/ 183548 h 488879"/>
              <a:gd name="connsiteX41" fmla="*/ 167695 w 488067"/>
              <a:gd name="connsiteY41" fmla="*/ 183548 h 488879"/>
              <a:gd name="connsiteX42" fmla="*/ 167695 w 488067"/>
              <a:gd name="connsiteY42" fmla="*/ 229433 h 488879"/>
              <a:gd name="connsiteX43" fmla="*/ 106791 w 488067"/>
              <a:gd name="connsiteY43" fmla="*/ 229433 h 488879"/>
              <a:gd name="connsiteX44" fmla="*/ 106791 w 488067"/>
              <a:gd name="connsiteY44" fmla="*/ 183548 h 488879"/>
              <a:gd name="connsiteX45" fmla="*/ 40672 w 488067"/>
              <a:gd name="connsiteY45" fmla="*/ 76391 h 488879"/>
              <a:gd name="connsiteX46" fmla="*/ 30482 w 488067"/>
              <a:gd name="connsiteY46" fmla="*/ 86554 h 488879"/>
              <a:gd name="connsiteX47" fmla="*/ 30482 w 488067"/>
              <a:gd name="connsiteY47" fmla="*/ 448137 h 488879"/>
              <a:gd name="connsiteX48" fmla="*/ 40672 w 488067"/>
              <a:gd name="connsiteY48" fmla="*/ 458322 h 488879"/>
              <a:gd name="connsiteX49" fmla="*/ 447372 w 488067"/>
              <a:gd name="connsiteY49" fmla="*/ 458322 h 488879"/>
              <a:gd name="connsiteX50" fmla="*/ 457540 w 488067"/>
              <a:gd name="connsiteY50" fmla="*/ 448137 h 488879"/>
              <a:gd name="connsiteX51" fmla="*/ 457540 w 488067"/>
              <a:gd name="connsiteY51" fmla="*/ 86554 h 488879"/>
              <a:gd name="connsiteX52" fmla="*/ 447372 w 488067"/>
              <a:gd name="connsiteY52" fmla="*/ 76391 h 488879"/>
              <a:gd name="connsiteX53" fmla="*/ 381280 w 488067"/>
              <a:gd name="connsiteY53" fmla="*/ 76391 h 488879"/>
              <a:gd name="connsiteX54" fmla="*/ 381280 w 488067"/>
              <a:gd name="connsiteY54" fmla="*/ 106947 h 488879"/>
              <a:gd name="connsiteX55" fmla="*/ 366028 w 488067"/>
              <a:gd name="connsiteY55" fmla="*/ 122225 h 488879"/>
              <a:gd name="connsiteX56" fmla="*/ 350776 w 488067"/>
              <a:gd name="connsiteY56" fmla="*/ 106947 h 488879"/>
              <a:gd name="connsiteX57" fmla="*/ 350776 w 488067"/>
              <a:gd name="connsiteY57" fmla="*/ 76391 h 488879"/>
              <a:gd name="connsiteX58" fmla="*/ 259263 w 488067"/>
              <a:gd name="connsiteY58" fmla="*/ 76391 h 488879"/>
              <a:gd name="connsiteX59" fmla="*/ 259263 w 488067"/>
              <a:gd name="connsiteY59" fmla="*/ 106947 h 488879"/>
              <a:gd name="connsiteX60" fmla="*/ 244034 w 488067"/>
              <a:gd name="connsiteY60" fmla="*/ 122225 h 488879"/>
              <a:gd name="connsiteX61" fmla="*/ 228759 w 488067"/>
              <a:gd name="connsiteY61" fmla="*/ 106947 h 488879"/>
              <a:gd name="connsiteX62" fmla="*/ 228759 w 488067"/>
              <a:gd name="connsiteY62" fmla="*/ 76391 h 488879"/>
              <a:gd name="connsiteX63" fmla="*/ 137246 w 488067"/>
              <a:gd name="connsiteY63" fmla="*/ 76391 h 488879"/>
              <a:gd name="connsiteX64" fmla="*/ 137246 w 488067"/>
              <a:gd name="connsiteY64" fmla="*/ 106947 h 488879"/>
              <a:gd name="connsiteX65" fmla="*/ 121994 w 488067"/>
              <a:gd name="connsiteY65" fmla="*/ 122225 h 488879"/>
              <a:gd name="connsiteX66" fmla="*/ 106742 w 488067"/>
              <a:gd name="connsiteY66" fmla="*/ 106947 h 488879"/>
              <a:gd name="connsiteX67" fmla="*/ 106742 w 488067"/>
              <a:gd name="connsiteY67" fmla="*/ 76391 h 488879"/>
              <a:gd name="connsiteX68" fmla="*/ 121994 w 488067"/>
              <a:gd name="connsiteY68" fmla="*/ 0 h 488879"/>
              <a:gd name="connsiteX69" fmla="*/ 137246 w 488067"/>
              <a:gd name="connsiteY69" fmla="*/ 15278 h 488879"/>
              <a:gd name="connsiteX70" fmla="*/ 137246 w 488067"/>
              <a:gd name="connsiteY70" fmla="*/ 45835 h 488879"/>
              <a:gd name="connsiteX71" fmla="*/ 228759 w 488067"/>
              <a:gd name="connsiteY71" fmla="*/ 45835 h 488879"/>
              <a:gd name="connsiteX72" fmla="*/ 228759 w 488067"/>
              <a:gd name="connsiteY72" fmla="*/ 15278 h 488879"/>
              <a:gd name="connsiteX73" fmla="*/ 244034 w 488067"/>
              <a:gd name="connsiteY73" fmla="*/ 0 h 488879"/>
              <a:gd name="connsiteX74" fmla="*/ 259263 w 488067"/>
              <a:gd name="connsiteY74" fmla="*/ 15278 h 488879"/>
              <a:gd name="connsiteX75" fmla="*/ 259263 w 488067"/>
              <a:gd name="connsiteY75" fmla="*/ 45835 h 488879"/>
              <a:gd name="connsiteX76" fmla="*/ 350776 w 488067"/>
              <a:gd name="connsiteY76" fmla="*/ 45835 h 488879"/>
              <a:gd name="connsiteX77" fmla="*/ 350776 w 488067"/>
              <a:gd name="connsiteY77" fmla="*/ 15278 h 488879"/>
              <a:gd name="connsiteX78" fmla="*/ 366028 w 488067"/>
              <a:gd name="connsiteY78" fmla="*/ 0 h 488879"/>
              <a:gd name="connsiteX79" fmla="*/ 381280 w 488067"/>
              <a:gd name="connsiteY79" fmla="*/ 15278 h 488879"/>
              <a:gd name="connsiteX80" fmla="*/ 381280 w 488067"/>
              <a:gd name="connsiteY80" fmla="*/ 45835 h 488879"/>
              <a:gd name="connsiteX81" fmla="*/ 447372 w 488067"/>
              <a:gd name="connsiteY81" fmla="*/ 45835 h 488879"/>
              <a:gd name="connsiteX82" fmla="*/ 488067 w 488067"/>
              <a:gd name="connsiteY82" fmla="*/ 86554 h 488879"/>
              <a:gd name="connsiteX83" fmla="*/ 488067 w 488067"/>
              <a:gd name="connsiteY83" fmla="*/ 448137 h 488879"/>
              <a:gd name="connsiteX84" fmla="*/ 447372 w 488067"/>
              <a:gd name="connsiteY84" fmla="*/ 488879 h 488879"/>
              <a:gd name="connsiteX85" fmla="*/ 40672 w 488067"/>
              <a:gd name="connsiteY85" fmla="*/ 488879 h 488879"/>
              <a:gd name="connsiteX86" fmla="*/ 0 w 488067"/>
              <a:gd name="connsiteY86" fmla="*/ 448137 h 488879"/>
              <a:gd name="connsiteX87" fmla="*/ 0 w 488067"/>
              <a:gd name="connsiteY87" fmla="*/ 86554 h 488879"/>
              <a:gd name="connsiteX88" fmla="*/ 40672 w 488067"/>
              <a:gd name="connsiteY88" fmla="*/ 45835 h 488879"/>
              <a:gd name="connsiteX89" fmla="*/ 106742 w 488067"/>
              <a:gd name="connsiteY89" fmla="*/ 45835 h 488879"/>
              <a:gd name="connsiteX90" fmla="*/ 106742 w 488067"/>
              <a:gd name="connsiteY90" fmla="*/ 15278 h 488879"/>
              <a:gd name="connsiteX91" fmla="*/ 121994 w 488067"/>
              <a:gd name="connsiteY91" fmla="*/ 0 h 4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88067" h="488879">
                <a:moveTo>
                  <a:pt x="320374" y="336226"/>
                </a:moveTo>
                <a:lnTo>
                  <a:pt x="381278" y="336226"/>
                </a:lnTo>
                <a:lnTo>
                  <a:pt x="381278" y="381276"/>
                </a:lnTo>
                <a:lnTo>
                  <a:pt x="320374" y="381276"/>
                </a:lnTo>
                <a:cubicBezTo>
                  <a:pt x="320374" y="381276"/>
                  <a:pt x="320374" y="336226"/>
                  <a:pt x="320374" y="336226"/>
                </a:cubicBezTo>
                <a:close/>
                <a:moveTo>
                  <a:pt x="213581" y="336226"/>
                </a:moveTo>
                <a:lnTo>
                  <a:pt x="274485" y="336226"/>
                </a:lnTo>
                <a:lnTo>
                  <a:pt x="274485" y="381276"/>
                </a:lnTo>
                <a:lnTo>
                  <a:pt x="213581" y="381276"/>
                </a:lnTo>
                <a:cubicBezTo>
                  <a:pt x="213581" y="381276"/>
                  <a:pt x="213581" y="336226"/>
                  <a:pt x="213581" y="336226"/>
                </a:cubicBezTo>
                <a:close/>
                <a:moveTo>
                  <a:pt x="106791" y="336226"/>
                </a:moveTo>
                <a:lnTo>
                  <a:pt x="167695" y="336226"/>
                </a:lnTo>
                <a:lnTo>
                  <a:pt x="167695" y="381276"/>
                </a:lnTo>
                <a:lnTo>
                  <a:pt x="106791" y="381276"/>
                </a:lnTo>
                <a:cubicBezTo>
                  <a:pt x="106791" y="381276"/>
                  <a:pt x="106791" y="336226"/>
                  <a:pt x="106791" y="336226"/>
                </a:cubicBezTo>
                <a:close/>
                <a:moveTo>
                  <a:pt x="320374" y="259470"/>
                </a:moveTo>
                <a:lnTo>
                  <a:pt x="381278" y="259470"/>
                </a:lnTo>
                <a:lnTo>
                  <a:pt x="381278" y="305355"/>
                </a:lnTo>
                <a:lnTo>
                  <a:pt x="320374" y="305355"/>
                </a:lnTo>
                <a:cubicBezTo>
                  <a:pt x="320374" y="305355"/>
                  <a:pt x="320374" y="259470"/>
                  <a:pt x="320374" y="259470"/>
                </a:cubicBezTo>
                <a:close/>
                <a:moveTo>
                  <a:pt x="213581" y="259470"/>
                </a:moveTo>
                <a:lnTo>
                  <a:pt x="274485" y="259470"/>
                </a:lnTo>
                <a:lnTo>
                  <a:pt x="274485" y="305355"/>
                </a:lnTo>
                <a:lnTo>
                  <a:pt x="213581" y="305355"/>
                </a:lnTo>
                <a:cubicBezTo>
                  <a:pt x="213581" y="305355"/>
                  <a:pt x="213581" y="259470"/>
                  <a:pt x="213581" y="259470"/>
                </a:cubicBezTo>
                <a:close/>
                <a:moveTo>
                  <a:pt x="106791" y="259470"/>
                </a:moveTo>
                <a:lnTo>
                  <a:pt x="167695" y="259470"/>
                </a:lnTo>
                <a:lnTo>
                  <a:pt x="167695" y="305355"/>
                </a:lnTo>
                <a:lnTo>
                  <a:pt x="106791" y="305355"/>
                </a:lnTo>
                <a:cubicBezTo>
                  <a:pt x="106791" y="305355"/>
                  <a:pt x="106791" y="259470"/>
                  <a:pt x="106791" y="259470"/>
                </a:cubicBezTo>
                <a:close/>
                <a:moveTo>
                  <a:pt x="320374" y="183548"/>
                </a:moveTo>
                <a:lnTo>
                  <a:pt x="381278" y="183548"/>
                </a:lnTo>
                <a:lnTo>
                  <a:pt x="381278" y="229433"/>
                </a:lnTo>
                <a:lnTo>
                  <a:pt x="320374" y="229433"/>
                </a:lnTo>
                <a:cubicBezTo>
                  <a:pt x="320374" y="229433"/>
                  <a:pt x="320374" y="183548"/>
                  <a:pt x="320374" y="183548"/>
                </a:cubicBezTo>
                <a:close/>
                <a:moveTo>
                  <a:pt x="213581" y="183548"/>
                </a:moveTo>
                <a:lnTo>
                  <a:pt x="274485" y="183548"/>
                </a:lnTo>
                <a:lnTo>
                  <a:pt x="274485" y="229433"/>
                </a:lnTo>
                <a:lnTo>
                  <a:pt x="213581" y="229433"/>
                </a:lnTo>
                <a:cubicBezTo>
                  <a:pt x="213581" y="229433"/>
                  <a:pt x="213581" y="183548"/>
                  <a:pt x="213581" y="183548"/>
                </a:cubicBezTo>
                <a:close/>
                <a:moveTo>
                  <a:pt x="106791" y="183548"/>
                </a:moveTo>
                <a:lnTo>
                  <a:pt x="167695" y="183548"/>
                </a:lnTo>
                <a:lnTo>
                  <a:pt x="167695" y="229433"/>
                </a:lnTo>
                <a:lnTo>
                  <a:pt x="106791" y="229433"/>
                </a:lnTo>
                <a:cubicBezTo>
                  <a:pt x="106791" y="229433"/>
                  <a:pt x="106791" y="183548"/>
                  <a:pt x="106791" y="183548"/>
                </a:cubicBezTo>
                <a:close/>
                <a:moveTo>
                  <a:pt x="40672" y="76391"/>
                </a:moveTo>
                <a:cubicBezTo>
                  <a:pt x="35046" y="76391"/>
                  <a:pt x="30482" y="80940"/>
                  <a:pt x="30482" y="86554"/>
                </a:cubicBezTo>
                <a:lnTo>
                  <a:pt x="30482" y="448137"/>
                </a:lnTo>
                <a:cubicBezTo>
                  <a:pt x="30482" y="453773"/>
                  <a:pt x="35046" y="458322"/>
                  <a:pt x="40672" y="458322"/>
                </a:cubicBezTo>
                <a:lnTo>
                  <a:pt x="447372" y="458322"/>
                </a:lnTo>
                <a:cubicBezTo>
                  <a:pt x="452998" y="458322"/>
                  <a:pt x="457540" y="453773"/>
                  <a:pt x="457540" y="448137"/>
                </a:cubicBezTo>
                <a:cubicBezTo>
                  <a:pt x="457540" y="448137"/>
                  <a:pt x="457540" y="86554"/>
                  <a:pt x="457540" y="86554"/>
                </a:cubicBezTo>
                <a:cubicBezTo>
                  <a:pt x="457540" y="80940"/>
                  <a:pt x="452998" y="76391"/>
                  <a:pt x="447372" y="76391"/>
                </a:cubicBezTo>
                <a:lnTo>
                  <a:pt x="381280" y="76391"/>
                </a:lnTo>
                <a:lnTo>
                  <a:pt x="381280" y="106947"/>
                </a:lnTo>
                <a:cubicBezTo>
                  <a:pt x="381280" y="115390"/>
                  <a:pt x="374456" y="122225"/>
                  <a:pt x="366028" y="122225"/>
                </a:cubicBezTo>
                <a:cubicBezTo>
                  <a:pt x="357622" y="122225"/>
                  <a:pt x="350776" y="115390"/>
                  <a:pt x="350776" y="106947"/>
                </a:cubicBezTo>
                <a:lnTo>
                  <a:pt x="350776" y="76391"/>
                </a:lnTo>
                <a:lnTo>
                  <a:pt x="259263" y="76391"/>
                </a:lnTo>
                <a:lnTo>
                  <a:pt x="259263" y="106947"/>
                </a:lnTo>
                <a:cubicBezTo>
                  <a:pt x="259263" y="115390"/>
                  <a:pt x="252439" y="122225"/>
                  <a:pt x="244034" y="122225"/>
                </a:cubicBezTo>
                <a:cubicBezTo>
                  <a:pt x="235605" y="122225"/>
                  <a:pt x="228759" y="115390"/>
                  <a:pt x="228759" y="106947"/>
                </a:cubicBezTo>
                <a:lnTo>
                  <a:pt x="228759" y="76391"/>
                </a:lnTo>
                <a:lnTo>
                  <a:pt x="137246" y="76391"/>
                </a:lnTo>
                <a:lnTo>
                  <a:pt x="137246" y="106947"/>
                </a:lnTo>
                <a:cubicBezTo>
                  <a:pt x="137246" y="115390"/>
                  <a:pt x="130422" y="122225"/>
                  <a:pt x="121994" y="122225"/>
                </a:cubicBezTo>
                <a:cubicBezTo>
                  <a:pt x="113589" y="122225"/>
                  <a:pt x="106742" y="115390"/>
                  <a:pt x="106742" y="106947"/>
                </a:cubicBezTo>
                <a:lnTo>
                  <a:pt x="106742" y="76391"/>
                </a:lnTo>
                <a:close/>
                <a:moveTo>
                  <a:pt x="121994" y="0"/>
                </a:moveTo>
                <a:cubicBezTo>
                  <a:pt x="130422" y="0"/>
                  <a:pt x="137246" y="6813"/>
                  <a:pt x="137246" y="15278"/>
                </a:cubicBezTo>
                <a:lnTo>
                  <a:pt x="137246" y="45835"/>
                </a:lnTo>
                <a:lnTo>
                  <a:pt x="228759" y="45835"/>
                </a:lnTo>
                <a:lnTo>
                  <a:pt x="228759" y="15278"/>
                </a:lnTo>
                <a:cubicBezTo>
                  <a:pt x="228759" y="6813"/>
                  <a:pt x="235605" y="0"/>
                  <a:pt x="244034" y="0"/>
                </a:cubicBezTo>
                <a:cubicBezTo>
                  <a:pt x="252439" y="0"/>
                  <a:pt x="259263" y="6813"/>
                  <a:pt x="259263" y="15278"/>
                </a:cubicBezTo>
                <a:lnTo>
                  <a:pt x="259263" y="45835"/>
                </a:lnTo>
                <a:lnTo>
                  <a:pt x="350776" y="45835"/>
                </a:lnTo>
                <a:lnTo>
                  <a:pt x="350776" y="15278"/>
                </a:lnTo>
                <a:cubicBezTo>
                  <a:pt x="350776" y="6813"/>
                  <a:pt x="357622" y="0"/>
                  <a:pt x="366028" y="0"/>
                </a:cubicBezTo>
                <a:cubicBezTo>
                  <a:pt x="374456" y="0"/>
                  <a:pt x="381280" y="6813"/>
                  <a:pt x="381280" y="15278"/>
                </a:cubicBezTo>
                <a:lnTo>
                  <a:pt x="381280" y="45835"/>
                </a:lnTo>
                <a:lnTo>
                  <a:pt x="447372" y="45835"/>
                </a:lnTo>
                <a:cubicBezTo>
                  <a:pt x="469855" y="45835"/>
                  <a:pt x="488067" y="64055"/>
                  <a:pt x="488067" y="86554"/>
                </a:cubicBezTo>
                <a:lnTo>
                  <a:pt x="488067" y="448137"/>
                </a:lnTo>
                <a:cubicBezTo>
                  <a:pt x="488067" y="470635"/>
                  <a:pt x="469855" y="488879"/>
                  <a:pt x="447372" y="488879"/>
                </a:cubicBezTo>
                <a:lnTo>
                  <a:pt x="40672" y="488879"/>
                </a:lnTo>
                <a:cubicBezTo>
                  <a:pt x="18190" y="488879"/>
                  <a:pt x="0" y="470635"/>
                  <a:pt x="0" y="448137"/>
                </a:cubicBezTo>
                <a:lnTo>
                  <a:pt x="0" y="86554"/>
                </a:lnTo>
                <a:cubicBezTo>
                  <a:pt x="0" y="64055"/>
                  <a:pt x="18190" y="45835"/>
                  <a:pt x="40672" y="45835"/>
                </a:cubicBezTo>
                <a:lnTo>
                  <a:pt x="106742" y="45835"/>
                </a:lnTo>
                <a:lnTo>
                  <a:pt x="106742" y="15278"/>
                </a:lnTo>
                <a:cubicBezTo>
                  <a:pt x="106742" y="6813"/>
                  <a:pt x="113589" y="0"/>
                  <a:pt x="121994" y="0"/>
                </a:cubicBezTo>
                <a:close/>
              </a:path>
            </a:pathLst>
          </a:custGeom>
          <a:solidFill>
            <a:srgbClr val="336AE4"/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/>
            <a:endParaRPr lang="en-US" sz="4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715086" y="2761139"/>
            <a:ext cx="0" cy="1820487"/>
          </a:xfrm>
          <a:prstGeom prst="line">
            <a:avLst/>
          </a:prstGeom>
          <a:ln w="19050" cap="rnd">
            <a:solidFill>
              <a:srgbClr val="336AE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4123680" y="2852575"/>
            <a:ext cx="230864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1218565"/>
            <a:r>
              <a:rPr lang="en-US" altLang="zh-CN" sz="6600" b="1">
                <a:solidFill>
                  <a:srgbClr val="336AE4"/>
                </a:solidFill>
                <a:latin typeface="+mn-ea"/>
                <a:ea typeface="+mn-ea"/>
              </a:rPr>
              <a:t>90</a:t>
            </a:r>
            <a:endParaRPr lang="en-US" altLang="zh-CN" sz="6600" b="1">
              <a:solidFill>
                <a:srgbClr val="336AE4"/>
              </a:solidFill>
              <a:latin typeface="+mn-ea"/>
              <a:ea typeface="+mn-ea"/>
            </a:endParaRPr>
          </a:p>
          <a:p>
            <a:pPr defTabSz="1218565"/>
            <a:r>
              <a:rPr lang="en-US" altLang="zh-CN" sz="6600" b="1">
                <a:solidFill>
                  <a:srgbClr val="336AE4"/>
                </a:solidFill>
                <a:latin typeface="+mn-ea"/>
                <a:ea typeface="+mn-ea"/>
              </a:rPr>
              <a:t>DAYS</a:t>
            </a:r>
            <a:endParaRPr lang="zh-CN" altLang="en-US" sz="2800" b="1" dirty="0">
              <a:solidFill>
                <a:srgbClr val="336AE4"/>
              </a:solidFill>
              <a:latin typeface="+mn-ea"/>
              <a:ea typeface="+mn-ea"/>
            </a:endParaRPr>
          </a:p>
        </p:txBody>
      </p:sp>
      <p:pic>
        <p:nvPicPr>
          <p:cNvPr id="3" name="图片 2" descr="_34)H{ONB`YXF2E}`]H6F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2852420"/>
            <a:ext cx="6089015" cy="178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前端展示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8"/>
          <p:cNvSpPr>
            <a:spLocks noChangeArrowheads="1"/>
          </p:cNvSpPr>
          <p:nvPr/>
        </p:nvSpPr>
        <p:spPr bwMode="auto">
          <a:xfrm>
            <a:off x="5788575" y="2096135"/>
            <a:ext cx="5337134" cy="3304117"/>
          </a:xfrm>
          <a:prstGeom prst="rect">
            <a:avLst/>
          </a:prstGeom>
          <a:solidFill>
            <a:srgbClr val="336A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69335" y="391190"/>
            <a:ext cx="7770470" cy="536074"/>
          </a:xfr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工作计划界面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4" name="Freeform 7"/>
          <p:cNvSpPr>
            <a:spLocks noChangeAspect="1" noEditPoints="1"/>
          </p:cNvSpPr>
          <p:nvPr/>
        </p:nvSpPr>
        <p:spPr bwMode="auto">
          <a:xfrm>
            <a:off x="6154745" y="4408057"/>
            <a:ext cx="772743" cy="577230"/>
          </a:xfrm>
          <a:custGeom>
            <a:avLst/>
            <a:gdLst>
              <a:gd name="T0" fmla="*/ 485 w 527"/>
              <a:gd name="T1" fmla="*/ 294 h 394"/>
              <a:gd name="T2" fmla="*/ 42 w 527"/>
              <a:gd name="T3" fmla="*/ 294 h 394"/>
              <a:gd name="T4" fmla="*/ 9 w 527"/>
              <a:gd name="T5" fmla="*/ 359 h 394"/>
              <a:gd name="T6" fmla="*/ 518 w 527"/>
              <a:gd name="T7" fmla="*/ 359 h 394"/>
              <a:gd name="T8" fmla="*/ 485 w 527"/>
              <a:gd name="T9" fmla="*/ 294 h 394"/>
              <a:gd name="T10" fmla="*/ 208 w 527"/>
              <a:gd name="T11" fmla="*/ 343 h 394"/>
              <a:gd name="T12" fmla="*/ 222 w 527"/>
              <a:gd name="T13" fmla="*/ 317 h 394"/>
              <a:gd name="T14" fmla="*/ 307 w 527"/>
              <a:gd name="T15" fmla="*/ 317 h 394"/>
              <a:gd name="T16" fmla="*/ 319 w 527"/>
              <a:gd name="T17" fmla="*/ 343 h 394"/>
              <a:gd name="T18" fmla="*/ 208 w 527"/>
              <a:gd name="T19" fmla="*/ 343 h 394"/>
              <a:gd name="T20" fmla="*/ 478 w 527"/>
              <a:gd name="T21" fmla="*/ 280 h 394"/>
              <a:gd name="T22" fmla="*/ 478 w 527"/>
              <a:gd name="T23" fmla="*/ 278 h 394"/>
              <a:gd name="T24" fmla="*/ 478 w 527"/>
              <a:gd name="T25" fmla="*/ 277 h 394"/>
              <a:gd name="T26" fmla="*/ 478 w 527"/>
              <a:gd name="T27" fmla="*/ 12 h 394"/>
              <a:gd name="T28" fmla="*/ 465 w 527"/>
              <a:gd name="T29" fmla="*/ 0 h 394"/>
              <a:gd name="T30" fmla="*/ 62 w 527"/>
              <a:gd name="T31" fmla="*/ 0 h 394"/>
              <a:gd name="T32" fmla="*/ 49 w 527"/>
              <a:gd name="T33" fmla="*/ 12 h 394"/>
              <a:gd name="T34" fmla="*/ 49 w 527"/>
              <a:gd name="T35" fmla="*/ 277 h 394"/>
              <a:gd name="T36" fmla="*/ 50 w 527"/>
              <a:gd name="T37" fmla="*/ 278 h 394"/>
              <a:gd name="T38" fmla="*/ 49 w 527"/>
              <a:gd name="T39" fmla="*/ 280 h 394"/>
              <a:gd name="T40" fmla="*/ 49 w 527"/>
              <a:gd name="T41" fmla="*/ 280 h 394"/>
              <a:gd name="T42" fmla="*/ 478 w 527"/>
              <a:gd name="T43" fmla="*/ 280 h 394"/>
              <a:gd name="T44" fmla="*/ 447 w 527"/>
              <a:gd name="T45" fmla="*/ 259 h 394"/>
              <a:gd name="T46" fmla="*/ 80 w 527"/>
              <a:gd name="T47" fmla="*/ 259 h 394"/>
              <a:gd name="T48" fmla="*/ 80 w 527"/>
              <a:gd name="T49" fmla="*/ 30 h 394"/>
              <a:gd name="T50" fmla="*/ 447 w 527"/>
              <a:gd name="T51" fmla="*/ 30 h 394"/>
              <a:gd name="T52" fmla="*/ 447 w 527"/>
              <a:gd name="T53" fmla="*/ 259 h 394"/>
              <a:gd name="T54" fmla="*/ 526 w 527"/>
              <a:gd name="T55" fmla="*/ 373 h 394"/>
              <a:gd name="T56" fmla="*/ 1 w 527"/>
              <a:gd name="T57" fmla="*/ 373 h 394"/>
              <a:gd name="T58" fmla="*/ 0 w 527"/>
              <a:gd name="T59" fmla="*/ 376 h 394"/>
              <a:gd name="T60" fmla="*/ 12 w 527"/>
              <a:gd name="T61" fmla="*/ 394 h 394"/>
              <a:gd name="T62" fmla="*/ 515 w 527"/>
              <a:gd name="T63" fmla="*/ 394 h 394"/>
              <a:gd name="T64" fmla="*/ 527 w 527"/>
              <a:gd name="T65" fmla="*/ 376 h 394"/>
              <a:gd name="T66" fmla="*/ 526 w 527"/>
              <a:gd name="T67" fmla="*/ 37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044575">
              <a:defRPr/>
            </a:pPr>
            <a:endParaRPr lang="zh-CN" altLang="en-US" sz="2400" ker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59507" y="2321997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显示用户已经添加的工作计划，供用户选择已经添加的工作计划。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59507" y="4348969"/>
            <a:ext cx="3730737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选择工作计划后跳转到计时界面。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6248400" y="2382437"/>
            <a:ext cx="585434" cy="58643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79982" y="3454400"/>
            <a:ext cx="722270" cy="469476"/>
            <a:chOff x="9980351" y="2776739"/>
            <a:chExt cx="1233107" cy="801521"/>
          </a:xfrm>
          <a:solidFill>
            <a:schemeClr val="bg1"/>
          </a:solidFill>
        </p:grpSpPr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9980351" y="2776739"/>
              <a:ext cx="1233107" cy="801521"/>
            </a:xfrm>
            <a:custGeom>
              <a:avLst/>
              <a:gdLst>
                <a:gd name="T0" fmla="*/ 95 w 124"/>
                <a:gd name="T1" fmla="*/ 22 h 80"/>
                <a:gd name="T2" fmla="*/ 87 w 124"/>
                <a:gd name="T3" fmla="*/ 23 h 80"/>
                <a:gd name="T4" fmla="*/ 59 w 124"/>
                <a:gd name="T5" fmla="*/ 0 h 80"/>
                <a:gd name="T6" fmla="*/ 30 w 124"/>
                <a:gd name="T7" fmla="*/ 22 h 80"/>
                <a:gd name="T8" fmla="*/ 29 w 124"/>
                <a:gd name="T9" fmla="*/ 22 h 80"/>
                <a:gd name="T10" fmla="*/ 0 w 124"/>
                <a:gd name="T11" fmla="*/ 51 h 80"/>
                <a:gd name="T12" fmla="*/ 29 w 124"/>
                <a:gd name="T13" fmla="*/ 80 h 80"/>
                <a:gd name="T14" fmla="*/ 95 w 124"/>
                <a:gd name="T15" fmla="*/ 80 h 80"/>
                <a:gd name="T16" fmla="*/ 124 w 124"/>
                <a:gd name="T17" fmla="*/ 51 h 80"/>
                <a:gd name="T18" fmla="*/ 95 w 124"/>
                <a:gd name="T19" fmla="*/ 22 h 80"/>
                <a:gd name="T20" fmla="*/ 95 w 124"/>
                <a:gd name="T21" fmla="*/ 76 h 80"/>
                <a:gd name="T22" fmla="*/ 29 w 124"/>
                <a:gd name="T23" fmla="*/ 76 h 80"/>
                <a:gd name="T24" fmla="*/ 4 w 124"/>
                <a:gd name="T25" fmla="*/ 51 h 80"/>
                <a:gd name="T26" fmla="*/ 29 w 124"/>
                <a:gd name="T27" fmla="*/ 26 h 80"/>
                <a:gd name="T28" fmla="*/ 32 w 124"/>
                <a:gd name="T29" fmla="*/ 26 h 80"/>
                <a:gd name="T30" fmla="*/ 34 w 124"/>
                <a:gd name="T31" fmla="*/ 26 h 80"/>
                <a:gd name="T32" fmla="*/ 34 w 124"/>
                <a:gd name="T33" fmla="*/ 24 h 80"/>
                <a:gd name="T34" fmla="*/ 59 w 124"/>
                <a:gd name="T35" fmla="*/ 4 h 80"/>
                <a:gd name="T36" fmla="*/ 84 w 124"/>
                <a:gd name="T37" fmla="*/ 26 h 80"/>
                <a:gd name="T38" fmla="*/ 84 w 124"/>
                <a:gd name="T39" fmla="*/ 28 h 80"/>
                <a:gd name="T40" fmla="*/ 86 w 124"/>
                <a:gd name="T41" fmla="*/ 27 h 80"/>
                <a:gd name="T42" fmla="*/ 95 w 124"/>
                <a:gd name="T43" fmla="*/ 26 h 80"/>
                <a:gd name="T44" fmla="*/ 120 w 124"/>
                <a:gd name="T45" fmla="*/ 51 h 80"/>
                <a:gd name="T46" fmla="*/ 95 w 124"/>
                <a:gd name="T4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80">
                  <a:moveTo>
                    <a:pt x="95" y="22"/>
                  </a:moveTo>
                  <a:cubicBezTo>
                    <a:pt x="92" y="22"/>
                    <a:pt x="90" y="22"/>
                    <a:pt x="87" y="23"/>
                  </a:cubicBezTo>
                  <a:cubicBezTo>
                    <a:pt x="84" y="10"/>
                    <a:pt x="72" y="0"/>
                    <a:pt x="59" y="0"/>
                  </a:cubicBezTo>
                  <a:cubicBezTo>
                    <a:pt x="46" y="0"/>
                    <a:pt x="34" y="9"/>
                    <a:pt x="30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13" y="22"/>
                    <a:pt x="0" y="35"/>
                    <a:pt x="0" y="51"/>
                  </a:cubicBezTo>
                  <a:cubicBezTo>
                    <a:pt x="0" y="67"/>
                    <a:pt x="13" y="80"/>
                    <a:pt x="29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11" y="80"/>
                    <a:pt x="124" y="67"/>
                    <a:pt x="124" y="51"/>
                  </a:cubicBezTo>
                  <a:cubicBezTo>
                    <a:pt x="124" y="35"/>
                    <a:pt x="111" y="22"/>
                    <a:pt x="95" y="22"/>
                  </a:cubicBezTo>
                  <a:close/>
                  <a:moveTo>
                    <a:pt x="95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15" y="76"/>
                    <a:pt x="4" y="65"/>
                    <a:pt x="4" y="51"/>
                  </a:cubicBezTo>
                  <a:cubicBezTo>
                    <a:pt x="4" y="37"/>
                    <a:pt x="15" y="26"/>
                    <a:pt x="29" y="26"/>
                  </a:cubicBezTo>
                  <a:cubicBezTo>
                    <a:pt x="30" y="26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13"/>
                    <a:pt x="47" y="4"/>
                    <a:pt x="59" y="4"/>
                  </a:cubicBezTo>
                  <a:cubicBezTo>
                    <a:pt x="71" y="4"/>
                    <a:pt x="82" y="13"/>
                    <a:pt x="84" y="2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9" y="26"/>
                    <a:pt x="92" y="26"/>
                    <a:pt x="95" y="26"/>
                  </a:cubicBezTo>
                  <a:cubicBezTo>
                    <a:pt x="109" y="26"/>
                    <a:pt x="120" y="37"/>
                    <a:pt x="120" y="51"/>
                  </a:cubicBezTo>
                  <a:cubicBezTo>
                    <a:pt x="120" y="65"/>
                    <a:pt x="109" y="76"/>
                    <a:pt x="95" y="76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10399607" y="3076796"/>
              <a:ext cx="386374" cy="402816"/>
            </a:xfrm>
            <a:custGeom>
              <a:avLst/>
              <a:gdLst>
                <a:gd name="T0" fmla="*/ 19 w 39"/>
                <a:gd name="T1" fmla="*/ 0 h 40"/>
                <a:gd name="T2" fmla="*/ 19 w 39"/>
                <a:gd name="T3" fmla="*/ 0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5 w 39"/>
                <a:gd name="T13" fmla="*/ 5 h 40"/>
                <a:gd name="T14" fmla="*/ 1 w 39"/>
                <a:gd name="T15" fmla="*/ 1 h 40"/>
                <a:gd name="T16" fmla="*/ 1 w 39"/>
                <a:gd name="T17" fmla="*/ 1 h 40"/>
                <a:gd name="T18" fmla="*/ 0 w 39"/>
                <a:gd name="T19" fmla="*/ 2 h 40"/>
                <a:gd name="T20" fmla="*/ 1 w 39"/>
                <a:gd name="T21" fmla="*/ 16 h 40"/>
                <a:gd name="T22" fmla="*/ 14 w 39"/>
                <a:gd name="T23" fmla="*/ 16 h 40"/>
                <a:gd name="T24" fmla="*/ 14 w 39"/>
                <a:gd name="T25" fmla="*/ 16 h 40"/>
                <a:gd name="T26" fmla="*/ 15 w 39"/>
                <a:gd name="T27" fmla="*/ 15 h 40"/>
                <a:gd name="T28" fmla="*/ 14 w 39"/>
                <a:gd name="T29" fmla="*/ 14 h 40"/>
                <a:gd name="T30" fmla="*/ 10 w 39"/>
                <a:gd name="T31" fmla="*/ 10 h 40"/>
                <a:gd name="T32" fmla="*/ 19 w 39"/>
                <a:gd name="T33" fmla="*/ 7 h 40"/>
                <a:gd name="T34" fmla="*/ 32 w 39"/>
                <a:gd name="T35" fmla="*/ 20 h 40"/>
                <a:gd name="T36" fmla="*/ 19 w 39"/>
                <a:gd name="T37" fmla="*/ 32 h 40"/>
                <a:gd name="T38" fmla="*/ 8 w 39"/>
                <a:gd name="T39" fmla="*/ 25 h 40"/>
                <a:gd name="T40" fmla="*/ 2 w 39"/>
                <a:gd name="T41" fmla="*/ 28 h 40"/>
                <a:gd name="T42" fmla="*/ 2 w 39"/>
                <a:gd name="T43" fmla="*/ 28 h 40"/>
                <a:gd name="T44" fmla="*/ 21 w 39"/>
                <a:gd name="T45" fmla="*/ 39 h 40"/>
                <a:gd name="T46" fmla="*/ 39 w 39"/>
                <a:gd name="T47" fmla="*/ 20 h 40"/>
                <a:gd name="T48" fmla="*/ 19 w 39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9" y="2"/>
                    <a:pt x="5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4" y="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6" y="7"/>
                    <a:pt x="19" y="7"/>
                  </a:cubicBezTo>
                  <a:cubicBezTo>
                    <a:pt x="26" y="7"/>
                    <a:pt x="32" y="13"/>
                    <a:pt x="32" y="20"/>
                  </a:cubicBezTo>
                  <a:cubicBezTo>
                    <a:pt x="32" y="27"/>
                    <a:pt x="26" y="32"/>
                    <a:pt x="19" y="32"/>
                  </a:cubicBezTo>
                  <a:cubicBezTo>
                    <a:pt x="15" y="32"/>
                    <a:pt x="10" y="29"/>
                    <a:pt x="8" y="2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6" y="36"/>
                    <a:pt x="13" y="40"/>
                    <a:pt x="21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5" name="图片 4" descr="[D6RK~F~567{K@2V}RU5D`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1032510"/>
            <a:ext cx="3376930" cy="5629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9507" y="3323392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</a:rPr>
              <a:t>greate</a:t>
            </a:r>
            <a:r>
              <a:rPr lang="zh-CN" altLang="en-US" sz="1600" dirty="0">
                <a:solidFill>
                  <a:schemeClr val="bg1"/>
                </a:solidFill>
              </a:rPr>
              <a:t>按钮供用户新建一个周期性的工作计划。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14" grpId="0" bldLvl="0" animBg="1"/>
      <p:bldP spid="15" grpId="0"/>
      <p:bldP spid="19" grpId="0"/>
      <p:bldP spid="11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8"/>
          <p:cNvSpPr>
            <a:spLocks noChangeArrowheads="1"/>
          </p:cNvSpPr>
          <p:nvPr/>
        </p:nvSpPr>
        <p:spPr bwMode="auto">
          <a:xfrm>
            <a:off x="5823500" y="2037080"/>
            <a:ext cx="5337134" cy="3304117"/>
          </a:xfrm>
          <a:prstGeom prst="rect">
            <a:avLst/>
          </a:prstGeom>
          <a:solidFill>
            <a:srgbClr val="336A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01695" y="374045"/>
            <a:ext cx="7770470" cy="536074"/>
          </a:xfr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番茄计时界面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4" name="Freeform 7"/>
          <p:cNvSpPr>
            <a:spLocks noChangeAspect="1" noEditPoints="1"/>
          </p:cNvSpPr>
          <p:nvPr/>
        </p:nvSpPr>
        <p:spPr bwMode="auto">
          <a:xfrm>
            <a:off x="6154745" y="4408057"/>
            <a:ext cx="772743" cy="577230"/>
          </a:xfrm>
          <a:custGeom>
            <a:avLst/>
            <a:gdLst>
              <a:gd name="T0" fmla="*/ 485 w 527"/>
              <a:gd name="T1" fmla="*/ 294 h 394"/>
              <a:gd name="T2" fmla="*/ 42 w 527"/>
              <a:gd name="T3" fmla="*/ 294 h 394"/>
              <a:gd name="T4" fmla="*/ 9 w 527"/>
              <a:gd name="T5" fmla="*/ 359 h 394"/>
              <a:gd name="T6" fmla="*/ 518 w 527"/>
              <a:gd name="T7" fmla="*/ 359 h 394"/>
              <a:gd name="T8" fmla="*/ 485 w 527"/>
              <a:gd name="T9" fmla="*/ 294 h 394"/>
              <a:gd name="T10" fmla="*/ 208 w 527"/>
              <a:gd name="T11" fmla="*/ 343 h 394"/>
              <a:gd name="T12" fmla="*/ 222 w 527"/>
              <a:gd name="T13" fmla="*/ 317 h 394"/>
              <a:gd name="T14" fmla="*/ 307 w 527"/>
              <a:gd name="T15" fmla="*/ 317 h 394"/>
              <a:gd name="T16" fmla="*/ 319 w 527"/>
              <a:gd name="T17" fmla="*/ 343 h 394"/>
              <a:gd name="T18" fmla="*/ 208 w 527"/>
              <a:gd name="T19" fmla="*/ 343 h 394"/>
              <a:gd name="T20" fmla="*/ 478 w 527"/>
              <a:gd name="T21" fmla="*/ 280 h 394"/>
              <a:gd name="T22" fmla="*/ 478 w 527"/>
              <a:gd name="T23" fmla="*/ 278 h 394"/>
              <a:gd name="T24" fmla="*/ 478 w 527"/>
              <a:gd name="T25" fmla="*/ 277 h 394"/>
              <a:gd name="T26" fmla="*/ 478 w 527"/>
              <a:gd name="T27" fmla="*/ 12 h 394"/>
              <a:gd name="T28" fmla="*/ 465 w 527"/>
              <a:gd name="T29" fmla="*/ 0 h 394"/>
              <a:gd name="T30" fmla="*/ 62 w 527"/>
              <a:gd name="T31" fmla="*/ 0 h 394"/>
              <a:gd name="T32" fmla="*/ 49 w 527"/>
              <a:gd name="T33" fmla="*/ 12 h 394"/>
              <a:gd name="T34" fmla="*/ 49 w 527"/>
              <a:gd name="T35" fmla="*/ 277 h 394"/>
              <a:gd name="T36" fmla="*/ 50 w 527"/>
              <a:gd name="T37" fmla="*/ 278 h 394"/>
              <a:gd name="T38" fmla="*/ 49 w 527"/>
              <a:gd name="T39" fmla="*/ 280 h 394"/>
              <a:gd name="T40" fmla="*/ 49 w 527"/>
              <a:gd name="T41" fmla="*/ 280 h 394"/>
              <a:gd name="T42" fmla="*/ 478 w 527"/>
              <a:gd name="T43" fmla="*/ 280 h 394"/>
              <a:gd name="T44" fmla="*/ 447 w 527"/>
              <a:gd name="T45" fmla="*/ 259 h 394"/>
              <a:gd name="T46" fmla="*/ 80 w 527"/>
              <a:gd name="T47" fmla="*/ 259 h 394"/>
              <a:gd name="T48" fmla="*/ 80 w 527"/>
              <a:gd name="T49" fmla="*/ 30 h 394"/>
              <a:gd name="T50" fmla="*/ 447 w 527"/>
              <a:gd name="T51" fmla="*/ 30 h 394"/>
              <a:gd name="T52" fmla="*/ 447 w 527"/>
              <a:gd name="T53" fmla="*/ 259 h 394"/>
              <a:gd name="T54" fmla="*/ 526 w 527"/>
              <a:gd name="T55" fmla="*/ 373 h 394"/>
              <a:gd name="T56" fmla="*/ 1 w 527"/>
              <a:gd name="T57" fmla="*/ 373 h 394"/>
              <a:gd name="T58" fmla="*/ 0 w 527"/>
              <a:gd name="T59" fmla="*/ 376 h 394"/>
              <a:gd name="T60" fmla="*/ 12 w 527"/>
              <a:gd name="T61" fmla="*/ 394 h 394"/>
              <a:gd name="T62" fmla="*/ 515 w 527"/>
              <a:gd name="T63" fmla="*/ 394 h 394"/>
              <a:gd name="T64" fmla="*/ 527 w 527"/>
              <a:gd name="T65" fmla="*/ 376 h 394"/>
              <a:gd name="T66" fmla="*/ 526 w 527"/>
              <a:gd name="T67" fmla="*/ 37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044575">
              <a:defRPr/>
            </a:pPr>
            <a:endParaRPr lang="zh-CN" altLang="en-US" sz="2400" ker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59507" y="2321997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通过选择工作计划进入该界面开始计时或建立临时番茄钟开始计时。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59507" y="3335483"/>
            <a:ext cx="3730737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最上方显示励志语句激励用户完成番茄。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59507" y="4348969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一旦开始无法暂停，如果强制结束则历史记录显示该番茄未完成。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6248400" y="2382437"/>
            <a:ext cx="585434" cy="58643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79982" y="3454400"/>
            <a:ext cx="722270" cy="469476"/>
            <a:chOff x="9980351" y="2776739"/>
            <a:chExt cx="1233107" cy="801521"/>
          </a:xfrm>
          <a:solidFill>
            <a:schemeClr val="bg1"/>
          </a:solidFill>
        </p:grpSpPr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9980351" y="2776739"/>
              <a:ext cx="1233107" cy="801521"/>
            </a:xfrm>
            <a:custGeom>
              <a:avLst/>
              <a:gdLst>
                <a:gd name="T0" fmla="*/ 95 w 124"/>
                <a:gd name="T1" fmla="*/ 22 h 80"/>
                <a:gd name="T2" fmla="*/ 87 w 124"/>
                <a:gd name="T3" fmla="*/ 23 h 80"/>
                <a:gd name="T4" fmla="*/ 59 w 124"/>
                <a:gd name="T5" fmla="*/ 0 h 80"/>
                <a:gd name="T6" fmla="*/ 30 w 124"/>
                <a:gd name="T7" fmla="*/ 22 h 80"/>
                <a:gd name="T8" fmla="*/ 29 w 124"/>
                <a:gd name="T9" fmla="*/ 22 h 80"/>
                <a:gd name="T10" fmla="*/ 0 w 124"/>
                <a:gd name="T11" fmla="*/ 51 h 80"/>
                <a:gd name="T12" fmla="*/ 29 w 124"/>
                <a:gd name="T13" fmla="*/ 80 h 80"/>
                <a:gd name="T14" fmla="*/ 95 w 124"/>
                <a:gd name="T15" fmla="*/ 80 h 80"/>
                <a:gd name="T16" fmla="*/ 124 w 124"/>
                <a:gd name="T17" fmla="*/ 51 h 80"/>
                <a:gd name="T18" fmla="*/ 95 w 124"/>
                <a:gd name="T19" fmla="*/ 22 h 80"/>
                <a:gd name="T20" fmla="*/ 95 w 124"/>
                <a:gd name="T21" fmla="*/ 76 h 80"/>
                <a:gd name="T22" fmla="*/ 29 w 124"/>
                <a:gd name="T23" fmla="*/ 76 h 80"/>
                <a:gd name="T24" fmla="*/ 4 w 124"/>
                <a:gd name="T25" fmla="*/ 51 h 80"/>
                <a:gd name="T26" fmla="*/ 29 w 124"/>
                <a:gd name="T27" fmla="*/ 26 h 80"/>
                <a:gd name="T28" fmla="*/ 32 w 124"/>
                <a:gd name="T29" fmla="*/ 26 h 80"/>
                <a:gd name="T30" fmla="*/ 34 w 124"/>
                <a:gd name="T31" fmla="*/ 26 h 80"/>
                <a:gd name="T32" fmla="*/ 34 w 124"/>
                <a:gd name="T33" fmla="*/ 24 h 80"/>
                <a:gd name="T34" fmla="*/ 59 w 124"/>
                <a:gd name="T35" fmla="*/ 4 h 80"/>
                <a:gd name="T36" fmla="*/ 84 w 124"/>
                <a:gd name="T37" fmla="*/ 26 h 80"/>
                <a:gd name="T38" fmla="*/ 84 w 124"/>
                <a:gd name="T39" fmla="*/ 28 h 80"/>
                <a:gd name="T40" fmla="*/ 86 w 124"/>
                <a:gd name="T41" fmla="*/ 27 h 80"/>
                <a:gd name="T42" fmla="*/ 95 w 124"/>
                <a:gd name="T43" fmla="*/ 26 h 80"/>
                <a:gd name="T44" fmla="*/ 120 w 124"/>
                <a:gd name="T45" fmla="*/ 51 h 80"/>
                <a:gd name="T46" fmla="*/ 95 w 124"/>
                <a:gd name="T4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80">
                  <a:moveTo>
                    <a:pt x="95" y="22"/>
                  </a:moveTo>
                  <a:cubicBezTo>
                    <a:pt x="92" y="22"/>
                    <a:pt x="90" y="22"/>
                    <a:pt x="87" y="23"/>
                  </a:cubicBezTo>
                  <a:cubicBezTo>
                    <a:pt x="84" y="10"/>
                    <a:pt x="72" y="0"/>
                    <a:pt x="59" y="0"/>
                  </a:cubicBezTo>
                  <a:cubicBezTo>
                    <a:pt x="46" y="0"/>
                    <a:pt x="34" y="9"/>
                    <a:pt x="30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13" y="22"/>
                    <a:pt x="0" y="35"/>
                    <a:pt x="0" y="51"/>
                  </a:cubicBezTo>
                  <a:cubicBezTo>
                    <a:pt x="0" y="67"/>
                    <a:pt x="13" y="80"/>
                    <a:pt x="29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11" y="80"/>
                    <a:pt x="124" y="67"/>
                    <a:pt x="124" y="51"/>
                  </a:cubicBezTo>
                  <a:cubicBezTo>
                    <a:pt x="124" y="35"/>
                    <a:pt x="111" y="22"/>
                    <a:pt x="95" y="22"/>
                  </a:cubicBezTo>
                  <a:close/>
                  <a:moveTo>
                    <a:pt x="95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15" y="76"/>
                    <a:pt x="4" y="65"/>
                    <a:pt x="4" y="51"/>
                  </a:cubicBezTo>
                  <a:cubicBezTo>
                    <a:pt x="4" y="37"/>
                    <a:pt x="15" y="26"/>
                    <a:pt x="29" y="26"/>
                  </a:cubicBezTo>
                  <a:cubicBezTo>
                    <a:pt x="30" y="26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13"/>
                    <a:pt x="47" y="4"/>
                    <a:pt x="59" y="4"/>
                  </a:cubicBezTo>
                  <a:cubicBezTo>
                    <a:pt x="71" y="4"/>
                    <a:pt x="82" y="13"/>
                    <a:pt x="84" y="2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9" y="26"/>
                    <a:pt x="92" y="26"/>
                    <a:pt x="95" y="26"/>
                  </a:cubicBezTo>
                  <a:cubicBezTo>
                    <a:pt x="109" y="26"/>
                    <a:pt x="120" y="37"/>
                    <a:pt x="120" y="51"/>
                  </a:cubicBezTo>
                  <a:cubicBezTo>
                    <a:pt x="120" y="65"/>
                    <a:pt x="109" y="76"/>
                    <a:pt x="95" y="76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10399607" y="3076796"/>
              <a:ext cx="386374" cy="402816"/>
            </a:xfrm>
            <a:custGeom>
              <a:avLst/>
              <a:gdLst>
                <a:gd name="T0" fmla="*/ 19 w 39"/>
                <a:gd name="T1" fmla="*/ 0 h 40"/>
                <a:gd name="T2" fmla="*/ 19 w 39"/>
                <a:gd name="T3" fmla="*/ 0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5 w 39"/>
                <a:gd name="T13" fmla="*/ 5 h 40"/>
                <a:gd name="T14" fmla="*/ 1 w 39"/>
                <a:gd name="T15" fmla="*/ 1 h 40"/>
                <a:gd name="T16" fmla="*/ 1 w 39"/>
                <a:gd name="T17" fmla="*/ 1 h 40"/>
                <a:gd name="T18" fmla="*/ 0 w 39"/>
                <a:gd name="T19" fmla="*/ 2 h 40"/>
                <a:gd name="T20" fmla="*/ 1 w 39"/>
                <a:gd name="T21" fmla="*/ 16 h 40"/>
                <a:gd name="T22" fmla="*/ 14 w 39"/>
                <a:gd name="T23" fmla="*/ 16 h 40"/>
                <a:gd name="T24" fmla="*/ 14 w 39"/>
                <a:gd name="T25" fmla="*/ 16 h 40"/>
                <a:gd name="T26" fmla="*/ 15 w 39"/>
                <a:gd name="T27" fmla="*/ 15 h 40"/>
                <a:gd name="T28" fmla="*/ 14 w 39"/>
                <a:gd name="T29" fmla="*/ 14 h 40"/>
                <a:gd name="T30" fmla="*/ 10 w 39"/>
                <a:gd name="T31" fmla="*/ 10 h 40"/>
                <a:gd name="T32" fmla="*/ 19 w 39"/>
                <a:gd name="T33" fmla="*/ 7 h 40"/>
                <a:gd name="T34" fmla="*/ 32 w 39"/>
                <a:gd name="T35" fmla="*/ 20 h 40"/>
                <a:gd name="T36" fmla="*/ 19 w 39"/>
                <a:gd name="T37" fmla="*/ 32 h 40"/>
                <a:gd name="T38" fmla="*/ 8 w 39"/>
                <a:gd name="T39" fmla="*/ 25 h 40"/>
                <a:gd name="T40" fmla="*/ 2 w 39"/>
                <a:gd name="T41" fmla="*/ 28 h 40"/>
                <a:gd name="T42" fmla="*/ 2 w 39"/>
                <a:gd name="T43" fmla="*/ 28 h 40"/>
                <a:gd name="T44" fmla="*/ 21 w 39"/>
                <a:gd name="T45" fmla="*/ 39 h 40"/>
                <a:gd name="T46" fmla="*/ 39 w 39"/>
                <a:gd name="T47" fmla="*/ 20 h 40"/>
                <a:gd name="T48" fmla="*/ 19 w 39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9" y="2"/>
                    <a:pt x="5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4" y="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6" y="7"/>
                    <a:pt x="19" y="7"/>
                  </a:cubicBezTo>
                  <a:cubicBezTo>
                    <a:pt x="26" y="7"/>
                    <a:pt x="32" y="13"/>
                    <a:pt x="32" y="20"/>
                  </a:cubicBezTo>
                  <a:cubicBezTo>
                    <a:pt x="32" y="27"/>
                    <a:pt x="26" y="32"/>
                    <a:pt x="19" y="32"/>
                  </a:cubicBezTo>
                  <a:cubicBezTo>
                    <a:pt x="15" y="32"/>
                    <a:pt x="10" y="29"/>
                    <a:pt x="8" y="2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6" y="36"/>
                    <a:pt x="13" y="40"/>
                    <a:pt x="21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6" name="图片 5" descr="U6WPZ0%QF$4Q4$Q_)8)T%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909955"/>
            <a:ext cx="3404235" cy="567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14" grpId="0" bldLvl="0" animBg="1"/>
      <p:bldP spid="15" grpId="0"/>
      <p:bldP spid="18" grpId="0"/>
      <p:bldP spid="19" grpId="0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8"/>
          <p:cNvSpPr>
            <a:spLocks noChangeArrowheads="1"/>
          </p:cNvSpPr>
          <p:nvPr/>
        </p:nvSpPr>
        <p:spPr bwMode="auto">
          <a:xfrm>
            <a:off x="5831840" y="2037080"/>
            <a:ext cx="5337175" cy="2646680"/>
          </a:xfrm>
          <a:prstGeom prst="rect">
            <a:avLst/>
          </a:prstGeom>
          <a:solidFill>
            <a:srgbClr val="336A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44900" y="521365"/>
            <a:ext cx="7770470" cy="536074"/>
          </a:xfr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历史记录界面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59507" y="2321997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可以供用户选择已制定的工作计划，然后显示该工作计划近几天的完成情况。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59507" y="3335483"/>
            <a:ext cx="373073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完成情况右边数字表示该计划内的总番茄数，左边数字表示已完成的番茄数。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6248400" y="2382437"/>
            <a:ext cx="585434" cy="58643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82522" y="3454400"/>
            <a:ext cx="722270" cy="469476"/>
            <a:chOff x="9980351" y="2776739"/>
            <a:chExt cx="1233107" cy="801521"/>
          </a:xfrm>
          <a:solidFill>
            <a:schemeClr val="bg1"/>
          </a:solidFill>
        </p:grpSpPr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9980351" y="2776739"/>
              <a:ext cx="1233107" cy="801521"/>
            </a:xfrm>
            <a:custGeom>
              <a:avLst/>
              <a:gdLst>
                <a:gd name="T0" fmla="*/ 95 w 124"/>
                <a:gd name="T1" fmla="*/ 22 h 80"/>
                <a:gd name="T2" fmla="*/ 87 w 124"/>
                <a:gd name="T3" fmla="*/ 23 h 80"/>
                <a:gd name="T4" fmla="*/ 59 w 124"/>
                <a:gd name="T5" fmla="*/ 0 h 80"/>
                <a:gd name="T6" fmla="*/ 30 w 124"/>
                <a:gd name="T7" fmla="*/ 22 h 80"/>
                <a:gd name="T8" fmla="*/ 29 w 124"/>
                <a:gd name="T9" fmla="*/ 22 h 80"/>
                <a:gd name="T10" fmla="*/ 0 w 124"/>
                <a:gd name="T11" fmla="*/ 51 h 80"/>
                <a:gd name="T12" fmla="*/ 29 w 124"/>
                <a:gd name="T13" fmla="*/ 80 h 80"/>
                <a:gd name="T14" fmla="*/ 95 w 124"/>
                <a:gd name="T15" fmla="*/ 80 h 80"/>
                <a:gd name="T16" fmla="*/ 124 w 124"/>
                <a:gd name="T17" fmla="*/ 51 h 80"/>
                <a:gd name="T18" fmla="*/ 95 w 124"/>
                <a:gd name="T19" fmla="*/ 22 h 80"/>
                <a:gd name="T20" fmla="*/ 95 w 124"/>
                <a:gd name="T21" fmla="*/ 76 h 80"/>
                <a:gd name="T22" fmla="*/ 29 w 124"/>
                <a:gd name="T23" fmla="*/ 76 h 80"/>
                <a:gd name="T24" fmla="*/ 4 w 124"/>
                <a:gd name="T25" fmla="*/ 51 h 80"/>
                <a:gd name="T26" fmla="*/ 29 w 124"/>
                <a:gd name="T27" fmla="*/ 26 h 80"/>
                <a:gd name="T28" fmla="*/ 32 w 124"/>
                <a:gd name="T29" fmla="*/ 26 h 80"/>
                <a:gd name="T30" fmla="*/ 34 w 124"/>
                <a:gd name="T31" fmla="*/ 26 h 80"/>
                <a:gd name="T32" fmla="*/ 34 w 124"/>
                <a:gd name="T33" fmla="*/ 24 h 80"/>
                <a:gd name="T34" fmla="*/ 59 w 124"/>
                <a:gd name="T35" fmla="*/ 4 h 80"/>
                <a:gd name="T36" fmla="*/ 84 w 124"/>
                <a:gd name="T37" fmla="*/ 26 h 80"/>
                <a:gd name="T38" fmla="*/ 84 w 124"/>
                <a:gd name="T39" fmla="*/ 28 h 80"/>
                <a:gd name="T40" fmla="*/ 86 w 124"/>
                <a:gd name="T41" fmla="*/ 27 h 80"/>
                <a:gd name="T42" fmla="*/ 95 w 124"/>
                <a:gd name="T43" fmla="*/ 26 h 80"/>
                <a:gd name="T44" fmla="*/ 120 w 124"/>
                <a:gd name="T45" fmla="*/ 51 h 80"/>
                <a:gd name="T46" fmla="*/ 95 w 124"/>
                <a:gd name="T4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80">
                  <a:moveTo>
                    <a:pt x="95" y="22"/>
                  </a:moveTo>
                  <a:cubicBezTo>
                    <a:pt x="92" y="22"/>
                    <a:pt x="90" y="22"/>
                    <a:pt x="87" y="23"/>
                  </a:cubicBezTo>
                  <a:cubicBezTo>
                    <a:pt x="84" y="10"/>
                    <a:pt x="72" y="0"/>
                    <a:pt x="59" y="0"/>
                  </a:cubicBezTo>
                  <a:cubicBezTo>
                    <a:pt x="46" y="0"/>
                    <a:pt x="34" y="9"/>
                    <a:pt x="30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13" y="22"/>
                    <a:pt x="0" y="35"/>
                    <a:pt x="0" y="51"/>
                  </a:cubicBezTo>
                  <a:cubicBezTo>
                    <a:pt x="0" y="67"/>
                    <a:pt x="13" y="80"/>
                    <a:pt x="29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11" y="80"/>
                    <a:pt x="124" y="67"/>
                    <a:pt x="124" y="51"/>
                  </a:cubicBezTo>
                  <a:cubicBezTo>
                    <a:pt x="124" y="35"/>
                    <a:pt x="111" y="22"/>
                    <a:pt x="95" y="22"/>
                  </a:cubicBezTo>
                  <a:close/>
                  <a:moveTo>
                    <a:pt x="95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15" y="76"/>
                    <a:pt x="4" y="65"/>
                    <a:pt x="4" y="51"/>
                  </a:cubicBezTo>
                  <a:cubicBezTo>
                    <a:pt x="4" y="37"/>
                    <a:pt x="15" y="26"/>
                    <a:pt x="29" y="26"/>
                  </a:cubicBezTo>
                  <a:cubicBezTo>
                    <a:pt x="30" y="26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13"/>
                    <a:pt x="47" y="4"/>
                    <a:pt x="59" y="4"/>
                  </a:cubicBezTo>
                  <a:cubicBezTo>
                    <a:pt x="71" y="4"/>
                    <a:pt x="82" y="13"/>
                    <a:pt x="84" y="2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9" y="26"/>
                    <a:pt x="92" y="26"/>
                    <a:pt x="95" y="26"/>
                  </a:cubicBezTo>
                  <a:cubicBezTo>
                    <a:pt x="109" y="26"/>
                    <a:pt x="120" y="37"/>
                    <a:pt x="120" y="51"/>
                  </a:cubicBezTo>
                  <a:cubicBezTo>
                    <a:pt x="120" y="65"/>
                    <a:pt x="109" y="76"/>
                    <a:pt x="95" y="76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10399607" y="3076796"/>
              <a:ext cx="386374" cy="402816"/>
            </a:xfrm>
            <a:custGeom>
              <a:avLst/>
              <a:gdLst>
                <a:gd name="T0" fmla="*/ 19 w 39"/>
                <a:gd name="T1" fmla="*/ 0 h 40"/>
                <a:gd name="T2" fmla="*/ 19 w 39"/>
                <a:gd name="T3" fmla="*/ 0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5 w 39"/>
                <a:gd name="T13" fmla="*/ 5 h 40"/>
                <a:gd name="T14" fmla="*/ 1 w 39"/>
                <a:gd name="T15" fmla="*/ 1 h 40"/>
                <a:gd name="T16" fmla="*/ 1 w 39"/>
                <a:gd name="T17" fmla="*/ 1 h 40"/>
                <a:gd name="T18" fmla="*/ 0 w 39"/>
                <a:gd name="T19" fmla="*/ 2 h 40"/>
                <a:gd name="T20" fmla="*/ 1 w 39"/>
                <a:gd name="T21" fmla="*/ 16 h 40"/>
                <a:gd name="T22" fmla="*/ 14 w 39"/>
                <a:gd name="T23" fmla="*/ 16 h 40"/>
                <a:gd name="T24" fmla="*/ 14 w 39"/>
                <a:gd name="T25" fmla="*/ 16 h 40"/>
                <a:gd name="T26" fmla="*/ 15 w 39"/>
                <a:gd name="T27" fmla="*/ 15 h 40"/>
                <a:gd name="T28" fmla="*/ 14 w 39"/>
                <a:gd name="T29" fmla="*/ 14 h 40"/>
                <a:gd name="T30" fmla="*/ 10 w 39"/>
                <a:gd name="T31" fmla="*/ 10 h 40"/>
                <a:gd name="T32" fmla="*/ 19 w 39"/>
                <a:gd name="T33" fmla="*/ 7 h 40"/>
                <a:gd name="T34" fmla="*/ 32 w 39"/>
                <a:gd name="T35" fmla="*/ 20 h 40"/>
                <a:gd name="T36" fmla="*/ 19 w 39"/>
                <a:gd name="T37" fmla="*/ 32 h 40"/>
                <a:gd name="T38" fmla="*/ 8 w 39"/>
                <a:gd name="T39" fmla="*/ 25 h 40"/>
                <a:gd name="T40" fmla="*/ 2 w 39"/>
                <a:gd name="T41" fmla="*/ 28 h 40"/>
                <a:gd name="T42" fmla="*/ 2 w 39"/>
                <a:gd name="T43" fmla="*/ 28 h 40"/>
                <a:gd name="T44" fmla="*/ 21 w 39"/>
                <a:gd name="T45" fmla="*/ 39 h 40"/>
                <a:gd name="T46" fmla="*/ 39 w 39"/>
                <a:gd name="T47" fmla="*/ 20 h 40"/>
                <a:gd name="T48" fmla="*/ 19 w 39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9" y="2"/>
                    <a:pt x="5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4" y="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6" y="7"/>
                    <a:pt x="19" y="7"/>
                  </a:cubicBezTo>
                  <a:cubicBezTo>
                    <a:pt x="26" y="7"/>
                    <a:pt x="32" y="13"/>
                    <a:pt x="32" y="20"/>
                  </a:cubicBezTo>
                  <a:cubicBezTo>
                    <a:pt x="32" y="27"/>
                    <a:pt x="26" y="32"/>
                    <a:pt x="19" y="32"/>
                  </a:cubicBezTo>
                  <a:cubicBezTo>
                    <a:pt x="15" y="32"/>
                    <a:pt x="10" y="29"/>
                    <a:pt x="8" y="2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6" y="36"/>
                    <a:pt x="13" y="40"/>
                    <a:pt x="21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6" name="图片 5" descr="@~S2`HP6U{[LZ`H(`Q21G{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003300"/>
            <a:ext cx="3293745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15" grpId="0"/>
      <p:bldP spid="18" grpId="0"/>
      <p:bldP spid="1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StiffHei PRC UltraBold"/>
        <a:ea typeface="MStiffHei PRC UltraBold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74</Paragraphs>
  <Slides>11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方正兰亭黑_GBK</vt:lpstr>
      <vt:lpstr>MStiffHei PRC UltraBold</vt:lpstr>
      <vt:lpstr>Segoe Print</vt:lpstr>
      <vt:lpstr>等线</vt:lpstr>
      <vt:lpstr>微软雅黑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</cp:revision>
  <dcterms:created xsi:type="dcterms:W3CDTF">2016-07-10T05:35:00Z</dcterms:created>
  <dcterms:modified xsi:type="dcterms:W3CDTF">2018-12-29T08:06:00Z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